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309B27-5089-4E8A-9C74-1F82E546D03D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608BF7-F6C9-48F1-98DC-9776E0531CC8}">
      <dgm:prSet phldrT="[Text]" custT="1"/>
      <dgm:spPr/>
      <dgm:t>
        <a:bodyPr/>
        <a:lstStyle/>
        <a:p>
          <a:r>
            <a:rPr lang="cs-CZ" sz="6000" dirty="0" smtClean="0">
              <a:solidFill>
                <a:srgbClr val="C00000"/>
              </a:solidFill>
            </a:rPr>
            <a:t>3</a:t>
          </a:r>
          <a:endParaRPr lang="cs-CZ" sz="6000" dirty="0">
            <a:solidFill>
              <a:srgbClr val="C00000"/>
            </a:solidFill>
          </a:endParaRPr>
        </a:p>
      </dgm:t>
    </dgm:pt>
    <dgm:pt modelId="{89C51C1B-2C81-44AF-A66B-7C09486E1B10}" type="parTrans" cxnId="{4BFC80DB-5561-493F-9672-C58E7C21C131}">
      <dgm:prSet/>
      <dgm:spPr/>
      <dgm:t>
        <a:bodyPr/>
        <a:lstStyle/>
        <a:p>
          <a:endParaRPr lang="cs-CZ"/>
        </a:p>
      </dgm:t>
    </dgm:pt>
    <dgm:pt modelId="{F90A959E-5A89-4EBB-B0AE-941ACEEA3A1D}" type="sibTrans" cxnId="{4BFC80DB-5561-493F-9672-C58E7C21C131}">
      <dgm:prSet/>
      <dgm:spPr/>
      <dgm:t>
        <a:bodyPr/>
        <a:lstStyle/>
        <a:p>
          <a:endParaRPr lang="cs-CZ"/>
        </a:p>
      </dgm:t>
    </dgm:pt>
    <dgm:pt modelId="{363A7DAD-C738-4AD1-BC5C-97FB9A82E488}">
      <dgm:prSet phldrT="[Text]" custT="1"/>
      <dgm:spPr/>
      <dgm:t>
        <a:bodyPr/>
        <a:lstStyle/>
        <a:p>
          <a:r>
            <a:rPr lang="cs-CZ" sz="5400" dirty="0" smtClean="0">
              <a:solidFill>
                <a:schemeClr val="bg1">
                  <a:lumMod val="95000"/>
                  <a:lumOff val="5000"/>
                </a:schemeClr>
              </a:solidFill>
            </a:rPr>
            <a:t>3</a:t>
          </a:r>
          <a:endParaRPr lang="cs-CZ" sz="5400" dirty="0">
            <a:solidFill>
              <a:schemeClr val="bg1">
                <a:lumMod val="95000"/>
                <a:lumOff val="5000"/>
              </a:schemeClr>
            </a:solidFill>
          </a:endParaRPr>
        </a:p>
      </dgm:t>
    </dgm:pt>
    <dgm:pt modelId="{BD012DC1-73FB-40B7-86D9-793939DD6A88}" type="parTrans" cxnId="{9448FAA4-F487-4FB5-B1EB-3B603D30F38E}">
      <dgm:prSet/>
      <dgm:spPr>
        <a:ln>
          <a:solidFill>
            <a:schemeClr val="bg1"/>
          </a:solidFill>
        </a:ln>
      </dgm:spPr>
      <dgm:t>
        <a:bodyPr/>
        <a:lstStyle/>
        <a:p>
          <a:endParaRPr lang="cs-CZ"/>
        </a:p>
      </dgm:t>
    </dgm:pt>
    <dgm:pt modelId="{3CBA4B6F-7C4E-4C4E-9E39-670F51AE6305}" type="sibTrans" cxnId="{9448FAA4-F487-4FB5-B1EB-3B603D30F38E}">
      <dgm:prSet/>
      <dgm:spPr/>
      <dgm:t>
        <a:bodyPr/>
        <a:lstStyle/>
        <a:p>
          <a:endParaRPr lang="cs-CZ"/>
        </a:p>
      </dgm:t>
    </dgm:pt>
    <dgm:pt modelId="{8CE5F600-271A-4D33-AD38-6E153478C459}">
      <dgm:prSet phldrT="[Text]" custT="1"/>
      <dgm:spPr/>
      <dgm:t>
        <a:bodyPr/>
        <a:lstStyle/>
        <a:p>
          <a:r>
            <a:rPr lang="cs-CZ" sz="5400" dirty="0" smtClean="0">
              <a:solidFill>
                <a:schemeClr val="bg1">
                  <a:lumMod val="95000"/>
                  <a:lumOff val="5000"/>
                </a:schemeClr>
              </a:solidFill>
            </a:rPr>
            <a:t>4</a:t>
          </a:r>
          <a:endParaRPr lang="cs-CZ" sz="5400" dirty="0">
            <a:solidFill>
              <a:schemeClr val="bg1">
                <a:lumMod val="95000"/>
                <a:lumOff val="5000"/>
              </a:schemeClr>
            </a:solidFill>
          </a:endParaRPr>
        </a:p>
      </dgm:t>
    </dgm:pt>
    <dgm:pt modelId="{D8CCA9AD-2323-46B8-ADED-1D80B6B028C0}" type="parTrans" cxnId="{B9E4C9A2-A36A-4357-87E4-9BDB490B793E}">
      <dgm:prSet/>
      <dgm:spPr>
        <a:ln>
          <a:solidFill>
            <a:schemeClr val="bg1"/>
          </a:solidFill>
        </a:ln>
      </dgm:spPr>
      <dgm:t>
        <a:bodyPr/>
        <a:lstStyle/>
        <a:p>
          <a:endParaRPr lang="cs-CZ"/>
        </a:p>
      </dgm:t>
    </dgm:pt>
    <dgm:pt modelId="{F9A52BEB-34AD-42D7-99FC-3991695302F1}" type="sibTrans" cxnId="{B9E4C9A2-A36A-4357-87E4-9BDB490B793E}">
      <dgm:prSet/>
      <dgm:spPr/>
      <dgm:t>
        <a:bodyPr/>
        <a:lstStyle/>
        <a:p>
          <a:endParaRPr lang="cs-CZ"/>
        </a:p>
      </dgm:t>
    </dgm:pt>
    <dgm:pt modelId="{5A599B74-5C54-4B26-8A55-B82A47D867E1}">
      <dgm:prSet phldrT="[Text]" custT="1"/>
      <dgm:spPr/>
      <dgm:t>
        <a:bodyPr/>
        <a:lstStyle/>
        <a:p>
          <a:r>
            <a:rPr lang="cs-CZ" sz="5400" dirty="0" smtClean="0">
              <a:solidFill>
                <a:schemeClr val="bg1">
                  <a:lumMod val="95000"/>
                  <a:lumOff val="5000"/>
                </a:schemeClr>
              </a:solidFill>
            </a:rPr>
            <a:t>2</a:t>
          </a:r>
          <a:endParaRPr lang="cs-CZ" sz="5400" dirty="0">
            <a:solidFill>
              <a:schemeClr val="bg1">
                <a:lumMod val="95000"/>
                <a:lumOff val="5000"/>
              </a:schemeClr>
            </a:solidFill>
          </a:endParaRPr>
        </a:p>
      </dgm:t>
    </dgm:pt>
    <dgm:pt modelId="{90DCA919-CB7C-422F-B3BD-622A8895FF5A}" type="parTrans" cxnId="{A51105F0-3975-4E2D-8341-945CE070F044}">
      <dgm:prSet/>
      <dgm:spPr>
        <a:ln>
          <a:solidFill>
            <a:schemeClr val="bg1"/>
          </a:solidFill>
        </a:ln>
      </dgm:spPr>
      <dgm:t>
        <a:bodyPr/>
        <a:lstStyle/>
        <a:p>
          <a:endParaRPr lang="cs-CZ"/>
        </a:p>
      </dgm:t>
    </dgm:pt>
    <dgm:pt modelId="{11534EF1-36EB-495F-8992-B1FEBDF37BB2}" type="sibTrans" cxnId="{A51105F0-3975-4E2D-8341-945CE070F044}">
      <dgm:prSet/>
      <dgm:spPr/>
      <dgm:t>
        <a:bodyPr/>
        <a:lstStyle/>
        <a:p>
          <a:endParaRPr lang="cs-CZ"/>
        </a:p>
      </dgm:t>
    </dgm:pt>
    <dgm:pt modelId="{196EF110-DF28-4AAE-9EEE-472215364E8E}" type="pres">
      <dgm:prSet presAssocID="{9C309B27-5089-4E8A-9C74-1F82E546D03D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BE7903DE-7C7E-41D8-8625-A59318522C3D}" type="pres">
      <dgm:prSet presAssocID="{38608BF7-F6C9-48F1-98DC-9776E0531CC8}" presName="singleCycle" presStyleCnt="0"/>
      <dgm:spPr/>
    </dgm:pt>
    <dgm:pt modelId="{C8CF9C24-C20F-422C-9289-407A0C2294B9}" type="pres">
      <dgm:prSet presAssocID="{38608BF7-F6C9-48F1-98DC-9776E0531CC8}" presName="singleCenter" presStyleLbl="node1" presStyleIdx="0" presStyleCnt="4" custLinFactNeighborX="2872" custLinFactNeighborY="-6977">
        <dgm:presLayoutVars>
          <dgm:chMax val="7"/>
          <dgm:chPref val="7"/>
        </dgm:presLayoutVars>
      </dgm:prSet>
      <dgm:spPr/>
      <dgm:t>
        <a:bodyPr/>
        <a:lstStyle/>
        <a:p>
          <a:endParaRPr lang="cs-CZ"/>
        </a:p>
      </dgm:t>
    </dgm:pt>
    <dgm:pt modelId="{C5243D66-9148-4E77-B6D2-C4902A96A15A}" type="pres">
      <dgm:prSet presAssocID="{BD012DC1-73FB-40B7-86D9-793939DD6A88}" presName="Name56" presStyleLbl="parChTrans1D2" presStyleIdx="0" presStyleCnt="3"/>
      <dgm:spPr/>
      <dgm:t>
        <a:bodyPr/>
        <a:lstStyle/>
        <a:p>
          <a:endParaRPr lang="cs-CZ"/>
        </a:p>
      </dgm:t>
    </dgm:pt>
    <dgm:pt modelId="{5117C98F-EDB4-4805-BEC7-1CA5A4547634}" type="pres">
      <dgm:prSet presAssocID="{363A7DAD-C738-4AD1-BC5C-97FB9A82E488}" presName="text0" presStyleLbl="node1" presStyleIdx="1" presStyleCnt="4" custScaleX="156714" custRadScaleRad="103520" custRadScaleInc="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EE4A50-EB4B-4B3A-8E75-8E0E7421DE6C}" type="pres">
      <dgm:prSet presAssocID="{D8CCA9AD-2323-46B8-ADED-1D80B6B028C0}" presName="Name56" presStyleLbl="parChTrans1D2" presStyleIdx="1" presStyleCnt="3"/>
      <dgm:spPr/>
      <dgm:t>
        <a:bodyPr/>
        <a:lstStyle/>
        <a:p>
          <a:endParaRPr lang="cs-CZ"/>
        </a:p>
      </dgm:t>
    </dgm:pt>
    <dgm:pt modelId="{E12E6723-90FB-44E2-81E0-6DAA8D8E77A5}" type="pres">
      <dgm:prSet presAssocID="{8CE5F600-271A-4D33-AD38-6E153478C459}" presName="text0" presStyleLbl="node1" presStyleIdx="2" presStyleCnt="4" custScaleX="1612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1EBAB0-D5DE-4D87-8092-A2FE9A5AFB42}" type="pres">
      <dgm:prSet presAssocID="{90DCA919-CB7C-422F-B3BD-622A8895FF5A}" presName="Name56" presStyleLbl="parChTrans1D2" presStyleIdx="2" presStyleCnt="3"/>
      <dgm:spPr/>
      <dgm:t>
        <a:bodyPr/>
        <a:lstStyle/>
        <a:p>
          <a:endParaRPr lang="cs-CZ"/>
        </a:p>
      </dgm:t>
    </dgm:pt>
    <dgm:pt modelId="{7A055AE9-E640-446D-B9EA-EB7E9FF29DA6}" type="pres">
      <dgm:prSet presAssocID="{5A599B74-5C54-4B26-8A55-B82A47D867E1}" presName="text0" presStyleLbl="node1" presStyleIdx="3" presStyleCnt="4" custScaleX="125022" custRadScaleRad="96391" custRadScaleInc="12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E4C9A2-A36A-4357-87E4-9BDB490B793E}" srcId="{38608BF7-F6C9-48F1-98DC-9776E0531CC8}" destId="{8CE5F600-271A-4D33-AD38-6E153478C459}" srcOrd="1" destOrd="0" parTransId="{D8CCA9AD-2323-46B8-ADED-1D80B6B028C0}" sibTransId="{F9A52BEB-34AD-42D7-99FC-3991695302F1}"/>
    <dgm:cxn modelId="{A51105F0-3975-4E2D-8341-945CE070F044}" srcId="{38608BF7-F6C9-48F1-98DC-9776E0531CC8}" destId="{5A599B74-5C54-4B26-8A55-B82A47D867E1}" srcOrd="2" destOrd="0" parTransId="{90DCA919-CB7C-422F-B3BD-622A8895FF5A}" sibTransId="{11534EF1-36EB-495F-8992-B1FEBDF37BB2}"/>
    <dgm:cxn modelId="{9448FAA4-F487-4FB5-B1EB-3B603D30F38E}" srcId="{38608BF7-F6C9-48F1-98DC-9776E0531CC8}" destId="{363A7DAD-C738-4AD1-BC5C-97FB9A82E488}" srcOrd="0" destOrd="0" parTransId="{BD012DC1-73FB-40B7-86D9-793939DD6A88}" sibTransId="{3CBA4B6F-7C4E-4C4E-9E39-670F51AE6305}"/>
    <dgm:cxn modelId="{EBDD3E12-08EA-4A48-9F6B-E2B1041AA611}" type="presOf" srcId="{9C309B27-5089-4E8A-9C74-1F82E546D03D}" destId="{196EF110-DF28-4AAE-9EEE-472215364E8E}" srcOrd="0" destOrd="0" presId="urn:microsoft.com/office/officeart/2008/layout/RadialCluster"/>
    <dgm:cxn modelId="{B6087528-7B5F-423E-ADA5-1AD00571BD6C}" type="presOf" srcId="{38608BF7-F6C9-48F1-98DC-9776E0531CC8}" destId="{C8CF9C24-C20F-422C-9289-407A0C2294B9}" srcOrd="0" destOrd="0" presId="urn:microsoft.com/office/officeart/2008/layout/RadialCluster"/>
    <dgm:cxn modelId="{6D30706B-B17D-45A1-AE3B-5EFEB87493B7}" type="presOf" srcId="{5A599B74-5C54-4B26-8A55-B82A47D867E1}" destId="{7A055AE9-E640-446D-B9EA-EB7E9FF29DA6}" srcOrd="0" destOrd="0" presId="urn:microsoft.com/office/officeart/2008/layout/RadialCluster"/>
    <dgm:cxn modelId="{50EBF9B3-2350-4966-8638-5F885943FDA3}" type="presOf" srcId="{8CE5F600-271A-4D33-AD38-6E153478C459}" destId="{E12E6723-90FB-44E2-81E0-6DAA8D8E77A5}" srcOrd="0" destOrd="0" presId="urn:microsoft.com/office/officeart/2008/layout/RadialCluster"/>
    <dgm:cxn modelId="{4BFC80DB-5561-493F-9672-C58E7C21C131}" srcId="{9C309B27-5089-4E8A-9C74-1F82E546D03D}" destId="{38608BF7-F6C9-48F1-98DC-9776E0531CC8}" srcOrd="0" destOrd="0" parTransId="{89C51C1B-2C81-44AF-A66B-7C09486E1B10}" sibTransId="{F90A959E-5A89-4EBB-B0AE-941ACEEA3A1D}"/>
    <dgm:cxn modelId="{97432DF1-E458-494B-BC43-413F3DF733D8}" type="presOf" srcId="{D8CCA9AD-2323-46B8-ADED-1D80B6B028C0}" destId="{0DEE4A50-EB4B-4B3A-8E75-8E0E7421DE6C}" srcOrd="0" destOrd="0" presId="urn:microsoft.com/office/officeart/2008/layout/RadialCluster"/>
    <dgm:cxn modelId="{C0223379-17B8-4DAE-9B9E-180D55FCB7A7}" type="presOf" srcId="{90DCA919-CB7C-422F-B3BD-622A8895FF5A}" destId="{BC1EBAB0-D5DE-4D87-8092-A2FE9A5AFB42}" srcOrd="0" destOrd="0" presId="urn:microsoft.com/office/officeart/2008/layout/RadialCluster"/>
    <dgm:cxn modelId="{0440643B-F60D-4FB3-BAF9-9E16C809639C}" type="presOf" srcId="{BD012DC1-73FB-40B7-86D9-793939DD6A88}" destId="{C5243D66-9148-4E77-B6D2-C4902A96A15A}" srcOrd="0" destOrd="0" presId="urn:microsoft.com/office/officeart/2008/layout/RadialCluster"/>
    <dgm:cxn modelId="{FF533531-48F0-458E-A21E-141A91621666}" type="presOf" srcId="{363A7DAD-C738-4AD1-BC5C-97FB9A82E488}" destId="{5117C98F-EDB4-4805-BEC7-1CA5A4547634}" srcOrd="0" destOrd="0" presId="urn:microsoft.com/office/officeart/2008/layout/RadialCluster"/>
    <dgm:cxn modelId="{A4604DB8-F2CD-4F4F-8537-BBEFA9A79434}" type="presParOf" srcId="{196EF110-DF28-4AAE-9EEE-472215364E8E}" destId="{BE7903DE-7C7E-41D8-8625-A59318522C3D}" srcOrd="0" destOrd="0" presId="urn:microsoft.com/office/officeart/2008/layout/RadialCluster"/>
    <dgm:cxn modelId="{1940F7A2-AA54-4E9E-8737-C4E266D536B5}" type="presParOf" srcId="{BE7903DE-7C7E-41D8-8625-A59318522C3D}" destId="{C8CF9C24-C20F-422C-9289-407A0C2294B9}" srcOrd="0" destOrd="0" presId="urn:microsoft.com/office/officeart/2008/layout/RadialCluster"/>
    <dgm:cxn modelId="{069B7733-D10C-461A-8B52-9D4AC28A8691}" type="presParOf" srcId="{BE7903DE-7C7E-41D8-8625-A59318522C3D}" destId="{C5243D66-9148-4E77-B6D2-C4902A96A15A}" srcOrd="1" destOrd="0" presId="urn:microsoft.com/office/officeart/2008/layout/RadialCluster"/>
    <dgm:cxn modelId="{70997A4F-6025-4AD7-8F95-D89A04541FCE}" type="presParOf" srcId="{BE7903DE-7C7E-41D8-8625-A59318522C3D}" destId="{5117C98F-EDB4-4805-BEC7-1CA5A4547634}" srcOrd="2" destOrd="0" presId="urn:microsoft.com/office/officeart/2008/layout/RadialCluster"/>
    <dgm:cxn modelId="{816A0693-3E5F-4A26-83AB-4F095BCC7287}" type="presParOf" srcId="{BE7903DE-7C7E-41D8-8625-A59318522C3D}" destId="{0DEE4A50-EB4B-4B3A-8E75-8E0E7421DE6C}" srcOrd="3" destOrd="0" presId="urn:microsoft.com/office/officeart/2008/layout/RadialCluster"/>
    <dgm:cxn modelId="{96E6EF4A-84BE-4ED0-9FC1-295A42049E42}" type="presParOf" srcId="{BE7903DE-7C7E-41D8-8625-A59318522C3D}" destId="{E12E6723-90FB-44E2-81E0-6DAA8D8E77A5}" srcOrd="4" destOrd="0" presId="urn:microsoft.com/office/officeart/2008/layout/RadialCluster"/>
    <dgm:cxn modelId="{9086571E-ECE6-4425-9A07-302B4830DF19}" type="presParOf" srcId="{BE7903DE-7C7E-41D8-8625-A59318522C3D}" destId="{BC1EBAB0-D5DE-4D87-8092-A2FE9A5AFB42}" srcOrd="5" destOrd="0" presId="urn:microsoft.com/office/officeart/2008/layout/RadialCluster"/>
    <dgm:cxn modelId="{CD474BBF-32B8-4E18-91EE-7E7994DEEACA}" type="presParOf" srcId="{BE7903DE-7C7E-41D8-8625-A59318522C3D}" destId="{7A055AE9-E640-446D-B9EA-EB7E9FF29DA6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7C7990-B187-4F0F-B0AB-6E89CA625C18}" type="doc">
      <dgm:prSet loTypeId="urn:microsoft.com/office/officeart/2008/layout/Vertical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8162FBF-5FEA-4690-892E-76699DCE77C3}">
      <dgm:prSet phldrT="[Text]" phldr="1"/>
      <dgm:spPr/>
      <dgm:t>
        <a:bodyPr/>
        <a:lstStyle/>
        <a:p>
          <a:endParaRPr lang="cs-CZ"/>
        </a:p>
      </dgm:t>
    </dgm:pt>
    <dgm:pt modelId="{FED02732-689E-4983-8114-6ADE86FF3860}" type="parTrans" cxnId="{438692BC-EF71-4152-A0F5-59BB66269209}">
      <dgm:prSet/>
      <dgm:spPr/>
      <dgm:t>
        <a:bodyPr/>
        <a:lstStyle/>
        <a:p>
          <a:endParaRPr lang="cs-CZ"/>
        </a:p>
      </dgm:t>
    </dgm:pt>
    <dgm:pt modelId="{60402824-2E1A-4557-B97A-9DCEB706411B}" type="sibTrans" cxnId="{438692BC-EF71-4152-A0F5-59BB66269209}">
      <dgm:prSet/>
      <dgm:spPr/>
      <dgm:t>
        <a:bodyPr/>
        <a:lstStyle/>
        <a:p>
          <a:endParaRPr lang="cs-CZ"/>
        </a:p>
      </dgm:t>
    </dgm:pt>
    <dgm:pt modelId="{7162E2C8-AAF4-40B3-B353-C8EDC6CDEFDB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2 + 1 – 2 + 4 =</a:t>
          </a:r>
          <a:endParaRPr lang="cs-CZ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D5F59DE4-9A0B-4BEA-B550-03BE673B52B3}" type="parTrans" cxnId="{A77BA1C2-B536-422E-AFAE-1F97A95CB3EC}">
      <dgm:prSet/>
      <dgm:spPr/>
      <dgm:t>
        <a:bodyPr/>
        <a:lstStyle/>
        <a:p>
          <a:endParaRPr lang="cs-CZ"/>
        </a:p>
      </dgm:t>
    </dgm:pt>
    <dgm:pt modelId="{4223EF2A-2B17-43F7-B4AB-8326E732AAAD}" type="sibTrans" cxnId="{A77BA1C2-B536-422E-AFAE-1F97A95CB3EC}">
      <dgm:prSet/>
      <dgm:spPr/>
      <dgm:t>
        <a:bodyPr/>
        <a:lstStyle/>
        <a:p>
          <a:endParaRPr lang="cs-CZ"/>
        </a:p>
      </dgm:t>
    </dgm:pt>
    <dgm:pt modelId="{BA362D06-09E5-417D-A4C5-CA3CF2903304}">
      <dgm:prSet phldrT="[Text]" phldr="1"/>
      <dgm:spPr/>
      <dgm:t>
        <a:bodyPr/>
        <a:lstStyle/>
        <a:p>
          <a:endParaRPr lang="cs-CZ"/>
        </a:p>
      </dgm:t>
    </dgm:pt>
    <dgm:pt modelId="{32D6CB6C-F71E-43BE-A8B4-8A08FC6188FA}" type="parTrans" cxnId="{FCB80BF2-3B47-4214-9D93-52558447FE74}">
      <dgm:prSet/>
      <dgm:spPr/>
      <dgm:t>
        <a:bodyPr/>
        <a:lstStyle/>
        <a:p>
          <a:endParaRPr lang="cs-CZ"/>
        </a:p>
      </dgm:t>
    </dgm:pt>
    <dgm:pt modelId="{AF26E411-2491-4420-B12D-E187E5656744}" type="sibTrans" cxnId="{FCB80BF2-3B47-4214-9D93-52558447FE74}">
      <dgm:prSet/>
      <dgm:spPr/>
      <dgm:t>
        <a:bodyPr/>
        <a:lstStyle/>
        <a:p>
          <a:endParaRPr lang="cs-CZ"/>
        </a:p>
      </dgm:t>
    </dgm:pt>
    <dgm:pt modelId="{0C29659C-B744-4743-BB49-A259E26F18C5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7 – 5 + 3 + 1 =</a:t>
          </a:r>
          <a:endParaRPr lang="cs-CZ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4A5C39E7-7BDF-43EF-8A9F-2B2A10DF6919}" type="parTrans" cxnId="{09FE67AC-BE44-48FE-BC64-8701F2DAB3F9}">
      <dgm:prSet/>
      <dgm:spPr/>
      <dgm:t>
        <a:bodyPr/>
        <a:lstStyle/>
        <a:p>
          <a:endParaRPr lang="cs-CZ"/>
        </a:p>
      </dgm:t>
    </dgm:pt>
    <dgm:pt modelId="{E7D0D134-5999-4448-85FE-2B7A8191D527}" type="sibTrans" cxnId="{09FE67AC-BE44-48FE-BC64-8701F2DAB3F9}">
      <dgm:prSet/>
      <dgm:spPr/>
      <dgm:t>
        <a:bodyPr/>
        <a:lstStyle/>
        <a:p>
          <a:endParaRPr lang="cs-CZ"/>
        </a:p>
      </dgm:t>
    </dgm:pt>
    <dgm:pt modelId="{D36959BA-C660-4C4B-B652-150F3D158200}">
      <dgm:prSet phldrT="[Text]" phldr="1"/>
      <dgm:spPr/>
      <dgm:t>
        <a:bodyPr/>
        <a:lstStyle/>
        <a:p>
          <a:endParaRPr lang="cs-CZ"/>
        </a:p>
      </dgm:t>
    </dgm:pt>
    <dgm:pt modelId="{3F25D603-1761-4CF7-9ED6-662A0C682EB2}" type="parTrans" cxnId="{94A1EE8B-3A9B-46E1-A07B-EFFA49FC5B98}">
      <dgm:prSet/>
      <dgm:spPr/>
      <dgm:t>
        <a:bodyPr/>
        <a:lstStyle/>
        <a:p>
          <a:endParaRPr lang="cs-CZ"/>
        </a:p>
      </dgm:t>
    </dgm:pt>
    <dgm:pt modelId="{E35D5B25-A1E8-415F-8CB8-F7D5388745EF}" type="sibTrans" cxnId="{94A1EE8B-3A9B-46E1-A07B-EFFA49FC5B98}">
      <dgm:prSet/>
      <dgm:spPr/>
      <dgm:t>
        <a:bodyPr/>
        <a:lstStyle/>
        <a:p>
          <a:endParaRPr lang="cs-CZ"/>
        </a:p>
      </dgm:t>
    </dgm:pt>
    <dgm:pt modelId="{486023FD-FE06-40B0-8BE9-C30D22C0E38C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6 + 1 – 4 + 2 =</a:t>
          </a:r>
          <a:endParaRPr lang="cs-CZ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BB7083EB-3524-47C9-AB27-1BD05CC7E441}" type="parTrans" cxnId="{EAF09A70-0DDF-4AB2-8601-0AF1D0E5675F}">
      <dgm:prSet/>
      <dgm:spPr/>
      <dgm:t>
        <a:bodyPr/>
        <a:lstStyle/>
        <a:p>
          <a:endParaRPr lang="cs-CZ"/>
        </a:p>
      </dgm:t>
    </dgm:pt>
    <dgm:pt modelId="{7588712D-BF63-404A-8340-C43C2C04CD4C}" type="sibTrans" cxnId="{EAF09A70-0DDF-4AB2-8601-0AF1D0E5675F}">
      <dgm:prSet/>
      <dgm:spPr/>
      <dgm:t>
        <a:bodyPr/>
        <a:lstStyle/>
        <a:p>
          <a:endParaRPr lang="cs-CZ"/>
        </a:p>
      </dgm:t>
    </dgm:pt>
    <dgm:pt modelId="{79C8DA5C-EEF5-4DF0-A4CB-387C72E14DA0}" type="pres">
      <dgm:prSet presAssocID="{467C7990-B187-4F0F-B0AB-6E89CA625C18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728D0224-7658-4BA2-859C-B9BB9238E9E5}" type="pres">
      <dgm:prSet presAssocID="{A8162FBF-5FEA-4690-892E-76699DCE77C3}" presName="parenttextcomposite" presStyleCnt="0"/>
      <dgm:spPr/>
    </dgm:pt>
    <dgm:pt modelId="{9A6A04E4-8957-498B-A634-A69F6327A0B8}" type="pres">
      <dgm:prSet presAssocID="{A8162FBF-5FEA-4690-892E-76699DCE77C3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37514C-7DDA-4F6A-A579-C8DE4C989A9E}" type="pres">
      <dgm:prSet presAssocID="{A8162FBF-5FEA-4690-892E-76699DCE77C3}" presName="composite" presStyleCnt="0"/>
      <dgm:spPr/>
    </dgm:pt>
    <dgm:pt modelId="{1A28216E-1B3B-4021-ADFB-5D60AA8ABEF0}" type="pres">
      <dgm:prSet presAssocID="{A8162FBF-5FEA-4690-892E-76699DCE77C3}" presName="chevron1" presStyleLbl="alignNode1" presStyleIdx="0" presStyleCnt="21"/>
      <dgm:spPr/>
    </dgm:pt>
    <dgm:pt modelId="{9F8E1EBF-C9C9-4B3F-9B6B-70DDC941EEE7}" type="pres">
      <dgm:prSet presAssocID="{A8162FBF-5FEA-4690-892E-76699DCE77C3}" presName="chevron2" presStyleLbl="alignNode1" presStyleIdx="1" presStyleCnt="21"/>
      <dgm:spPr/>
    </dgm:pt>
    <dgm:pt modelId="{39BB9DD3-0F0A-400E-9A25-220D90CFA7F3}" type="pres">
      <dgm:prSet presAssocID="{A8162FBF-5FEA-4690-892E-76699DCE77C3}" presName="chevron3" presStyleLbl="alignNode1" presStyleIdx="2" presStyleCnt="21"/>
      <dgm:spPr/>
    </dgm:pt>
    <dgm:pt modelId="{B0B77574-2AB7-48F0-9FE4-49F6D4AD2F7C}" type="pres">
      <dgm:prSet presAssocID="{A8162FBF-5FEA-4690-892E-76699DCE77C3}" presName="chevron4" presStyleLbl="alignNode1" presStyleIdx="3" presStyleCnt="21"/>
      <dgm:spPr/>
    </dgm:pt>
    <dgm:pt modelId="{E975FA92-A8B1-4E06-A98D-6B8912AA55DE}" type="pres">
      <dgm:prSet presAssocID="{A8162FBF-5FEA-4690-892E-76699DCE77C3}" presName="chevron5" presStyleLbl="alignNode1" presStyleIdx="4" presStyleCnt="21"/>
      <dgm:spPr/>
    </dgm:pt>
    <dgm:pt modelId="{21283386-9A44-4F5C-A73F-345719D1B9EF}" type="pres">
      <dgm:prSet presAssocID="{A8162FBF-5FEA-4690-892E-76699DCE77C3}" presName="chevron6" presStyleLbl="alignNode1" presStyleIdx="5" presStyleCnt="21"/>
      <dgm:spPr/>
    </dgm:pt>
    <dgm:pt modelId="{CA29EEC7-3A97-4FC5-A625-FA1E3195F467}" type="pres">
      <dgm:prSet presAssocID="{A8162FBF-5FEA-4690-892E-76699DCE77C3}" presName="chevron7" presStyleLbl="alignNode1" presStyleIdx="6" presStyleCnt="21"/>
      <dgm:spPr/>
    </dgm:pt>
    <dgm:pt modelId="{8140B4AD-8273-4D4B-8F55-2563CBF86D56}" type="pres">
      <dgm:prSet presAssocID="{A8162FBF-5FEA-4690-892E-76699DCE77C3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593FAA-5CA8-487F-835E-02D9A38850E2}" type="pres">
      <dgm:prSet presAssocID="{60402824-2E1A-4557-B97A-9DCEB706411B}" presName="sibTrans" presStyleCnt="0"/>
      <dgm:spPr/>
    </dgm:pt>
    <dgm:pt modelId="{FA1D9442-77A4-460A-8EB9-49EE91A9E0D6}" type="pres">
      <dgm:prSet presAssocID="{BA362D06-09E5-417D-A4C5-CA3CF2903304}" presName="parenttextcomposite" presStyleCnt="0"/>
      <dgm:spPr/>
    </dgm:pt>
    <dgm:pt modelId="{F302CD6F-4409-49E0-BB53-12AA07BDCA06}" type="pres">
      <dgm:prSet presAssocID="{BA362D06-09E5-417D-A4C5-CA3CF2903304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3FAFD-0F10-47FF-9EFF-D608003FB490}" type="pres">
      <dgm:prSet presAssocID="{BA362D06-09E5-417D-A4C5-CA3CF2903304}" presName="composite" presStyleCnt="0"/>
      <dgm:spPr/>
    </dgm:pt>
    <dgm:pt modelId="{DBA0E8B2-D9F8-4EF5-926D-926E89CB8A09}" type="pres">
      <dgm:prSet presAssocID="{BA362D06-09E5-417D-A4C5-CA3CF2903304}" presName="chevron1" presStyleLbl="alignNode1" presStyleIdx="7" presStyleCnt="21"/>
      <dgm:spPr/>
    </dgm:pt>
    <dgm:pt modelId="{C103CFB5-1CED-4EC0-9101-F3AB6F6E3F3F}" type="pres">
      <dgm:prSet presAssocID="{BA362D06-09E5-417D-A4C5-CA3CF2903304}" presName="chevron2" presStyleLbl="alignNode1" presStyleIdx="8" presStyleCnt="21"/>
      <dgm:spPr/>
    </dgm:pt>
    <dgm:pt modelId="{6D03B952-B6FD-43DD-8117-0E35B71E7409}" type="pres">
      <dgm:prSet presAssocID="{BA362D06-09E5-417D-A4C5-CA3CF2903304}" presName="chevron3" presStyleLbl="alignNode1" presStyleIdx="9" presStyleCnt="21"/>
      <dgm:spPr/>
    </dgm:pt>
    <dgm:pt modelId="{888696F5-7B28-4C22-B1C9-459ADD02A3AF}" type="pres">
      <dgm:prSet presAssocID="{BA362D06-09E5-417D-A4C5-CA3CF2903304}" presName="chevron4" presStyleLbl="alignNode1" presStyleIdx="10" presStyleCnt="21"/>
      <dgm:spPr/>
    </dgm:pt>
    <dgm:pt modelId="{EC25B87A-9AA6-4D59-A4ED-0072E1F4BC4C}" type="pres">
      <dgm:prSet presAssocID="{BA362D06-09E5-417D-A4C5-CA3CF2903304}" presName="chevron5" presStyleLbl="alignNode1" presStyleIdx="11" presStyleCnt="21"/>
      <dgm:spPr/>
    </dgm:pt>
    <dgm:pt modelId="{CA041DA9-F45E-4BCD-AC3C-37B1D00529BD}" type="pres">
      <dgm:prSet presAssocID="{BA362D06-09E5-417D-A4C5-CA3CF2903304}" presName="chevron6" presStyleLbl="alignNode1" presStyleIdx="12" presStyleCnt="21"/>
      <dgm:spPr/>
    </dgm:pt>
    <dgm:pt modelId="{F4278668-B2AB-475E-B601-94BF90832FD6}" type="pres">
      <dgm:prSet presAssocID="{BA362D06-09E5-417D-A4C5-CA3CF2903304}" presName="chevron7" presStyleLbl="alignNode1" presStyleIdx="13" presStyleCnt="21"/>
      <dgm:spPr/>
    </dgm:pt>
    <dgm:pt modelId="{558259E7-061B-477F-9F6B-796DA7109719}" type="pres">
      <dgm:prSet presAssocID="{BA362D06-09E5-417D-A4C5-CA3CF2903304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95E80C-6F25-412C-A75C-2FB229AA9DD6}" type="pres">
      <dgm:prSet presAssocID="{AF26E411-2491-4420-B12D-E187E5656744}" presName="sibTrans" presStyleCnt="0"/>
      <dgm:spPr/>
    </dgm:pt>
    <dgm:pt modelId="{020B9D7C-2F4A-43FA-96AB-B10F3C9FE2E7}" type="pres">
      <dgm:prSet presAssocID="{D36959BA-C660-4C4B-B652-150F3D158200}" presName="parenttextcomposite" presStyleCnt="0"/>
      <dgm:spPr/>
    </dgm:pt>
    <dgm:pt modelId="{E2ECF3D7-0873-49BE-96F1-D1A08E3B4A69}" type="pres">
      <dgm:prSet presAssocID="{D36959BA-C660-4C4B-B652-150F3D158200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F22309-6866-4ABF-9D12-95525AA8E7DC}" type="pres">
      <dgm:prSet presAssocID="{D36959BA-C660-4C4B-B652-150F3D158200}" presName="composite" presStyleCnt="0"/>
      <dgm:spPr/>
    </dgm:pt>
    <dgm:pt modelId="{3D184D3E-8B97-4E3A-8529-7477833B9D65}" type="pres">
      <dgm:prSet presAssocID="{D36959BA-C660-4C4B-B652-150F3D158200}" presName="chevron1" presStyleLbl="alignNode1" presStyleIdx="14" presStyleCnt="21"/>
      <dgm:spPr/>
    </dgm:pt>
    <dgm:pt modelId="{4BDBDE83-777F-4EEA-A689-865EED633C14}" type="pres">
      <dgm:prSet presAssocID="{D36959BA-C660-4C4B-B652-150F3D158200}" presName="chevron2" presStyleLbl="alignNode1" presStyleIdx="15" presStyleCnt="21"/>
      <dgm:spPr/>
    </dgm:pt>
    <dgm:pt modelId="{72720D64-C9DC-4465-A540-ACAE194F1D82}" type="pres">
      <dgm:prSet presAssocID="{D36959BA-C660-4C4B-B652-150F3D158200}" presName="chevron3" presStyleLbl="alignNode1" presStyleIdx="16" presStyleCnt="21"/>
      <dgm:spPr/>
    </dgm:pt>
    <dgm:pt modelId="{E0EE879D-DB10-4E24-82CE-A93E23F291AB}" type="pres">
      <dgm:prSet presAssocID="{D36959BA-C660-4C4B-B652-150F3D158200}" presName="chevron4" presStyleLbl="alignNode1" presStyleIdx="17" presStyleCnt="21"/>
      <dgm:spPr/>
    </dgm:pt>
    <dgm:pt modelId="{71862FAD-5DED-4DA4-8F3C-2713A4983999}" type="pres">
      <dgm:prSet presAssocID="{D36959BA-C660-4C4B-B652-150F3D158200}" presName="chevron5" presStyleLbl="alignNode1" presStyleIdx="18" presStyleCnt="21"/>
      <dgm:spPr/>
    </dgm:pt>
    <dgm:pt modelId="{F73F4138-42CB-4099-A19A-1031A7C78486}" type="pres">
      <dgm:prSet presAssocID="{D36959BA-C660-4C4B-B652-150F3D158200}" presName="chevron6" presStyleLbl="alignNode1" presStyleIdx="19" presStyleCnt="21"/>
      <dgm:spPr/>
    </dgm:pt>
    <dgm:pt modelId="{07D388A9-C633-4931-A512-99A9B19B6365}" type="pres">
      <dgm:prSet presAssocID="{D36959BA-C660-4C4B-B652-150F3D158200}" presName="chevron7" presStyleLbl="alignNode1" presStyleIdx="20" presStyleCnt="21"/>
      <dgm:spPr/>
    </dgm:pt>
    <dgm:pt modelId="{E0B23C69-BB7E-4D40-BFAC-C21AD47681F7}" type="pres">
      <dgm:prSet presAssocID="{D36959BA-C660-4C4B-B652-150F3D158200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05A004-71F2-4F1A-BCA4-63F20943A650}" type="presOf" srcId="{0C29659C-B744-4743-BB49-A259E26F18C5}" destId="{558259E7-061B-477F-9F6B-796DA7109719}" srcOrd="0" destOrd="0" presId="urn:microsoft.com/office/officeart/2008/layout/VerticalAccentList"/>
    <dgm:cxn modelId="{6E3101B4-43E5-4D82-B73D-A5E55A42A0FC}" type="presOf" srcId="{467C7990-B187-4F0F-B0AB-6E89CA625C18}" destId="{79C8DA5C-EEF5-4DF0-A4CB-387C72E14DA0}" srcOrd="0" destOrd="0" presId="urn:microsoft.com/office/officeart/2008/layout/VerticalAccentList"/>
    <dgm:cxn modelId="{EAF09A70-0DDF-4AB2-8601-0AF1D0E5675F}" srcId="{D36959BA-C660-4C4B-B652-150F3D158200}" destId="{486023FD-FE06-40B0-8BE9-C30D22C0E38C}" srcOrd="0" destOrd="0" parTransId="{BB7083EB-3524-47C9-AB27-1BD05CC7E441}" sibTransId="{7588712D-BF63-404A-8340-C43C2C04CD4C}"/>
    <dgm:cxn modelId="{7AB6E628-E644-4A27-BBCE-0D4B9063B9F2}" type="presOf" srcId="{A8162FBF-5FEA-4690-892E-76699DCE77C3}" destId="{9A6A04E4-8957-498B-A634-A69F6327A0B8}" srcOrd="0" destOrd="0" presId="urn:microsoft.com/office/officeart/2008/layout/VerticalAccentList"/>
    <dgm:cxn modelId="{97749580-108C-4E3B-8C1A-D3EEA20BAEE7}" type="presOf" srcId="{7162E2C8-AAF4-40B3-B353-C8EDC6CDEFDB}" destId="{8140B4AD-8273-4D4B-8F55-2563CBF86D56}" srcOrd="0" destOrd="0" presId="urn:microsoft.com/office/officeart/2008/layout/VerticalAccentList"/>
    <dgm:cxn modelId="{B14E7608-D955-42B5-A6BB-BA7BBDB4FDD2}" type="presOf" srcId="{486023FD-FE06-40B0-8BE9-C30D22C0E38C}" destId="{E0B23C69-BB7E-4D40-BFAC-C21AD47681F7}" srcOrd="0" destOrd="0" presId="urn:microsoft.com/office/officeart/2008/layout/VerticalAccentList"/>
    <dgm:cxn modelId="{438692BC-EF71-4152-A0F5-59BB66269209}" srcId="{467C7990-B187-4F0F-B0AB-6E89CA625C18}" destId="{A8162FBF-5FEA-4690-892E-76699DCE77C3}" srcOrd="0" destOrd="0" parTransId="{FED02732-689E-4983-8114-6ADE86FF3860}" sibTransId="{60402824-2E1A-4557-B97A-9DCEB706411B}"/>
    <dgm:cxn modelId="{050706AF-13ED-4A1B-BA0B-910CCBDFB97D}" type="presOf" srcId="{D36959BA-C660-4C4B-B652-150F3D158200}" destId="{E2ECF3D7-0873-49BE-96F1-D1A08E3B4A69}" srcOrd="0" destOrd="0" presId="urn:microsoft.com/office/officeart/2008/layout/VerticalAccentList"/>
    <dgm:cxn modelId="{E7593119-5E0F-406F-80BA-D988EDF8EE2A}" type="presOf" srcId="{BA362D06-09E5-417D-A4C5-CA3CF2903304}" destId="{F302CD6F-4409-49E0-BB53-12AA07BDCA06}" srcOrd="0" destOrd="0" presId="urn:microsoft.com/office/officeart/2008/layout/VerticalAccentList"/>
    <dgm:cxn modelId="{FCB80BF2-3B47-4214-9D93-52558447FE74}" srcId="{467C7990-B187-4F0F-B0AB-6E89CA625C18}" destId="{BA362D06-09E5-417D-A4C5-CA3CF2903304}" srcOrd="1" destOrd="0" parTransId="{32D6CB6C-F71E-43BE-A8B4-8A08FC6188FA}" sibTransId="{AF26E411-2491-4420-B12D-E187E5656744}"/>
    <dgm:cxn modelId="{94A1EE8B-3A9B-46E1-A07B-EFFA49FC5B98}" srcId="{467C7990-B187-4F0F-B0AB-6E89CA625C18}" destId="{D36959BA-C660-4C4B-B652-150F3D158200}" srcOrd="2" destOrd="0" parTransId="{3F25D603-1761-4CF7-9ED6-662A0C682EB2}" sibTransId="{E35D5B25-A1E8-415F-8CB8-F7D5388745EF}"/>
    <dgm:cxn modelId="{A77BA1C2-B536-422E-AFAE-1F97A95CB3EC}" srcId="{A8162FBF-5FEA-4690-892E-76699DCE77C3}" destId="{7162E2C8-AAF4-40B3-B353-C8EDC6CDEFDB}" srcOrd="0" destOrd="0" parTransId="{D5F59DE4-9A0B-4BEA-B550-03BE673B52B3}" sibTransId="{4223EF2A-2B17-43F7-B4AB-8326E732AAAD}"/>
    <dgm:cxn modelId="{09FE67AC-BE44-48FE-BC64-8701F2DAB3F9}" srcId="{BA362D06-09E5-417D-A4C5-CA3CF2903304}" destId="{0C29659C-B744-4743-BB49-A259E26F18C5}" srcOrd="0" destOrd="0" parTransId="{4A5C39E7-7BDF-43EF-8A9F-2B2A10DF6919}" sibTransId="{E7D0D134-5999-4448-85FE-2B7A8191D527}"/>
    <dgm:cxn modelId="{C9FC1959-1E33-4D55-8E03-FD562E72B1A9}" type="presParOf" srcId="{79C8DA5C-EEF5-4DF0-A4CB-387C72E14DA0}" destId="{728D0224-7658-4BA2-859C-B9BB9238E9E5}" srcOrd="0" destOrd="0" presId="urn:microsoft.com/office/officeart/2008/layout/VerticalAccentList"/>
    <dgm:cxn modelId="{43DADDD8-80DA-4424-BB14-2C01C00CB521}" type="presParOf" srcId="{728D0224-7658-4BA2-859C-B9BB9238E9E5}" destId="{9A6A04E4-8957-498B-A634-A69F6327A0B8}" srcOrd="0" destOrd="0" presId="urn:microsoft.com/office/officeart/2008/layout/VerticalAccentList"/>
    <dgm:cxn modelId="{D9A62AD4-87DD-4589-ABB6-E6CF3D25C087}" type="presParOf" srcId="{79C8DA5C-EEF5-4DF0-A4CB-387C72E14DA0}" destId="{1737514C-7DDA-4F6A-A579-C8DE4C989A9E}" srcOrd="1" destOrd="0" presId="urn:microsoft.com/office/officeart/2008/layout/VerticalAccentList"/>
    <dgm:cxn modelId="{A44A1067-F2B1-4A10-97F5-E3ED5F85BB34}" type="presParOf" srcId="{1737514C-7DDA-4F6A-A579-C8DE4C989A9E}" destId="{1A28216E-1B3B-4021-ADFB-5D60AA8ABEF0}" srcOrd="0" destOrd="0" presId="urn:microsoft.com/office/officeart/2008/layout/VerticalAccentList"/>
    <dgm:cxn modelId="{4178A0CF-CEEE-40A7-B5CA-269BE9018805}" type="presParOf" srcId="{1737514C-7DDA-4F6A-A579-C8DE4C989A9E}" destId="{9F8E1EBF-C9C9-4B3F-9B6B-70DDC941EEE7}" srcOrd="1" destOrd="0" presId="urn:microsoft.com/office/officeart/2008/layout/VerticalAccentList"/>
    <dgm:cxn modelId="{ACC5A04B-47EA-4831-8896-8157456CC64D}" type="presParOf" srcId="{1737514C-7DDA-4F6A-A579-C8DE4C989A9E}" destId="{39BB9DD3-0F0A-400E-9A25-220D90CFA7F3}" srcOrd="2" destOrd="0" presId="urn:microsoft.com/office/officeart/2008/layout/VerticalAccentList"/>
    <dgm:cxn modelId="{8AE55077-43FB-421E-80EC-869A24900106}" type="presParOf" srcId="{1737514C-7DDA-4F6A-A579-C8DE4C989A9E}" destId="{B0B77574-2AB7-48F0-9FE4-49F6D4AD2F7C}" srcOrd="3" destOrd="0" presId="urn:microsoft.com/office/officeart/2008/layout/VerticalAccentList"/>
    <dgm:cxn modelId="{B7FE0736-B4FB-4A1F-9D4F-27F35E29013E}" type="presParOf" srcId="{1737514C-7DDA-4F6A-A579-C8DE4C989A9E}" destId="{E975FA92-A8B1-4E06-A98D-6B8912AA55DE}" srcOrd="4" destOrd="0" presId="urn:microsoft.com/office/officeart/2008/layout/VerticalAccentList"/>
    <dgm:cxn modelId="{AFC7A0DA-16F4-4B05-BEEF-99A9BF51D2C2}" type="presParOf" srcId="{1737514C-7DDA-4F6A-A579-C8DE4C989A9E}" destId="{21283386-9A44-4F5C-A73F-345719D1B9EF}" srcOrd="5" destOrd="0" presId="urn:microsoft.com/office/officeart/2008/layout/VerticalAccentList"/>
    <dgm:cxn modelId="{D1E796BD-25C1-458C-A8E3-966CFC90DC15}" type="presParOf" srcId="{1737514C-7DDA-4F6A-A579-C8DE4C989A9E}" destId="{CA29EEC7-3A97-4FC5-A625-FA1E3195F467}" srcOrd="6" destOrd="0" presId="urn:microsoft.com/office/officeart/2008/layout/VerticalAccentList"/>
    <dgm:cxn modelId="{2D2E0721-764D-4A97-AFEC-646CF7DDB967}" type="presParOf" srcId="{1737514C-7DDA-4F6A-A579-C8DE4C989A9E}" destId="{8140B4AD-8273-4D4B-8F55-2563CBF86D56}" srcOrd="7" destOrd="0" presId="urn:microsoft.com/office/officeart/2008/layout/VerticalAccentList"/>
    <dgm:cxn modelId="{366C9472-3F2C-4D21-89D0-8A0A213B6991}" type="presParOf" srcId="{79C8DA5C-EEF5-4DF0-A4CB-387C72E14DA0}" destId="{65593FAA-5CA8-487F-835E-02D9A38850E2}" srcOrd="2" destOrd="0" presId="urn:microsoft.com/office/officeart/2008/layout/VerticalAccentList"/>
    <dgm:cxn modelId="{F4B4016F-7F40-44B1-A887-E39E3F494380}" type="presParOf" srcId="{79C8DA5C-EEF5-4DF0-A4CB-387C72E14DA0}" destId="{FA1D9442-77A4-460A-8EB9-49EE91A9E0D6}" srcOrd="3" destOrd="0" presId="urn:microsoft.com/office/officeart/2008/layout/VerticalAccentList"/>
    <dgm:cxn modelId="{18F49456-ACC8-41A4-85B7-5342AB190370}" type="presParOf" srcId="{FA1D9442-77A4-460A-8EB9-49EE91A9E0D6}" destId="{F302CD6F-4409-49E0-BB53-12AA07BDCA06}" srcOrd="0" destOrd="0" presId="urn:microsoft.com/office/officeart/2008/layout/VerticalAccentList"/>
    <dgm:cxn modelId="{9233BD62-1129-464B-A558-8634B316A161}" type="presParOf" srcId="{79C8DA5C-EEF5-4DF0-A4CB-387C72E14DA0}" destId="{DB63FAFD-0F10-47FF-9EFF-D608003FB490}" srcOrd="4" destOrd="0" presId="urn:microsoft.com/office/officeart/2008/layout/VerticalAccentList"/>
    <dgm:cxn modelId="{63FB4916-6FF8-4042-B483-F8E0788FD4CB}" type="presParOf" srcId="{DB63FAFD-0F10-47FF-9EFF-D608003FB490}" destId="{DBA0E8B2-D9F8-4EF5-926D-926E89CB8A09}" srcOrd="0" destOrd="0" presId="urn:microsoft.com/office/officeart/2008/layout/VerticalAccentList"/>
    <dgm:cxn modelId="{90FD558D-8764-4865-A102-B3C996FB2AD6}" type="presParOf" srcId="{DB63FAFD-0F10-47FF-9EFF-D608003FB490}" destId="{C103CFB5-1CED-4EC0-9101-F3AB6F6E3F3F}" srcOrd="1" destOrd="0" presId="urn:microsoft.com/office/officeart/2008/layout/VerticalAccentList"/>
    <dgm:cxn modelId="{F2D538E9-2372-4C4F-8165-95A85CD609A6}" type="presParOf" srcId="{DB63FAFD-0F10-47FF-9EFF-D608003FB490}" destId="{6D03B952-B6FD-43DD-8117-0E35B71E7409}" srcOrd="2" destOrd="0" presId="urn:microsoft.com/office/officeart/2008/layout/VerticalAccentList"/>
    <dgm:cxn modelId="{6E5B60D8-374B-4A17-A09D-19A71420A387}" type="presParOf" srcId="{DB63FAFD-0F10-47FF-9EFF-D608003FB490}" destId="{888696F5-7B28-4C22-B1C9-459ADD02A3AF}" srcOrd="3" destOrd="0" presId="urn:microsoft.com/office/officeart/2008/layout/VerticalAccentList"/>
    <dgm:cxn modelId="{DA4B74AC-79AF-40B2-B98E-4E2CD4607B09}" type="presParOf" srcId="{DB63FAFD-0F10-47FF-9EFF-D608003FB490}" destId="{EC25B87A-9AA6-4D59-A4ED-0072E1F4BC4C}" srcOrd="4" destOrd="0" presId="urn:microsoft.com/office/officeart/2008/layout/VerticalAccentList"/>
    <dgm:cxn modelId="{FAD0F482-199E-4A1A-B8AE-8B59DC24F4C8}" type="presParOf" srcId="{DB63FAFD-0F10-47FF-9EFF-D608003FB490}" destId="{CA041DA9-F45E-4BCD-AC3C-37B1D00529BD}" srcOrd="5" destOrd="0" presId="urn:microsoft.com/office/officeart/2008/layout/VerticalAccentList"/>
    <dgm:cxn modelId="{7AC4DDB1-5B00-4717-B97C-5B0BBD9C4034}" type="presParOf" srcId="{DB63FAFD-0F10-47FF-9EFF-D608003FB490}" destId="{F4278668-B2AB-475E-B601-94BF90832FD6}" srcOrd="6" destOrd="0" presId="urn:microsoft.com/office/officeart/2008/layout/VerticalAccentList"/>
    <dgm:cxn modelId="{FAA19E5F-71FE-4A07-B442-F0532288D247}" type="presParOf" srcId="{DB63FAFD-0F10-47FF-9EFF-D608003FB490}" destId="{558259E7-061B-477F-9F6B-796DA7109719}" srcOrd="7" destOrd="0" presId="urn:microsoft.com/office/officeart/2008/layout/VerticalAccentList"/>
    <dgm:cxn modelId="{304FCBF9-EB48-44A3-8668-1BB2257FB957}" type="presParOf" srcId="{79C8DA5C-EEF5-4DF0-A4CB-387C72E14DA0}" destId="{DB95E80C-6F25-412C-A75C-2FB229AA9DD6}" srcOrd="5" destOrd="0" presId="urn:microsoft.com/office/officeart/2008/layout/VerticalAccentList"/>
    <dgm:cxn modelId="{B9F13B80-76F2-4D74-8F56-1D4517C89CA1}" type="presParOf" srcId="{79C8DA5C-EEF5-4DF0-A4CB-387C72E14DA0}" destId="{020B9D7C-2F4A-43FA-96AB-B10F3C9FE2E7}" srcOrd="6" destOrd="0" presId="urn:microsoft.com/office/officeart/2008/layout/VerticalAccentList"/>
    <dgm:cxn modelId="{D44EC8C2-4FD2-4AAF-A9E5-0147835B3AF4}" type="presParOf" srcId="{020B9D7C-2F4A-43FA-96AB-B10F3C9FE2E7}" destId="{E2ECF3D7-0873-49BE-96F1-D1A08E3B4A69}" srcOrd="0" destOrd="0" presId="urn:microsoft.com/office/officeart/2008/layout/VerticalAccentList"/>
    <dgm:cxn modelId="{AA1815CB-CEAF-4975-893B-2AAC840D530C}" type="presParOf" srcId="{79C8DA5C-EEF5-4DF0-A4CB-387C72E14DA0}" destId="{7EF22309-6866-4ABF-9D12-95525AA8E7DC}" srcOrd="7" destOrd="0" presId="urn:microsoft.com/office/officeart/2008/layout/VerticalAccentList"/>
    <dgm:cxn modelId="{E790D228-BCE2-44A4-9974-6B4FF1F51184}" type="presParOf" srcId="{7EF22309-6866-4ABF-9D12-95525AA8E7DC}" destId="{3D184D3E-8B97-4E3A-8529-7477833B9D65}" srcOrd="0" destOrd="0" presId="urn:microsoft.com/office/officeart/2008/layout/VerticalAccentList"/>
    <dgm:cxn modelId="{EA4D2634-EA28-45D4-ADCA-C5C52B4E5515}" type="presParOf" srcId="{7EF22309-6866-4ABF-9D12-95525AA8E7DC}" destId="{4BDBDE83-777F-4EEA-A689-865EED633C14}" srcOrd="1" destOrd="0" presId="urn:microsoft.com/office/officeart/2008/layout/VerticalAccentList"/>
    <dgm:cxn modelId="{5F7E6281-100D-4A7C-A923-641269A6582C}" type="presParOf" srcId="{7EF22309-6866-4ABF-9D12-95525AA8E7DC}" destId="{72720D64-C9DC-4465-A540-ACAE194F1D82}" srcOrd="2" destOrd="0" presId="urn:microsoft.com/office/officeart/2008/layout/VerticalAccentList"/>
    <dgm:cxn modelId="{5B8ACA83-802E-48CE-8554-33673B427070}" type="presParOf" srcId="{7EF22309-6866-4ABF-9D12-95525AA8E7DC}" destId="{E0EE879D-DB10-4E24-82CE-A93E23F291AB}" srcOrd="3" destOrd="0" presId="urn:microsoft.com/office/officeart/2008/layout/VerticalAccentList"/>
    <dgm:cxn modelId="{BD3ED4C5-0C4B-4689-985B-D44A39265E3A}" type="presParOf" srcId="{7EF22309-6866-4ABF-9D12-95525AA8E7DC}" destId="{71862FAD-5DED-4DA4-8F3C-2713A4983999}" srcOrd="4" destOrd="0" presId="urn:microsoft.com/office/officeart/2008/layout/VerticalAccentList"/>
    <dgm:cxn modelId="{80E29AC7-3923-4EBE-8EB7-771BCAECE12C}" type="presParOf" srcId="{7EF22309-6866-4ABF-9D12-95525AA8E7DC}" destId="{F73F4138-42CB-4099-A19A-1031A7C78486}" srcOrd="5" destOrd="0" presId="urn:microsoft.com/office/officeart/2008/layout/VerticalAccentList"/>
    <dgm:cxn modelId="{DC2FBDF3-F37E-4DCE-A4A2-27D23FE6C2D5}" type="presParOf" srcId="{7EF22309-6866-4ABF-9D12-95525AA8E7DC}" destId="{07D388A9-C633-4931-A512-99A9B19B6365}" srcOrd="6" destOrd="0" presId="urn:microsoft.com/office/officeart/2008/layout/VerticalAccentList"/>
    <dgm:cxn modelId="{0AF9AA21-EAFD-4425-A015-214463654ABE}" type="presParOf" srcId="{7EF22309-6866-4ABF-9D12-95525AA8E7DC}" destId="{E0B23C69-BB7E-4D40-BFAC-C21AD47681F7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CF9C24-C20F-422C-9289-407A0C2294B9}">
      <dsp:nvSpPr>
        <dsp:cNvPr id="0" name=""/>
        <dsp:cNvSpPr/>
      </dsp:nvSpPr>
      <dsp:spPr>
        <a:xfrm>
          <a:off x="3466744" y="1832984"/>
          <a:ext cx="1371600" cy="1371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>
              <a:solidFill>
                <a:srgbClr val="C00000"/>
              </a:solidFill>
            </a:rPr>
            <a:t>3</a:t>
          </a:r>
          <a:endParaRPr lang="cs-CZ" sz="6000" kern="1200" dirty="0">
            <a:solidFill>
              <a:srgbClr val="C00000"/>
            </a:solidFill>
          </a:endParaRPr>
        </a:p>
      </dsp:txBody>
      <dsp:txXfrm>
        <a:off x="3533700" y="1899940"/>
        <a:ext cx="1237688" cy="1237688"/>
      </dsp:txXfrm>
    </dsp:sp>
    <dsp:sp modelId="{C5243D66-9148-4E77-B6D2-C4902A96A15A}">
      <dsp:nvSpPr>
        <dsp:cNvPr id="0" name=""/>
        <dsp:cNvSpPr/>
      </dsp:nvSpPr>
      <dsp:spPr>
        <a:xfrm rot="15982403">
          <a:off x="3713694" y="1461867"/>
          <a:ext cx="74372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43722" y="0"/>
              </a:lnTo>
            </a:path>
          </a:pathLst>
        </a:custGeom>
        <a:noFill/>
        <a:ln w="381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117C98F-EDB4-4805-BEC7-1CA5A4547634}">
      <dsp:nvSpPr>
        <dsp:cNvPr id="0" name=""/>
        <dsp:cNvSpPr/>
      </dsp:nvSpPr>
      <dsp:spPr>
        <a:xfrm>
          <a:off x="3312832" y="171779"/>
          <a:ext cx="1440157" cy="9189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>
              <a:solidFill>
                <a:schemeClr val="bg1">
                  <a:lumMod val="95000"/>
                  <a:lumOff val="5000"/>
                </a:schemeClr>
              </a:solidFill>
            </a:rPr>
            <a:t>3</a:t>
          </a:r>
          <a:endParaRPr lang="cs-CZ" sz="5400" kern="1200" dirty="0">
            <a:solidFill>
              <a:schemeClr val="bg1">
                <a:lumMod val="95000"/>
                <a:lumOff val="5000"/>
              </a:schemeClr>
            </a:solidFill>
          </a:endParaRPr>
        </a:p>
      </dsp:txBody>
      <dsp:txXfrm>
        <a:off x="3357693" y="216640"/>
        <a:ext cx="1350435" cy="829250"/>
      </dsp:txXfrm>
    </dsp:sp>
    <dsp:sp modelId="{0DEE4A50-EB4B-4B3A-8E75-8E0E7421DE6C}">
      <dsp:nvSpPr>
        <dsp:cNvPr id="0" name=""/>
        <dsp:cNvSpPr/>
      </dsp:nvSpPr>
      <dsp:spPr>
        <a:xfrm rot="2300506">
          <a:off x="4778222" y="3234138"/>
          <a:ext cx="55752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57523" y="0"/>
              </a:lnTo>
            </a:path>
          </a:pathLst>
        </a:custGeom>
        <a:noFill/>
        <a:ln w="381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2E6723-90FB-44E2-81E0-6DAA8D8E77A5}">
      <dsp:nvSpPr>
        <dsp:cNvPr id="0" name=""/>
        <dsp:cNvSpPr/>
      </dsp:nvSpPr>
      <dsp:spPr>
        <a:xfrm>
          <a:off x="5115494" y="3407068"/>
          <a:ext cx="1482136" cy="9189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>
              <a:solidFill>
                <a:schemeClr val="bg1">
                  <a:lumMod val="95000"/>
                  <a:lumOff val="5000"/>
                </a:schemeClr>
              </a:solidFill>
            </a:rPr>
            <a:t>4</a:t>
          </a:r>
          <a:endParaRPr lang="cs-CZ" sz="5400" kern="1200" dirty="0">
            <a:solidFill>
              <a:schemeClr val="bg1">
                <a:lumMod val="95000"/>
                <a:lumOff val="5000"/>
              </a:schemeClr>
            </a:solidFill>
          </a:endParaRPr>
        </a:p>
      </dsp:txBody>
      <dsp:txXfrm>
        <a:off x="5160355" y="3451929"/>
        <a:ext cx="1392414" cy="829250"/>
      </dsp:txXfrm>
    </dsp:sp>
    <dsp:sp modelId="{BC1EBAB0-D5DE-4D87-8092-A2FE9A5AFB42}">
      <dsp:nvSpPr>
        <dsp:cNvPr id="0" name=""/>
        <dsp:cNvSpPr/>
      </dsp:nvSpPr>
      <dsp:spPr>
        <a:xfrm rot="8749455">
          <a:off x="2767063" y="3199517"/>
          <a:ext cx="765801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65801" y="0"/>
              </a:lnTo>
            </a:path>
          </a:pathLst>
        </a:custGeom>
        <a:noFill/>
        <a:ln w="381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055AE9-E640-446D-B9EA-EB7E9FF29DA6}">
      <dsp:nvSpPr>
        <dsp:cNvPr id="0" name=""/>
        <dsp:cNvSpPr/>
      </dsp:nvSpPr>
      <dsp:spPr>
        <a:xfrm>
          <a:off x="1684265" y="3345165"/>
          <a:ext cx="1148917" cy="9189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>
              <a:solidFill>
                <a:schemeClr val="bg1">
                  <a:lumMod val="95000"/>
                  <a:lumOff val="5000"/>
                </a:schemeClr>
              </a:solidFill>
            </a:rPr>
            <a:t>2</a:t>
          </a:r>
          <a:endParaRPr lang="cs-CZ" sz="5400" kern="1200" dirty="0">
            <a:solidFill>
              <a:schemeClr val="bg1">
                <a:lumMod val="95000"/>
                <a:lumOff val="5000"/>
              </a:schemeClr>
            </a:solidFill>
          </a:endParaRPr>
        </a:p>
      </dsp:txBody>
      <dsp:txXfrm>
        <a:off x="1729126" y="3390026"/>
        <a:ext cx="1059195" cy="8292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6A04E4-8957-498B-A634-A69F6327A0B8}">
      <dsp:nvSpPr>
        <dsp:cNvPr id="0" name=""/>
        <dsp:cNvSpPr/>
      </dsp:nvSpPr>
      <dsp:spPr>
        <a:xfrm>
          <a:off x="1226821" y="162"/>
          <a:ext cx="5359687" cy="487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b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1226821" y="162"/>
        <a:ext cx="5359687" cy="487244"/>
      </dsp:txXfrm>
    </dsp:sp>
    <dsp:sp modelId="{1A28216E-1B3B-4021-ADFB-5D60AA8ABEF0}">
      <dsp:nvSpPr>
        <dsp:cNvPr id="0" name=""/>
        <dsp:cNvSpPr/>
      </dsp:nvSpPr>
      <dsp:spPr>
        <a:xfrm>
          <a:off x="1226821" y="487406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8E1EBF-C9C9-4B3F-9B6B-70DDC941EEE7}">
      <dsp:nvSpPr>
        <dsp:cNvPr id="0" name=""/>
        <dsp:cNvSpPr/>
      </dsp:nvSpPr>
      <dsp:spPr>
        <a:xfrm>
          <a:off x="1980155" y="487406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BB9DD3-0F0A-400E-9A25-220D90CFA7F3}">
      <dsp:nvSpPr>
        <dsp:cNvPr id="0" name=""/>
        <dsp:cNvSpPr/>
      </dsp:nvSpPr>
      <dsp:spPr>
        <a:xfrm>
          <a:off x="2734084" y="487406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B77574-2AB7-48F0-9FE4-49F6D4AD2F7C}">
      <dsp:nvSpPr>
        <dsp:cNvPr id="0" name=""/>
        <dsp:cNvSpPr/>
      </dsp:nvSpPr>
      <dsp:spPr>
        <a:xfrm>
          <a:off x="3487418" y="487406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75FA92-A8B1-4E06-A98D-6B8912AA55DE}">
      <dsp:nvSpPr>
        <dsp:cNvPr id="0" name=""/>
        <dsp:cNvSpPr/>
      </dsp:nvSpPr>
      <dsp:spPr>
        <a:xfrm>
          <a:off x="4241348" y="487406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283386-9A44-4F5C-A73F-345719D1B9EF}">
      <dsp:nvSpPr>
        <dsp:cNvPr id="0" name=""/>
        <dsp:cNvSpPr/>
      </dsp:nvSpPr>
      <dsp:spPr>
        <a:xfrm>
          <a:off x="4994682" y="487406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29EEC7-3A97-4FC5-A625-FA1E3195F467}">
      <dsp:nvSpPr>
        <dsp:cNvPr id="0" name=""/>
        <dsp:cNvSpPr/>
      </dsp:nvSpPr>
      <dsp:spPr>
        <a:xfrm>
          <a:off x="5748611" y="487406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0B4AD-8273-4D4B-8F55-2563CBF86D56}">
      <dsp:nvSpPr>
        <dsp:cNvPr id="0" name=""/>
        <dsp:cNvSpPr/>
      </dsp:nvSpPr>
      <dsp:spPr>
        <a:xfrm>
          <a:off x="1226821" y="586660"/>
          <a:ext cx="5429363" cy="79402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2 + 1 – 2 + 4 =</a:t>
          </a:r>
          <a:endParaRPr lang="cs-CZ" sz="3600" kern="1200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sp:txBody>
      <dsp:txXfrm>
        <a:off x="1226821" y="586660"/>
        <a:ext cx="5429363" cy="794027"/>
      </dsp:txXfrm>
    </dsp:sp>
    <dsp:sp modelId="{F302CD6F-4409-49E0-BB53-12AA07BDCA06}">
      <dsp:nvSpPr>
        <dsp:cNvPr id="0" name=""/>
        <dsp:cNvSpPr/>
      </dsp:nvSpPr>
      <dsp:spPr>
        <a:xfrm>
          <a:off x="1226821" y="1546110"/>
          <a:ext cx="5359687" cy="487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b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1226821" y="1546110"/>
        <a:ext cx="5359687" cy="487244"/>
      </dsp:txXfrm>
    </dsp:sp>
    <dsp:sp modelId="{DBA0E8B2-D9F8-4EF5-926D-926E89CB8A09}">
      <dsp:nvSpPr>
        <dsp:cNvPr id="0" name=""/>
        <dsp:cNvSpPr/>
      </dsp:nvSpPr>
      <dsp:spPr>
        <a:xfrm>
          <a:off x="1226821" y="2033354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3CFB5-1CED-4EC0-9101-F3AB6F6E3F3F}">
      <dsp:nvSpPr>
        <dsp:cNvPr id="0" name=""/>
        <dsp:cNvSpPr/>
      </dsp:nvSpPr>
      <dsp:spPr>
        <a:xfrm>
          <a:off x="1980155" y="2033354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03B952-B6FD-43DD-8117-0E35B71E7409}">
      <dsp:nvSpPr>
        <dsp:cNvPr id="0" name=""/>
        <dsp:cNvSpPr/>
      </dsp:nvSpPr>
      <dsp:spPr>
        <a:xfrm>
          <a:off x="2734084" y="2033354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8696F5-7B28-4C22-B1C9-459ADD02A3AF}">
      <dsp:nvSpPr>
        <dsp:cNvPr id="0" name=""/>
        <dsp:cNvSpPr/>
      </dsp:nvSpPr>
      <dsp:spPr>
        <a:xfrm>
          <a:off x="3487418" y="2033354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25B87A-9AA6-4D59-A4ED-0072E1F4BC4C}">
      <dsp:nvSpPr>
        <dsp:cNvPr id="0" name=""/>
        <dsp:cNvSpPr/>
      </dsp:nvSpPr>
      <dsp:spPr>
        <a:xfrm>
          <a:off x="4241348" y="2033354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041DA9-F45E-4BCD-AC3C-37B1D00529BD}">
      <dsp:nvSpPr>
        <dsp:cNvPr id="0" name=""/>
        <dsp:cNvSpPr/>
      </dsp:nvSpPr>
      <dsp:spPr>
        <a:xfrm>
          <a:off x="4994682" y="2033354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278668-B2AB-475E-B601-94BF90832FD6}">
      <dsp:nvSpPr>
        <dsp:cNvPr id="0" name=""/>
        <dsp:cNvSpPr/>
      </dsp:nvSpPr>
      <dsp:spPr>
        <a:xfrm>
          <a:off x="5748611" y="2033354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259E7-061B-477F-9F6B-796DA7109719}">
      <dsp:nvSpPr>
        <dsp:cNvPr id="0" name=""/>
        <dsp:cNvSpPr/>
      </dsp:nvSpPr>
      <dsp:spPr>
        <a:xfrm>
          <a:off x="1226821" y="2132608"/>
          <a:ext cx="5429363" cy="79402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7 – 5 + 3 + 1 =</a:t>
          </a:r>
          <a:endParaRPr lang="cs-CZ" sz="3600" kern="1200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sp:txBody>
      <dsp:txXfrm>
        <a:off x="1226821" y="2132608"/>
        <a:ext cx="5429363" cy="794027"/>
      </dsp:txXfrm>
    </dsp:sp>
    <dsp:sp modelId="{E2ECF3D7-0873-49BE-96F1-D1A08E3B4A69}">
      <dsp:nvSpPr>
        <dsp:cNvPr id="0" name=""/>
        <dsp:cNvSpPr/>
      </dsp:nvSpPr>
      <dsp:spPr>
        <a:xfrm>
          <a:off x="1226821" y="3092058"/>
          <a:ext cx="5359687" cy="487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b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1226821" y="3092058"/>
        <a:ext cx="5359687" cy="487244"/>
      </dsp:txXfrm>
    </dsp:sp>
    <dsp:sp modelId="{3D184D3E-8B97-4E3A-8529-7477833B9D65}">
      <dsp:nvSpPr>
        <dsp:cNvPr id="0" name=""/>
        <dsp:cNvSpPr/>
      </dsp:nvSpPr>
      <dsp:spPr>
        <a:xfrm>
          <a:off x="1226821" y="3579302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DBDE83-777F-4EEA-A689-865EED633C14}">
      <dsp:nvSpPr>
        <dsp:cNvPr id="0" name=""/>
        <dsp:cNvSpPr/>
      </dsp:nvSpPr>
      <dsp:spPr>
        <a:xfrm>
          <a:off x="1980155" y="3579302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720D64-C9DC-4465-A540-ACAE194F1D82}">
      <dsp:nvSpPr>
        <dsp:cNvPr id="0" name=""/>
        <dsp:cNvSpPr/>
      </dsp:nvSpPr>
      <dsp:spPr>
        <a:xfrm>
          <a:off x="2734084" y="3579302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EE879D-DB10-4E24-82CE-A93E23F291AB}">
      <dsp:nvSpPr>
        <dsp:cNvPr id="0" name=""/>
        <dsp:cNvSpPr/>
      </dsp:nvSpPr>
      <dsp:spPr>
        <a:xfrm>
          <a:off x="3487418" y="3579302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862FAD-5DED-4DA4-8F3C-2713A4983999}">
      <dsp:nvSpPr>
        <dsp:cNvPr id="0" name=""/>
        <dsp:cNvSpPr/>
      </dsp:nvSpPr>
      <dsp:spPr>
        <a:xfrm>
          <a:off x="4241348" y="3579302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F4138-42CB-4099-A19A-1031A7C78486}">
      <dsp:nvSpPr>
        <dsp:cNvPr id="0" name=""/>
        <dsp:cNvSpPr/>
      </dsp:nvSpPr>
      <dsp:spPr>
        <a:xfrm>
          <a:off x="4994682" y="3579302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D388A9-C633-4931-A512-99A9B19B6365}">
      <dsp:nvSpPr>
        <dsp:cNvPr id="0" name=""/>
        <dsp:cNvSpPr/>
      </dsp:nvSpPr>
      <dsp:spPr>
        <a:xfrm>
          <a:off x="5748611" y="3579302"/>
          <a:ext cx="1254166" cy="992534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B23C69-BB7E-4D40-BFAC-C21AD47681F7}">
      <dsp:nvSpPr>
        <dsp:cNvPr id="0" name=""/>
        <dsp:cNvSpPr/>
      </dsp:nvSpPr>
      <dsp:spPr>
        <a:xfrm>
          <a:off x="1226821" y="3678556"/>
          <a:ext cx="5429363" cy="79402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6 + 1 – 4 + 2 =</a:t>
          </a:r>
          <a:endParaRPr lang="cs-CZ" sz="3600" kern="1200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sp:txBody>
      <dsp:txXfrm>
        <a:off x="1226821" y="3678556"/>
        <a:ext cx="5429363" cy="7940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A3E8E-88F7-4247-A7E9-56D17A837723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D597CDA-4402-4FA3-8188-62697718980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B9A3E8E-88F7-4247-A7E9-56D17A837723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D597CDA-4402-4FA3-8188-62697718980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push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A3E8E-88F7-4247-A7E9-56D17A837723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7CDA-4402-4FA3-8188-62697718980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A3E8E-88F7-4247-A7E9-56D17A837723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7CDA-4402-4FA3-8188-62697718980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sh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7CDA-4402-4FA3-8188-62697718980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A3E8E-88F7-4247-A7E9-56D17A837723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A3E8E-88F7-4247-A7E9-56D17A837723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7CDA-4402-4FA3-8188-62697718980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push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A3E8E-88F7-4247-A7E9-56D17A837723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7CDA-4402-4FA3-8188-6269771898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B9A3E8E-88F7-4247-A7E9-56D17A837723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D597CDA-4402-4FA3-8188-62697718980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A3E8E-88F7-4247-A7E9-56D17A837723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D597CDA-4402-4FA3-8188-62697718980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A3E8E-88F7-4247-A7E9-56D17A837723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7CDA-4402-4FA3-8188-6269771898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A3E8E-88F7-4247-A7E9-56D17A837723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7CDA-4402-4FA3-8188-6269771898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B9A3E8E-88F7-4247-A7E9-56D17A837723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D597CDA-4402-4FA3-8188-62697718980F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push dir="d"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slide" Target="slide5.xml"/><Relationship Id="rId7" Type="http://schemas.openxmlformats.org/officeDocument/2006/relationships/slide" Target="slide6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slide" Target="slide4.xml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openxmlformats.org/officeDocument/2006/relationships/hyperlink" Target="http://www.youtube.com/watch?v=cpk28ObQeTk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slide" Target="slide3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slide" Target="slide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4248" y="535976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835695" y="2342487"/>
            <a:ext cx="6120680" cy="1754326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NÁZEV </a:t>
            </a:r>
            <a:r>
              <a:rPr lang="cs-CZ" dirty="0"/>
              <a:t>ŠKOLY:   </a:t>
            </a:r>
            <a:r>
              <a:rPr lang="cs-CZ" dirty="0" smtClean="0"/>
              <a:t>  Základní </a:t>
            </a:r>
            <a:r>
              <a:rPr lang="cs-CZ" dirty="0"/>
              <a:t>škola Pardubice-</a:t>
            </a:r>
            <a:r>
              <a:rPr lang="cs-CZ" dirty="0" err="1"/>
              <a:t>Spořilov</a:t>
            </a:r>
            <a:r>
              <a:rPr lang="cs-CZ" dirty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AUTOR:               </a:t>
            </a:r>
            <a:r>
              <a:rPr lang="cs-CZ" dirty="0" smtClean="0"/>
              <a:t>     Mgr</a:t>
            </a:r>
            <a:r>
              <a:rPr lang="cs-CZ" dirty="0"/>
              <a:t>. Věra Janáková</a:t>
            </a:r>
          </a:p>
          <a:p>
            <a:r>
              <a:rPr lang="cs-CZ" dirty="0"/>
              <a:t>  </a:t>
            </a:r>
            <a:r>
              <a:rPr lang="cs-CZ" dirty="0" smtClean="0"/>
              <a:t>  NÁZEV</a:t>
            </a:r>
            <a:r>
              <a:rPr lang="cs-CZ" dirty="0"/>
              <a:t>:                </a:t>
            </a:r>
            <a:r>
              <a:rPr lang="cs-CZ" dirty="0" smtClean="0"/>
              <a:t>     VY_42_INOVACE_MATEMATIKA</a:t>
            </a:r>
            <a:endParaRPr lang="cs-CZ" dirty="0"/>
          </a:p>
          <a:p>
            <a:r>
              <a:rPr lang="cs-CZ" dirty="0"/>
              <a:t>                              </a:t>
            </a:r>
            <a:r>
              <a:rPr lang="cs-CZ" dirty="0" smtClean="0"/>
              <a:t>         3_VÁNOČNÍ POČÍTÁNÍ</a:t>
            </a:r>
          </a:p>
          <a:p>
            <a:r>
              <a:rPr lang="cs-CZ" dirty="0" smtClean="0"/>
              <a:t>    TÉMA:                       VÁNOČNÍ </a:t>
            </a:r>
            <a:r>
              <a:rPr lang="cs-CZ" dirty="0"/>
              <a:t>POČÍTÁNÍ</a:t>
            </a:r>
            <a:r>
              <a:rPr lang="cs-CZ" dirty="0" smtClean="0"/>
              <a:t>    </a:t>
            </a:r>
          </a:p>
          <a:p>
            <a:r>
              <a:rPr lang="cs-CZ" dirty="0" smtClean="0"/>
              <a:t>    ČÍSLO </a:t>
            </a:r>
            <a:r>
              <a:rPr lang="cs-CZ" dirty="0"/>
              <a:t>PROJEKTU:  CZ.1.07/1.4.00/21.2349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339752" y="4725144"/>
            <a:ext cx="538044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Anotace: V materiálu si žáci 1. ročníku </a:t>
            </a:r>
          </a:p>
          <a:p>
            <a:r>
              <a:rPr lang="cs-CZ" dirty="0"/>
              <a:t>	   vybírají k řešení úlohy zaměřené </a:t>
            </a:r>
          </a:p>
          <a:p>
            <a:r>
              <a:rPr lang="cs-CZ" dirty="0"/>
              <a:t>	   na sčítání a odčítání. Za odměnu kliknou </a:t>
            </a:r>
          </a:p>
          <a:p>
            <a:r>
              <a:rPr lang="cs-CZ" dirty="0"/>
              <a:t>	   na </a:t>
            </a:r>
            <a:r>
              <a:rPr lang="cs-CZ" dirty="0" smtClean="0"/>
              <a:t>hvězdu…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4113214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dirty="0" smtClean="0">
                <a:solidFill>
                  <a:schemeClr val="tx2">
                    <a:lumMod val="25000"/>
                  </a:schemeClr>
                </a:solidFill>
              </a:rPr>
              <a:t>Vánoční počítání</a:t>
            </a:r>
            <a:endParaRPr lang="cs-CZ" sz="7200" dirty="0">
              <a:solidFill>
                <a:schemeClr val="tx2">
                  <a:lumMod val="25000"/>
                </a:schemeClr>
              </a:solidFill>
            </a:endParaRPr>
          </a:p>
        </p:txBody>
      </p:sp>
      <p:pic>
        <p:nvPicPr>
          <p:cNvPr id="1027" name="Picture 3" descr="C:\Users\JanakovaV\AppData\Local\Microsoft\Windows\Temporary Internet Files\Content.IE5\AM1I8PN9\MC9004105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457" y="3441726"/>
            <a:ext cx="2693237" cy="287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3815001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246290" y="692810"/>
            <a:ext cx="8229600" cy="12192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Klikni na vánoční ozdobu s mašličkou. </a:t>
            </a:r>
            <a:br>
              <a:rPr lang="cs-CZ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Splň úkoly. </a:t>
            </a:r>
            <a:r>
              <a:rPr lang="cs-CZ" dirty="0" smtClean="0">
                <a:solidFill>
                  <a:srgbClr val="92D050"/>
                </a:solidFill>
              </a:rPr>
              <a:t>Až splníš, klikni za odměnu na hvězdu.</a:t>
            </a:r>
            <a:endParaRPr lang="cs-CZ" dirty="0">
              <a:solidFill>
                <a:srgbClr val="92D050"/>
              </a:solidFill>
            </a:endParaRPr>
          </a:p>
        </p:txBody>
      </p:sp>
      <p:pic>
        <p:nvPicPr>
          <p:cNvPr id="2060" name="Picture 12" descr="C:\Users\JanakovaV\AppData\Local\Microsoft\Windows\Temporary Internet Files\Content.IE5\DE4CGPLA\MC9003361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6874" y="1912010"/>
            <a:ext cx="3888432" cy="482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JanakovaV\AppData\Local\Microsoft\Windows\Temporary Internet Files\Content.IE5\DE4CGPLA\MC900436273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84981">
            <a:off x="4327385" y="3616434"/>
            <a:ext cx="1115805" cy="1115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JanakovaV\AppData\Local\Microsoft\Windows\Temporary Internet Files\Content.IE5\K0O7W0UI\MC900398617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2149" y="3997809"/>
            <a:ext cx="932245" cy="1124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JanakovaV\AppData\Local\Microsoft\Windows\Temporary Internet Files\Content.IE5\AM1I8PN9\MC900383142[1].wmf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671" y="4941168"/>
            <a:ext cx="1119465" cy="1219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JanakovaV\AppData\Local\Microsoft\Windows\Temporary Internet Files\Content.IE5\AM1I8PN9\MC900441362[1].png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86367">
            <a:off x="3400287" y="1634620"/>
            <a:ext cx="1921607" cy="1921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49399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9319345"/>
              </p:ext>
            </p:extLst>
          </p:nvPr>
        </p:nvGraphicFramePr>
        <p:xfrm>
          <a:off x="457200" y="1524000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Vypočítej: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4006814"/>
            <a:ext cx="5661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chemeClr val="bg1"/>
                </a:solidFill>
              </a:rPr>
              <a:t>+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913165" y="2492896"/>
            <a:ext cx="5661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+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4581128"/>
            <a:ext cx="4331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chemeClr val="bg1"/>
                </a:solidFill>
              </a:rPr>
              <a:t>-</a:t>
            </a:r>
          </a:p>
        </p:txBody>
      </p:sp>
      <p:sp>
        <p:nvSpPr>
          <p:cNvPr id="13" name="Šipka doprava 12">
            <a:hlinkClick r:id="rId7" action="ppaction://hlinksldjump"/>
          </p:cNvPr>
          <p:cNvSpPr/>
          <p:nvPr/>
        </p:nvSpPr>
        <p:spPr>
          <a:xfrm rot="10800000">
            <a:off x="539552" y="5805264"/>
            <a:ext cx="1512168" cy="10527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>
            <a:hlinkClick r:id="rId7" action="ppaction://hlinksldjump"/>
          </p:cNvPr>
          <p:cNvSpPr/>
          <p:nvPr/>
        </p:nvSpPr>
        <p:spPr>
          <a:xfrm>
            <a:off x="1115616" y="6146966"/>
            <a:ext cx="6174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zpět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6695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solidFill>
                  <a:schemeClr val="bg1"/>
                </a:solidFill>
              </a:rPr>
              <a:t>     </a:t>
            </a:r>
            <a:r>
              <a:rPr lang="cs-CZ" sz="5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 + 2 =</a:t>
            </a:r>
          </a:p>
          <a:p>
            <a:pPr marL="0" indent="0" algn="ctr">
              <a:buNone/>
            </a:pPr>
            <a:r>
              <a:rPr lang="cs-CZ" sz="5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4 + 3 =</a:t>
            </a:r>
          </a:p>
          <a:p>
            <a:pPr marL="0" indent="0" algn="ctr">
              <a:buNone/>
            </a:pPr>
            <a:r>
              <a:rPr lang="cs-CZ" sz="5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7 – 2 =</a:t>
            </a:r>
          </a:p>
          <a:p>
            <a:pPr marL="0" indent="0" algn="ctr">
              <a:buNone/>
            </a:pPr>
            <a:r>
              <a:rPr lang="cs-CZ" sz="5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6 – 4 =</a:t>
            </a:r>
          </a:p>
          <a:p>
            <a:pPr marL="0" indent="0" algn="ctr">
              <a:buNone/>
            </a:pPr>
            <a:r>
              <a:rPr lang="cs-CZ" sz="5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2 + 2 =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Napiš výsledky na </a:t>
            </a:r>
            <a:r>
              <a:rPr lang="cs-CZ" smtClean="0">
                <a:solidFill>
                  <a:schemeClr val="tx2">
                    <a:lumMod val="75000"/>
                  </a:schemeClr>
                </a:solidFill>
              </a:rPr>
              <a:t>stírací tabulku: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 rot="10800000">
            <a:off x="539552" y="5805264"/>
            <a:ext cx="1512168" cy="10527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1115616" y="6146966"/>
            <a:ext cx="6174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zpět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1289765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Vypočítej a zapiš výsledky: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2958934"/>
              </p:ext>
            </p:extLst>
          </p:nvPr>
        </p:nvGraphicFramePr>
        <p:xfrm>
          <a:off x="457200" y="1524000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Šipka doprava 8">
            <a:hlinkClick r:id="rId7" action="ppaction://hlinksldjump"/>
          </p:cNvPr>
          <p:cNvSpPr/>
          <p:nvPr/>
        </p:nvSpPr>
        <p:spPr>
          <a:xfrm rot="10800000">
            <a:off x="179512" y="5749951"/>
            <a:ext cx="1512168" cy="10527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>
            <a:hlinkClick r:id="rId7" action="ppaction://hlinksldjump"/>
          </p:cNvPr>
          <p:cNvSpPr txBox="1"/>
          <p:nvPr/>
        </p:nvSpPr>
        <p:spPr>
          <a:xfrm>
            <a:off x="755576" y="6091653"/>
            <a:ext cx="617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zpět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3213136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112474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/>
              <a:t>V prezentaci byly použity obrázky ze zakoupené licence </a:t>
            </a:r>
          </a:p>
          <a:p>
            <a:r>
              <a:rPr lang="cs-CZ" dirty="0"/>
              <a:t>Microsoft Office.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8644964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95</TotalTime>
  <Words>134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Papír</vt:lpstr>
      <vt:lpstr>Prezentace aplikace PowerPoint</vt:lpstr>
      <vt:lpstr>Vánoční počítání</vt:lpstr>
      <vt:lpstr>Klikni na vánoční ozdobu s mašličkou.  Splň úkoly. Až splníš, klikni za odměnu na hvězdu.</vt:lpstr>
      <vt:lpstr>Vypočítej:</vt:lpstr>
      <vt:lpstr>Napiš výsledky na stírací tabulku:</vt:lpstr>
      <vt:lpstr>Vypočítej a zapiš výsledky: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Vánoční počítání</dc:title>
  <dc:creator>Janáková Věra</dc:creator>
  <cp:lastModifiedBy>Janáková Věra</cp:lastModifiedBy>
  <cp:revision>12</cp:revision>
  <dcterms:created xsi:type="dcterms:W3CDTF">2013-12-10T20:50:41Z</dcterms:created>
  <dcterms:modified xsi:type="dcterms:W3CDTF">2014-01-12T17:45:22Z</dcterms:modified>
</cp:coreProperties>
</file>