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56" r:id="rId3"/>
    <p:sldId id="257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B5AA782-8490-4879-8C09-487D4103835D}" type="datetimeFigureOut">
              <a:rPr lang="cs-CZ" smtClean="0"/>
              <a:t>12.1.2014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CF88B359-60DB-47CC-AD3E-ED8BE2DF66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youtube.com/watch?v=KzbJyF8H6k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praha.idnes.cz/prvni-slon-prisel-do-prazske-zoo-pred-80-lety-fmi-/praha-zpravy.aspx?c=A130717_1952407_praha-zpravy_sfo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vera\DUMY 1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88139"/>
            <a:ext cx="5743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796839" y="2204864"/>
            <a:ext cx="5958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NÁZEV </a:t>
            </a:r>
            <a:r>
              <a:rPr lang="cs-CZ" dirty="0"/>
              <a:t>ŠKOLY</a:t>
            </a:r>
            <a:r>
              <a:rPr lang="cs-CZ" dirty="0" smtClean="0"/>
              <a:t>:      Základní </a:t>
            </a:r>
            <a:r>
              <a:rPr lang="cs-CZ" dirty="0"/>
              <a:t>škola Pardubice-</a:t>
            </a:r>
            <a:r>
              <a:rPr lang="cs-CZ" dirty="0" err="1"/>
              <a:t>Spořilov</a:t>
            </a:r>
            <a:r>
              <a:rPr lang="cs-CZ" dirty="0"/>
              <a:t> </a:t>
            </a:r>
          </a:p>
          <a:p>
            <a:r>
              <a:rPr lang="cs-CZ" dirty="0"/>
              <a:t>  </a:t>
            </a:r>
            <a:r>
              <a:rPr lang="cs-CZ" dirty="0" smtClean="0"/>
              <a:t>     AUTOR</a:t>
            </a:r>
            <a:r>
              <a:rPr lang="cs-CZ" dirty="0"/>
              <a:t>:                 Mgr. Věra Janáková</a:t>
            </a:r>
          </a:p>
          <a:p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/>
              <a:t>NÁZEV:                 VY_42_INOVACE_MATEMATIKA</a:t>
            </a:r>
          </a:p>
          <a:p>
            <a:r>
              <a:rPr lang="cs-CZ" dirty="0"/>
              <a:t>                              </a:t>
            </a:r>
            <a:r>
              <a:rPr lang="cs-CZ" dirty="0" smtClean="0"/>
              <a:t>      2_VESELÁ MATEMATIKA</a:t>
            </a:r>
            <a:endParaRPr lang="cs-CZ" dirty="0"/>
          </a:p>
          <a:p>
            <a:r>
              <a:rPr lang="cs-CZ" dirty="0"/>
              <a:t>  </a:t>
            </a:r>
            <a:r>
              <a:rPr lang="cs-CZ" dirty="0" smtClean="0"/>
              <a:t>     TÉMA</a:t>
            </a:r>
            <a:r>
              <a:rPr lang="cs-CZ" dirty="0"/>
              <a:t>:                   VESELÁ MATEMATIKA</a:t>
            </a:r>
          </a:p>
          <a:p>
            <a:r>
              <a:rPr lang="cs-CZ" dirty="0" smtClean="0"/>
              <a:t>       ČÍSLO </a:t>
            </a:r>
            <a:r>
              <a:rPr lang="cs-CZ" dirty="0"/>
              <a:t>PROJEKTU:  CZ.1.07/1.4.00/21.2349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5301208"/>
            <a:ext cx="52774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Anotace: V materiálu si žáci 1. ročníku </a:t>
            </a:r>
          </a:p>
          <a:p>
            <a:r>
              <a:rPr lang="cs-CZ" dirty="0"/>
              <a:t>	   vybírají k řešení úlohy zaměřené </a:t>
            </a:r>
          </a:p>
          <a:p>
            <a:r>
              <a:rPr lang="cs-CZ" dirty="0"/>
              <a:t>	   na sčítání a odčítání. Za odměnu kliknou </a:t>
            </a:r>
          </a:p>
          <a:p>
            <a:r>
              <a:rPr lang="cs-CZ" dirty="0"/>
              <a:t>	   na </a:t>
            </a:r>
            <a:r>
              <a:rPr lang="cs-CZ" dirty="0" smtClean="0"/>
              <a:t>slona…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700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/>
              <a:t>Veselá matematika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JanakovaV\AppData\Local\Microsoft\Windows\Temporary Internet Files\Content.IE5\J2JU7D7Q\MC9003315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80928"/>
            <a:ext cx="32239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98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JanakovaV\AppData\Local\Microsoft\Windows\Temporary Internet Files\Content.IE5\8TEG9KV5\MC900426130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17235"/>
            <a:ext cx="2664296" cy="234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kovaV\AppData\Local\Microsoft\Windows\Temporary Internet Files\Content.IE5\YX4UIBQY\dglxasset[2].asp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352" y="5077857"/>
            <a:ext cx="1590142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JanakovaV\AppData\Local\Microsoft\Windows\Temporary Internet Files\Content.IE5\YX4UIBQY\dglxasset[2].asp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376" y="5077857"/>
            <a:ext cx="1590142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JanakovaV\AppData\Local\Microsoft\Windows\Temporary Internet Files\Content.IE5\YX4UIBQY\dglxasset[2].asp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38205"/>
            <a:ext cx="1590142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95936" y="836712"/>
            <a:ext cx="481413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entury" pitchFamily="18" charset="0"/>
              </a:rPr>
              <a:t>Jáchym půjde s rodiči</a:t>
            </a:r>
          </a:p>
          <a:p>
            <a:r>
              <a:rPr lang="cs-CZ" sz="3200" dirty="0">
                <a:latin typeface="Century" pitchFamily="18" charset="0"/>
              </a:rPr>
              <a:t>a</a:t>
            </a:r>
            <a:r>
              <a:rPr lang="cs-CZ" sz="3200" dirty="0" smtClean="0">
                <a:latin typeface="Century" pitchFamily="18" charset="0"/>
              </a:rPr>
              <a:t> sestrou do cirkusu.</a:t>
            </a:r>
          </a:p>
          <a:p>
            <a:r>
              <a:rPr lang="cs-CZ" sz="3200" dirty="0" smtClean="0">
                <a:latin typeface="Century" pitchFamily="18" charset="0"/>
              </a:rPr>
              <a:t>Vystačí jim lístky, </a:t>
            </a:r>
          </a:p>
          <a:p>
            <a:r>
              <a:rPr lang="cs-CZ" sz="3200" dirty="0">
                <a:latin typeface="Century" pitchFamily="18" charset="0"/>
              </a:rPr>
              <a:t>k</a:t>
            </a:r>
            <a:r>
              <a:rPr lang="cs-CZ" sz="3200" dirty="0" smtClean="0">
                <a:latin typeface="Century" pitchFamily="18" charset="0"/>
              </a:rPr>
              <a:t>teré vidíš na obrázku? </a:t>
            </a:r>
          </a:p>
          <a:p>
            <a:r>
              <a:rPr lang="cs-CZ" sz="3200" dirty="0" smtClean="0">
                <a:latin typeface="Century" pitchFamily="18" charset="0"/>
              </a:rPr>
              <a:t>Znázorni do sešitu.</a:t>
            </a:r>
          </a:p>
          <a:p>
            <a:r>
              <a:rPr lang="cs-CZ" sz="3200" dirty="0" smtClean="0">
                <a:latin typeface="Century" pitchFamily="18" charset="0"/>
              </a:rPr>
              <a:t>Potom klikni na klauny.</a:t>
            </a:r>
            <a:endParaRPr lang="cs-CZ" sz="3200" dirty="0"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8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JanakovaV\AppData\Local\Microsoft\Windows\Temporary Internet Files\Content.IE5\8TEG9KV5\MC900251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2504239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84492" y="1340768"/>
            <a:ext cx="49639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entury" pitchFamily="18" charset="0"/>
              </a:rPr>
              <a:t>Počítej s medvědem.</a:t>
            </a:r>
          </a:p>
          <a:p>
            <a:r>
              <a:rPr lang="cs-CZ" sz="3200" dirty="0" smtClean="0">
                <a:latin typeface="Century" pitchFamily="18" charset="0"/>
              </a:rPr>
              <a:t>Příklady opiš do sešitu.</a:t>
            </a:r>
          </a:p>
          <a:p>
            <a:endParaRPr lang="cs-CZ" sz="3200" dirty="0" smtClean="0">
              <a:latin typeface="Century" pitchFamily="18" charset="0"/>
            </a:endParaRPr>
          </a:p>
          <a:p>
            <a:r>
              <a:rPr lang="cs-CZ" sz="3200" dirty="0" smtClean="0">
                <a:latin typeface="Century" pitchFamily="18" charset="0"/>
              </a:rPr>
              <a:t>3 + 3 =	</a:t>
            </a:r>
            <a:r>
              <a:rPr lang="cs-CZ" sz="3200" dirty="0">
                <a:latin typeface="Century" pitchFamily="18" charset="0"/>
              </a:rPr>
              <a:t> 	</a:t>
            </a:r>
            <a:r>
              <a:rPr lang="cs-CZ" sz="3200" dirty="0" smtClean="0">
                <a:latin typeface="Century" pitchFamily="18" charset="0"/>
              </a:rPr>
              <a:t>6 – 4 =</a:t>
            </a:r>
          </a:p>
          <a:p>
            <a:r>
              <a:rPr lang="cs-CZ" sz="3200" dirty="0" smtClean="0">
                <a:latin typeface="Century" pitchFamily="18" charset="0"/>
              </a:rPr>
              <a:t>4 + 2 =       	1 + 6 =</a:t>
            </a:r>
          </a:p>
          <a:p>
            <a:r>
              <a:rPr lang="cs-CZ" sz="3200" dirty="0" smtClean="0">
                <a:latin typeface="Century" pitchFamily="18" charset="0"/>
              </a:rPr>
              <a:t>3 + 4 =	  	7 – 5 =</a:t>
            </a:r>
          </a:p>
          <a:p>
            <a:r>
              <a:rPr lang="cs-CZ" sz="3200" dirty="0" smtClean="0">
                <a:latin typeface="Century" pitchFamily="18" charset="0"/>
              </a:rPr>
              <a:t>4 – 2 =	  	5 + 2 =</a:t>
            </a:r>
            <a:endParaRPr lang="cs-CZ" sz="3200" dirty="0"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nakovaV\AppData\Local\Microsoft\Windows\Temporary Internet Files\Content.IE5\YX4UIBQY\MC900234280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41674"/>
            <a:ext cx="2953575" cy="432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63888" y="1772816"/>
            <a:ext cx="523592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Kolik chobotů mají dva sloni?</a:t>
            </a:r>
          </a:p>
          <a:p>
            <a:r>
              <a:rPr lang="cs-CZ" sz="3200" dirty="0" smtClean="0"/>
              <a:t>Kolik mají nohou?</a:t>
            </a:r>
          </a:p>
          <a:p>
            <a:r>
              <a:rPr lang="cs-CZ" sz="3200" dirty="0" smtClean="0"/>
              <a:t>Znázorni.</a:t>
            </a:r>
          </a:p>
          <a:p>
            <a:r>
              <a:rPr lang="cs-CZ" sz="3200" dirty="0" smtClean="0"/>
              <a:t>Potom klikni na obrázek.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4125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9087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r>
              <a:rPr lang="cs-CZ" dirty="0"/>
              <a:t>V prezentaci byly použity obrázky ze zakoupené licence </a:t>
            </a:r>
          </a:p>
          <a:p>
            <a:r>
              <a:rPr lang="cs-CZ" dirty="0"/>
              <a:t>Microsoft Office.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910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70</TotalTime>
  <Words>112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Úhly</vt:lpstr>
      <vt:lpstr>Prezentace aplikace PowerPoint</vt:lpstr>
      <vt:lpstr>Veselá matematika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Veselá matematika</dc:title>
  <dc:creator>Janáková Věra</dc:creator>
  <cp:lastModifiedBy>Janáková Věra</cp:lastModifiedBy>
  <cp:revision>11</cp:revision>
  <dcterms:created xsi:type="dcterms:W3CDTF">2013-12-15T20:42:52Z</dcterms:created>
  <dcterms:modified xsi:type="dcterms:W3CDTF">2014-01-12T17:54:48Z</dcterms:modified>
</cp:coreProperties>
</file>