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8" r:id="rId4"/>
    <p:sldId id="257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077854A-D2C2-46DF-964F-9C354FB89CC8}" type="datetimeFigureOut">
              <a:rPr lang="cs-CZ" smtClean="0"/>
              <a:t>25. 6. 2014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0D4059C-3B5F-4DCE-A4AE-4C0AC2CCDA6E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J3Yh5e4CBuY" TargetMode="External"/><Relationship Id="rId13" Type="http://schemas.microsoft.com/office/2007/relationships/hdphoto" Target="../media/hdphoto4.wdp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12" Type="http://schemas.openxmlformats.org/officeDocument/2006/relationships/image" Target="../media/image1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hyperlink" Target="https://www.youtube.com/watch?v=oUwr5sQcNC8" TargetMode="External"/><Relationship Id="rId5" Type="http://schemas.openxmlformats.org/officeDocument/2006/relationships/image" Target="../media/image7.jpeg"/><Relationship Id="rId10" Type="http://schemas.microsoft.com/office/2007/relationships/hdphoto" Target="../media/hdphoto3.wdp"/><Relationship Id="rId4" Type="http://schemas.openxmlformats.org/officeDocument/2006/relationships/slide" Target="slide5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40680" y="2605514"/>
            <a:ext cx="6696745" cy="2308324"/>
          </a:xfrm>
          <a:prstGeom prst="rect">
            <a:avLst/>
          </a:prstGeom>
          <a:noFill/>
          <a:ln w="47625"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NÁZEV ŠKOLY:       Základní škola Pardubice-</a:t>
            </a:r>
            <a:r>
              <a:rPr lang="cs-CZ" dirty="0" err="1" smtClean="0"/>
              <a:t>Spořilov</a:t>
            </a:r>
            <a:r>
              <a:rPr lang="cs-CZ" dirty="0" smtClean="0"/>
              <a:t> </a:t>
            </a:r>
          </a:p>
          <a:p>
            <a:r>
              <a:rPr lang="cs-CZ" dirty="0" smtClean="0"/>
              <a:t>  AUTOR:                 Mgr. Věra Janáková</a:t>
            </a:r>
          </a:p>
          <a:p>
            <a:r>
              <a:rPr lang="cs-CZ" dirty="0" smtClean="0"/>
              <a:t>  NÁZEV:                 VY_42_INOVACE_MATEMATIKA_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17. SPORTOVNÍ MATEMATIKA</a:t>
            </a:r>
          </a:p>
          <a:p>
            <a:r>
              <a:rPr lang="cs-CZ" dirty="0" smtClean="0"/>
              <a:t>  TÉMA</a:t>
            </a:r>
            <a:r>
              <a:rPr lang="cs-CZ" dirty="0"/>
              <a:t>: </a:t>
            </a:r>
            <a:r>
              <a:rPr lang="cs-CZ" dirty="0" smtClean="0"/>
              <a:t>                 SPORTOVNÍ </a:t>
            </a:r>
            <a:r>
              <a:rPr lang="cs-CZ" dirty="0"/>
              <a:t>MATEMATIKA</a:t>
            </a:r>
            <a:endParaRPr lang="cs-CZ" dirty="0" smtClean="0"/>
          </a:p>
          <a:p>
            <a:r>
              <a:rPr lang="cs-CZ" dirty="0" smtClean="0"/>
              <a:t>  ČÍSLO PROJEKTU:  CZ.1.07/1.4.00/21.2349</a:t>
            </a:r>
          </a:p>
          <a:p>
            <a:endParaRPr lang="cs-CZ" dirty="0"/>
          </a:p>
        </p:txBody>
      </p:sp>
      <p:pic>
        <p:nvPicPr>
          <p:cNvPr id="4" name="Picture 2" descr="C:\vera\DUMY 1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047" y="836681"/>
            <a:ext cx="574357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02347" y="5186085"/>
            <a:ext cx="691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Anotace: V materiálu si žáci 1. ročníku opakují ve slovních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úlohách počítání do 20. Po splnění úloh si děti mohou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zacvičit s H. Kynychovou (odkaz na </a:t>
            </a:r>
            <a:r>
              <a:rPr lang="cs-CZ" dirty="0" err="1" smtClean="0"/>
              <a:t>You</a:t>
            </a:r>
            <a:r>
              <a:rPr lang="cs-CZ" dirty="0" smtClean="0"/>
              <a:t> Tube).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995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SPORTOVNÍ  MATEMATIKA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102" name="Picture 6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932" y="37890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5177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24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10837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obrazit podrobnosti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657" y="2068228"/>
            <a:ext cx="2462158" cy="2462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ochranné brýle,plavecké brýle,plavky,sport,sportovní potřeby,sportovní zboží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586" y="2212463"/>
            <a:ext cx="1670945" cy="167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11711" y="764704"/>
            <a:ext cx="833446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 použiješ ke svému sportování? </a:t>
            </a:r>
          </a:p>
          <a:p>
            <a:r>
              <a:rPr lang="cs-CZ" sz="2800" b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Klikni na obrázek.</a:t>
            </a:r>
            <a:endParaRPr lang="cs-CZ" sz="2800" b="1" dirty="0">
              <a:ln w="1905"/>
              <a:solidFill>
                <a:schemeClr val="bg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5085184"/>
            <a:ext cx="6314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Splnili jste všechny úkoly? Zacvičte si s námi: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747663" y="2758254"/>
            <a:ext cx="752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/>
                <a:solidFill>
                  <a:schemeClr val="tx2">
                    <a:lumMod val="50000"/>
                  </a:schemeClr>
                </a:solidFill>
                <a:hlinkClick r:id="rId2" action="ppaction://hlinksldjump"/>
              </a:rPr>
              <a:t>1.</a:t>
            </a:r>
            <a:endParaRPr lang="cs-CZ" sz="5400" b="1" dirty="0">
              <a:ln/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155588" y="3920836"/>
            <a:ext cx="8467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hlinkClick r:id="rId4" action="ppaction://hlinksldjump"/>
              </a:rPr>
              <a:t>2.</a:t>
            </a:r>
            <a:endParaRPr lang="cs-CZ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54436" y="2124606"/>
            <a:ext cx="845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hlinkClick r:id="rId6" action="ppaction://hlinksldjump"/>
              </a:rPr>
              <a:t>3.</a:t>
            </a:r>
            <a:endParaRPr lang="cs-CZ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36" name="Picture 12" descr="chlapci,děti,dítka,hraní,lidé,páni,sporty,tanec,tanečníci,volný čas,zábava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619" y="4818688"/>
            <a:ext cx="994655" cy="99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Zobrazit podrobnosti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9896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094" y="4898943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132127" y="5813343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11"/>
              </a:rPr>
              <a:t>KLIKNI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73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rusle,bruslení,bruslení na in-line bruslích,chrániče na kolena,chrániče na zápěstí,dcery,děcka,děti,děvčata,držící se za ruce,in-line brusle,ježdění na inline bruslích,ježdění na kolečkových bruslích,lidé,matky,přilby,sportování,úsměv,úsměvy,volno,že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4732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72362" y="282222"/>
            <a:ext cx="60486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Terezka s maminkou bruslila celé odpoledne. Po bruslení </a:t>
            </a:r>
          </a:p>
          <a:p>
            <a:r>
              <a:rPr lang="cs-CZ" sz="3200" dirty="0" smtClean="0"/>
              <a:t>si  šly obě koupit občerstvení.</a:t>
            </a:r>
          </a:p>
          <a:p>
            <a:r>
              <a:rPr lang="cs-CZ" sz="3200" dirty="0" smtClean="0"/>
              <a:t>Terezka si dala nanuk za 9,-Kč,</a:t>
            </a:r>
          </a:p>
          <a:p>
            <a:r>
              <a:rPr lang="cs-CZ" sz="3200" dirty="0"/>
              <a:t>m</a:t>
            </a:r>
            <a:r>
              <a:rPr lang="cs-CZ" sz="3200" dirty="0" smtClean="0"/>
              <a:t>aminka kopeček zmrzliny</a:t>
            </a:r>
          </a:p>
          <a:p>
            <a:r>
              <a:rPr lang="cs-CZ" sz="3200" dirty="0"/>
              <a:t>z</a:t>
            </a:r>
            <a:r>
              <a:rPr lang="cs-CZ" sz="3200" dirty="0" smtClean="0"/>
              <a:t>a 8,-Kč. </a:t>
            </a:r>
          </a:p>
          <a:p>
            <a:r>
              <a:rPr lang="cs-CZ" sz="3200" dirty="0" smtClean="0"/>
              <a:t>Kolik korun utratily?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endParaRPr lang="cs-CZ" sz="3200" dirty="0" smtClean="0"/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725144"/>
            <a:ext cx="3943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Utratily…………….Kč.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 rot="10800000">
            <a:off x="555010" y="5486516"/>
            <a:ext cx="848638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80396" y="5767144"/>
            <a:ext cx="39786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00" dirty="0" smtClean="0">
                <a:hlinkClick r:id="rId3" action="ppaction://hlinksldjump"/>
              </a:rPr>
              <a:t>zpět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98805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635896" y="1052736"/>
            <a:ext cx="503214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 Terezky ve třídě sportuje</a:t>
            </a:r>
          </a:p>
          <a:p>
            <a:r>
              <a:rPr lang="cs-CZ" sz="2800" dirty="0" smtClean="0"/>
              <a:t>14 dětí. Šest z nich se učí jezdit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a kole, ostatní už to umí.</a:t>
            </a:r>
          </a:p>
          <a:p>
            <a:r>
              <a:rPr lang="cs-CZ" sz="2800" dirty="0" smtClean="0"/>
              <a:t>Kolik dětí umí jezdit na kole?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4332847"/>
            <a:ext cx="59426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Na kole umí jezdit……………dětí.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 rot="10800000">
            <a:off x="555010" y="5486516"/>
            <a:ext cx="848638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80396" y="5767144"/>
            <a:ext cx="39786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00" dirty="0">
                <a:hlinkClick r:id="rId3" action="ppaction://hlinksldjump"/>
              </a:rPr>
              <a:t>zpět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230305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79912" y="1340768"/>
            <a:ext cx="494237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 třídy s Terezkou </a:t>
            </a:r>
          </a:p>
          <a:p>
            <a:r>
              <a:rPr lang="cs-CZ" sz="2800" dirty="0"/>
              <a:t>c</a:t>
            </a:r>
            <a:r>
              <a:rPr lang="cs-CZ" sz="2800" dirty="0" smtClean="0"/>
              <a:t>hodí 19 dětí. Osm z nich</a:t>
            </a:r>
          </a:p>
          <a:p>
            <a:r>
              <a:rPr lang="cs-CZ" sz="2800" dirty="0"/>
              <a:t>s</a:t>
            </a:r>
            <a:r>
              <a:rPr lang="cs-CZ" sz="2800" dirty="0" smtClean="0"/>
              <a:t>e přihlásilo do kurzu plavání.</a:t>
            </a:r>
          </a:p>
          <a:p>
            <a:r>
              <a:rPr lang="cs-CZ" sz="2800" dirty="0" smtClean="0"/>
              <a:t>Kolik dětí nechodí plavat?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437112"/>
            <a:ext cx="54168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Plavat nechodí ……………dětí.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 rot="10800000">
            <a:off x="555010" y="5486516"/>
            <a:ext cx="848638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80396" y="5767144"/>
            <a:ext cx="39786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00" dirty="0">
                <a:hlinkClick r:id="rId3" action="ppaction://hlinksldjump"/>
              </a:rPr>
              <a:t>zpět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4686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54119" y="980728"/>
            <a:ext cx="6102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Použité zdroje:</a:t>
            </a:r>
          </a:p>
          <a:p>
            <a:r>
              <a:rPr lang="cs-CZ" dirty="0"/>
              <a:t>V prezentaci byly použity obrázky ze zakoupené licence </a:t>
            </a:r>
          </a:p>
          <a:p>
            <a:r>
              <a:rPr lang="cs-CZ" dirty="0"/>
              <a:t>Microsoft Office.</a:t>
            </a:r>
          </a:p>
        </p:txBody>
      </p:sp>
    </p:spTree>
    <p:extLst>
      <p:ext uri="{BB962C8B-B14F-4D97-AF65-F5344CB8AC3E}">
        <p14:creationId xmlns:p14="http://schemas.microsoft.com/office/powerpoint/2010/main" val="366777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368</TotalTime>
  <Words>219</Words>
  <Application>Microsoft Office PowerPoint</Application>
  <PresentationFormat>Předvádění na obrazovce (4:3)</PresentationFormat>
  <Paragraphs>44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SPORTOVNÍ  MATEMATIKA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Janáková Věra</dc:creator>
  <cp:lastModifiedBy>domaci</cp:lastModifiedBy>
  <cp:revision>18</cp:revision>
  <dcterms:created xsi:type="dcterms:W3CDTF">2013-06-14T17:53:52Z</dcterms:created>
  <dcterms:modified xsi:type="dcterms:W3CDTF">2014-06-24T23:02:32Z</dcterms:modified>
</cp:coreProperties>
</file>