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E76B6-2872-43EA-B215-A9465F1AE793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BEB6F49-AE4D-41BA-B304-4511D000F8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E76B6-2872-43EA-B215-A9465F1AE793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BEB6F49-AE4D-41BA-B304-4511D000F8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E76B6-2872-43EA-B215-A9465F1AE793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F49-AE4D-41BA-B304-4511D000F82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E76B6-2872-43EA-B215-A9465F1AE793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F49-AE4D-41BA-B304-4511D000F8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E76B6-2872-43EA-B215-A9465F1AE793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BEB6F49-AE4D-41BA-B304-4511D000F82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E76B6-2872-43EA-B215-A9465F1AE793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F49-AE4D-41BA-B304-4511D000F8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E76B6-2872-43EA-B215-A9465F1AE793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F49-AE4D-41BA-B304-4511D000F8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E76B6-2872-43EA-B215-A9465F1AE793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F49-AE4D-41BA-B304-4511D000F8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E76B6-2872-43EA-B215-A9465F1AE793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F49-AE4D-41BA-B304-4511D000F82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E76B6-2872-43EA-B215-A9465F1AE793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F49-AE4D-41BA-B304-4511D000F8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E76B6-2872-43EA-B215-A9465F1AE793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F49-AE4D-41BA-B304-4511D000F8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96E76B6-2872-43EA-B215-A9465F1AE793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EB6F49-AE4D-41BA-B304-4511D000F82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skolicka6.sweb.cz/JEDNODUCHETESTY/MICKEY%20MOUSE2.htm" TargetMode="External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5" Type="http://schemas.openxmlformats.org/officeDocument/2006/relationships/image" Target="../media/image6.jpeg"/><Relationship Id="rId4" Type="http://schemas.openxmlformats.org/officeDocument/2006/relationships/slide" Target="slide5.xml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slide" Target="slide3.xml"/><Relationship Id="rId5" Type="http://schemas.microsoft.com/office/2007/relationships/hdphoto" Target="../media/hdphoto2.wdp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3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74329" y="2533537"/>
            <a:ext cx="6696745" cy="2031325"/>
          </a:xfrm>
          <a:prstGeom prst="rect">
            <a:avLst/>
          </a:prstGeom>
          <a:noFill/>
          <a:ln w="47625">
            <a:solidFill>
              <a:schemeClr val="tx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NÁZEV ŠKOLY:       Základní škola Pardubice-</a:t>
            </a:r>
            <a:r>
              <a:rPr lang="cs-CZ" dirty="0" err="1" smtClean="0"/>
              <a:t>Spořilov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AUTOR:                 Mgr. Věra Janáková</a:t>
            </a:r>
          </a:p>
          <a:p>
            <a:r>
              <a:rPr lang="cs-CZ" dirty="0" smtClean="0"/>
              <a:t>  NÁZEV:                 VY_42_INOVACE_MATEMATIKA_13. Nakupujeme</a:t>
            </a:r>
          </a:p>
          <a:p>
            <a:r>
              <a:rPr lang="cs-CZ" dirty="0" smtClean="0"/>
              <a:t>  TÉMA:                   Nakupujeme</a:t>
            </a:r>
          </a:p>
          <a:p>
            <a:r>
              <a:rPr lang="cs-CZ" dirty="0" smtClean="0"/>
              <a:t>  ČÍSLO PROJEKTU:  CZ.1.07/1.4.00/21.2349</a:t>
            </a:r>
          </a:p>
          <a:p>
            <a:endParaRPr lang="cs-CZ" dirty="0"/>
          </a:p>
        </p:txBody>
      </p:sp>
      <p:pic>
        <p:nvPicPr>
          <p:cNvPr id="3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764704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74329" y="4876024"/>
            <a:ext cx="70487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Anotace: V prezentaci děti počítají slovní úlohy na téma obchod.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Najdou zde i odkaz na zábavné online počítání.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55290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Nakupujeme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tašky,výhodná koupě,obchody,koupě,nést,nesoucí,Fotolia,dárky,držící,luxusní,lidé,Fotografie,dary,nákupy,prodej,shopaholici,nakupující,nakupování,prodejny,utrácení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73" b="17561"/>
          <a:stretch/>
        </p:blipFill>
        <p:spPr bwMode="auto">
          <a:xfrm>
            <a:off x="2483768" y="997525"/>
            <a:ext cx="4075273" cy="286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3892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74659"/>
            <a:ext cx="2376264" cy="1782198"/>
          </a:xfrm>
          <a:prstGeom prst="rect">
            <a:avLst/>
          </a:prstGeom>
        </p:spPr>
      </p:pic>
      <p:pic>
        <p:nvPicPr>
          <p:cNvPr id="3" name="Obrázek 2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9214" y="1622300"/>
            <a:ext cx="2520280" cy="189021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15616" y="4437112"/>
            <a:ext cx="524476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Klikni na obchod, do kterého 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ůjdeš nakupovat.</a:t>
            </a:r>
            <a:endParaRPr lang="cs-CZ" sz="3200" dirty="0"/>
          </a:p>
        </p:txBody>
      </p:sp>
      <p:pic>
        <p:nvPicPr>
          <p:cNvPr id="3074" name="Picture 2" descr="domácnosti,fotografie,obchody s oděvy,oblečení,ramínka,ramínka na šaty,šaty,skříně,stojany,úložiště,věšáky,závěsy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0385" y="574659"/>
            <a:ext cx="2236471" cy="2236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moce,ksichtík,ksichtíky,maloobchod,nákup,nákupní tašky,smajlíci,smajlík,smajlíky,šťastný,symboly,tašky,tváře,úsměvy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661248"/>
            <a:ext cx="1009059" cy="1009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15616" y="5949280"/>
            <a:ext cx="36830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Až nakoupíš, klikni na </a:t>
            </a:r>
            <a:r>
              <a:rPr lang="cs-CZ" sz="2000" dirty="0" err="1" smtClean="0"/>
              <a:t>smajlíka</a:t>
            </a:r>
            <a:r>
              <a:rPr lang="cs-CZ" sz="2000" dirty="0" smtClean="0"/>
              <a:t>…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17422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0872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ochník chleb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90872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2193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3717032"/>
            <a:ext cx="727013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Maminka poslala Jiříka koupit chléb za 16,- Kč.</a:t>
            </a:r>
          </a:p>
          <a:p>
            <a:r>
              <a:rPr lang="cs-CZ" sz="2800" dirty="0" smtClean="0"/>
              <a:t>Dala mu dvacetikorunu.</a:t>
            </a:r>
          </a:p>
          <a:p>
            <a:r>
              <a:rPr lang="cs-CZ" sz="2800" dirty="0" smtClean="0"/>
              <a:t>Kolik korun Jiříkovi zbylo?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99592" y="5373214"/>
            <a:ext cx="42986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Jiříkovi zbylo…...........Kč.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Šipka doprava 10">
            <a:hlinkClick r:id="rId5" action="ppaction://hlinksldjump"/>
          </p:cNvPr>
          <p:cNvSpPr/>
          <p:nvPr/>
        </p:nvSpPr>
        <p:spPr>
          <a:xfrm rot="10800000">
            <a:off x="339227" y="6029999"/>
            <a:ext cx="936104" cy="7157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3744" y="6272445"/>
            <a:ext cx="388248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 smtClean="0">
                <a:hlinkClick r:id="rId5" action="ppaction://hlinksldjump"/>
              </a:rPr>
              <a:t>zpět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820078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Červené jablko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96" b="100000" l="9896" r="895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Červené jablko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96" b="100000" l="9896" r="895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6064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Červené jablko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96" b="100000" l="9896" r="895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9522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Červené jablko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96" b="100000" l="9896" r="895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1966" y="64239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Červené jablko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96" b="100000" l="9896" r="895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700305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896" b="89063" l="26042" r="739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24" y="1844824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896" b="89063" l="26042" r="739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976" y="208944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896" b="89063" l="26042" r="739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08944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896" b="89063" l="26042" r="739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00498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896" b="89063" l="26042" r="739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1854487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896" b="89063" l="26042" r="739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2544" y="200498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4137" y="4077072"/>
            <a:ext cx="76342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Babička koupila 11 jablek. Ze šesti</a:t>
            </a:r>
            <a:r>
              <a:rPr lang="cs-CZ" sz="2800" dirty="0"/>
              <a:t> </a:t>
            </a:r>
            <a:r>
              <a:rPr lang="cs-CZ" sz="2800" dirty="0" smtClean="0"/>
              <a:t>upekla koláč. </a:t>
            </a:r>
          </a:p>
          <a:p>
            <a:r>
              <a:rPr lang="cs-CZ" sz="2800" dirty="0" smtClean="0"/>
              <a:t>Kolik jablek zůstalo?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8524" y="5296852"/>
            <a:ext cx="38391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Zůstalo……….. jablek.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Šipka doprava 15">
            <a:hlinkClick r:id="rId6" action="ppaction://hlinksldjump"/>
          </p:cNvPr>
          <p:cNvSpPr/>
          <p:nvPr/>
        </p:nvSpPr>
        <p:spPr>
          <a:xfrm rot="10800000">
            <a:off x="339227" y="6029999"/>
            <a:ext cx="936104" cy="7157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13852" y="6272445"/>
            <a:ext cx="388248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00" dirty="0" smtClean="0">
                <a:hlinkClick r:id="rId6" action="ppaction://hlinksldjump"/>
              </a:rPr>
              <a:t>zpět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859714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868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68121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04664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9512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60335" y="3734015"/>
            <a:ext cx="656045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 výloze měli vystaveno 7 triček a 5 košil.</a:t>
            </a:r>
          </a:p>
          <a:p>
            <a:r>
              <a:rPr lang="cs-CZ" sz="2800" dirty="0" smtClean="0"/>
              <a:t>Kolik kusů oblečení bylo ve výloze?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60335" y="5445224"/>
            <a:ext cx="60712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Ve výloze bylo …….. </a:t>
            </a:r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k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usů oblečení.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Šipka doprava 3">
            <a:hlinkClick r:id="rId6" action="ppaction://hlinksldjump"/>
          </p:cNvPr>
          <p:cNvSpPr/>
          <p:nvPr/>
        </p:nvSpPr>
        <p:spPr>
          <a:xfrm rot="10800000">
            <a:off x="339227" y="6029999"/>
            <a:ext cx="936104" cy="7157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73194" y="6272445"/>
            <a:ext cx="388248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00" dirty="0" smtClean="0">
                <a:hlinkClick r:id="rId6" action="ppaction://hlinksldjump"/>
              </a:rPr>
              <a:t>zpět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2742306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48680"/>
            <a:ext cx="56166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V prezentaci byly použity obrázky ze zakoupené licence </a:t>
            </a:r>
          </a:p>
          <a:p>
            <a:r>
              <a:rPr lang="cs-CZ" dirty="0" smtClean="0"/>
              <a:t>Microsoft Office a vlastní fotografie autorky.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964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72</TotalTime>
  <Words>154</Words>
  <Application>Microsoft Office PowerPoint</Application>
  <PresentationFormat>Předvádění na obrazovce (4:3)</PresentationFormat>
  <Paragraphs>28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Nakupujeme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Janáková Věra</dc:creator>
  <cp:lastModifiedBy>domaci</cp:lastModifiedBy>
  <cp:revision>15</cp:revision>
  <dcterms:created xsi:type="dcterms:W3CDTF">2013-06-12T20:20:23Z</dcterms:created>
  <dcterms:modified xsi:type="dcterms:W3CDTF">2014-06-24T23:17:54Z</dcterms:modified>
</cp:coreProperties>
</file>