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BF3E0F-DF1A-4933-AF01-B94C91CF44E2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930E85-C027-4DEB-A3CB-6B3B2395E6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565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30E85-C027-4DEB-A3CB-6B3B2395E68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236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35C949D-E799-4BBB-A6DB-404803334CBB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24980B7-163A-4C2B-9EED-60536CB48D0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3.xml"/><Relationship Id="rId6" Type="http://schemas.openxmlformats.org/officeDocument/2006/relationships/slide" Target="slide4.xml"/><Relationship Id="rId5" Type="http://schemas.openxmlformats.org/officeDocument/2006/relationships/image" Target="../media/image4.jpeg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0HVB6_IWUMQ" TargetMode="Externa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jpeg"/><Relationship Id="rId4" Type="http://schemas.openxmlformats.org/officeDocument/2006/relationships/hyperlink" Target="http://www.youtube.com/watch?v=bf8zhlmlCbc&amp;list=PL359943815B77C642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838200" y="4797425"/>
            <a:ext cx="8305800" cy="620713"/>
          </a:xfrm>
        </p:spPr>
        <p:txBody>
          <a:bodyPr>
            <a:normAutofit fontScale="90000"/>
          </a:bodyPr>
          <a:lstStyle/>
          <a:p>
            <a:r>
              <a:rPr lang="cs-CZ" sz="2000" b="0" dirty="0" smtClean="0">
                <a:solidFill>
                  <a:schemeClr val="tx1"/>
                </a:solidFill>
              </a:rPr>
              <a:t/>
            </a:r>
            <a:br>
              <a:rPr lang="cs-CZ" sz="2000" b="0" dirty="0" smtClean="0">
                <a:solidFill>
                  <a:schemeClr val="tx1"/>
                </a:solidFill>
              </a:rPr>
            </a:br>
            <a:r>
              <a:rPr lang="cs-CZ" sz="2000" b="0" dirty="0">
                <a:solidFill>
                  <a:schemeClr val="tx1"/>
                </a:solidFill>
              </a:rPr>
              <a:t/>
            </a:r>
            <a:br>
              <a:rPr lang="cs-CZ" sz="2000" b="0" dirty="0">
                <a:solidFill>
                  <a:schemeClr val="tx1"/>
                </a:solidFill>
              </a:rPr>
            </a:br>
            <a:r>
              <a:rPr lang="cs-CZ" sz="2000" b="0" dirty="0" smtClean="0">
                <a:solidFill>
                  <a:schemeClr val="tx1"/>
                </a:solidFill>
              </a:rPr>
              <a:t/>
            </a:r>
            <a:br>
              <a:rPr lang="cs-CZ" sz="2000" b="0" dirty="0" smtClean="0">
                <a:solidFill>
                  <a:schemeClr val="tx1"/>
                </a:solidFill>
              </a:rPr>
            </a:br>
            <a:r>
              <a:rPr lang="cs-CZ" sz="2000" b="0" dirty="0">
                <a:solidFill>
                  <a:schemeClr val="tx1"/>
                </a:solidFill>
              </a:rPr>
              <a:t/>
            </a:r>
            <a:br>
              <a:rPr lang="cs-CZ" sz="2000" b="0" dirty="0">
                <a:solidFill>
                  <a:schemeClr val="tx1"/>
                </a:solidFill>
              </a:rPr>
            </a:br>
            <a:r>
              <a:rPr lang="cs-CZ" sz="1800" b="0" dirty="0" smtClean="0">
                <a:solidFill>
                  <a:schemeClr val="tx1"/>
                </a:solidFill>
              </a:rPr>
              <a:t>Anotace: V materiálu děti na konci první třídy opakují počítání do 20 s přechodem</a:t>
            </a:r>
            <a:br>
              <a:rPr lang="cs-CZ" sz="1800" b="0" dirty="0" smtClean="0">
                <a:solidFill>
                  <a:schemeClr val="tx1"/>
                </a:solidFill>
              </a:rPr>
            </a:br>
            <a:r>
              <a:rPr lang="cs-CZ" sz="1800" b="0" dirty="0">
                <a:solidFill>
                  <a:schemeClr val="tx1"/>
                </a:solidFill>
              </a:rPr>
              <a:t> </a:t>
            </a:r>
            <a:r>
              <a:rPr lang="cs-CZ" sz="1800" b="0" dirty="0" smtClean="0">
                <a:solidFill>
                  <a:schemeClr val="tx1"/>
                </a:solidFill>
              </a:rPr>
              <a:t>            desítky. Zvířata ze ZOO je provedou slovními úlohami. Na konci jsou </a:t>
            </a:r>
            <a:br>
              <a:rPr lang="cs-CZ" sz="1800" b="0" dirty="0" smtClean="0">
                <a:solidFill>
                  <a:schemeClr val="tx1"/>
                </a:solidFill>
              </a:rPr>
            </a:br>
            <a:r>
              <a:rPr lang="cs-CZ" sz="1800" b="0" dirty="0" smtClean="0">
                <a:solidFill>
                  <a:schemeClr val="tx1"/>
                </a:solidFill>
              </a:rPr>
              <a:t>             odkazy na krátké filmy se zvířaty.</a:t>
            </a:r>
            <a:endParaRPr lang="cs-CZ" sz="1800" b="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61489" y="2060848"/>
            <a:ext cx="6696745" cy="1846659"/>
          </a:xfrm>
          <a:prstGeom prst="rect">
            <a:avLst/>
          </a:prstGeom>
          <a:noFill/>
          <a:ln w="47625"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1600" dirty="0">
              <a:solidFill>
                <a:schemeClr val="bg1"/>
              </a:solidFill>
            </a:endParaRPr>
          </a:p>
          <a:p>
            <a:pPr algn="ctr"/>
            <a:r>
              <a:rPr lang="cs-CZ" sz="1600" dirty="0" smtClean="0">
                <a:solidFill>
                  <a:schemeClr val="bg1"/>
                </a:solidFill>
              </a:rPr>
              <a:t>NÁZEV ŠKOLY:       Základní škola Pardubice-</a:t>
            </a:r>
            <a:r>
              <a:rPr lang="cs-CZ" sz="1600" dirty="0" err="1" smtClean="0">
                <a:solidFill>
                  <a:schemeClr val="bg1"/>
                </a:solidFill>
              </a:rPr>
              <a:t>Spořilov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 AUTOR:                 Mgr. Věra Janáková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 NÁZEV:                 VY_42_INOVACE_10_MATEMATIKA V ZOO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 TÉMA:                   </a:t>
            </a:r>
            <a:r>
              <a:rPr lang="cs-CZ" sz="1600" dirty="0">
                <a:solidFill>
                  <a:schemeClr val="bg1"/>
                </a:solidFill>
              </a:rPr>
              <a:t>MATEMATIKA V ZOO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 ČÍSLO PROJEKTU:  CZ.1.07/1.4.00/21.2349</a:t>
            </a:r>
          </a:p>
          <a:p>
            <a:endParaRPr lang="cs-CZ" dirty="0"/>
          </a:p>
        </p:txBody>
      </p:sp>
      <p:pic>
        <p:nvPicPr>
          <p:cNvPr id="5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4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6847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Matematika v Zoo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fotografie,kočky,tygři,zvířat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21" r="975" b="16748"/>
          <a:stretch/>
        </p:blipFill>
        <p:spPr bwMode="auto">
          <a:xfrm>
            <a:off x="5148064" y="4149080"/>
            <a:ext cx="3707904" cy="247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59080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Až navštívíš všechna zvířátka, klikni na šipku.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Klikni na zvíře, </a:t>
            </a:r>
            <a:br>
              <a:rPr lang="cs-CZ" sz="4000" dirty="0" smtClean="0"/>
            </a:br>
            <a:r>
              <a:rPr lang="cs-CZ" sz="4000" dirty="0" smtClean="0"/>
              <a:t>za kterým se chceš v Zoo podívat.</a:t>
            </a:r>
            <a:endParaRPr lang="cs-CZ" sz="4000" dirty="0"/>
          </a:p>
        </p:txBody>
      </p:sp>
      <p:pic>
        <p:nvPicPr>
          <p:cNvPr id="1028" name="Picture 4" descr="fotografie,kly,příroda,savci,sloni,sloni afričtí,zvěř,zvířata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21" r="4558" b="18368"/>
          <a:stretch/>
        </p:blipFill>
        <p:spPr bwMode="auto">
          <a:xfrm>
            <a:off x="467544" y="1149927"/>
            <a:ext cx="2954529" cy="192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vířata,zobáky,ptáci,peří,plameňáci,létání,hejna,Florida,Fotolia,Miami,příroda,venku,Fotografie,vodní nádrže,tropičtí ptáci,voda,divocí,divoká příroda,křídla,zoologické zahrady,zoo">
            <a:hlinkClick r:id="rId4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8" t="3405" r="17739"/>
          <a:stretch/>
        </p:blipFill>
        <p:spPr bwMode="auto">
          <a:xfrm>
            <a:off x="3923928" y="764704"/>
            <a:ext cx="2022764" cy="2990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otografie,jazyky,obličeje,opice,primáti,příroda,probodnutí jazyka,šimpanzi,veselé obličeje,výrazy,výrazy tváře,zvířata">
            <a:hlinkClick r:id="rId6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75" b="17378"/>
          <a:stretch/>
        </p:blipFill>
        <p:spPr bwMode="auto">
          <a:xfrm>
            <a:off x="6182103" y="1274618"/>
            <a:ext cx="2794661" cy="1801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8" action="ppaction://hlinksldjump"/>
          </p:cNvPr>
          <p:cNvSpPr/>
          <p:nvPr/>
        </p:nvSpPr>
        <p:spPr>
          <a:xfrm>
            <a:off x="7956376" y="5996851"/>
            <a:ext cx="779654" cy="664363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5700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      V pavilonu mají</a:t>
            </a:r>
            <a:br>
              <a:rPr lang="cs-CZ" sz="4000" dirty="0" smtClean="0"/>
            </a:br>
            <a:r>
              <a:rPr lang="cs-CZ" sz="4000" dirty="0" smtClean="0"/>
              <a:t>      ……..opic.</a:t>
            </a:r>
            <a:endParaRPr lang="cs-CZ" sz="4000" dirty="0"/>
          </a:p>
        </p:txBody>
      </p:sp>
      <p:pic>
        <p:nvPicPr>
          <p:cNvPr id="2050" name="Picture 2" descr="fotografie,opice,příroda,zvířata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56" b="18544"/>
          <a:stretch/>
        </p:blipFill>
        <p:spPr bwMode="auto">
          <a:xfrm>
            <a:off x="6012160" y="4321628"/>
            <a:ext cx="2952328" cy="1889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980727"/>
            <a:ext cx="763702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pavilonu měli 12 opic. V březnu </a:t>
            </a:r>
          </a:p>
          <a:p>
            <a:r>
              <a:rPr lang="cs-CZ" sz="4000" b="1" dirty="0" smtClean="0"/>
              <a:t>se narodily 3 malé opičky. </a:t>
            </a:r>
          </a:p>
          <a:p>
            <a:r>
              <a:rPr lang="cs-CZ" sz="4000" b="1" dirty="0" smtClean="0"/>
              <a:t>Kolik opic teď mají v pavilonu?</a:t>
            </a:r>
          </a:p>
          <a:p>
            <a:endParaRPr lang="cs-CZ" sz="4000" dirty="0"/>
          </a:p>
        </p:txBody>
      </p:sp>
      <p:sp>
        <p:nvSpPr>
          <p:cNvPr id="5" name="Šipka doprava 4">
            <a:hlinkClick r:id="rId4" action="ppaction://hlinksldjump"/>
          </p:cNvPr>
          <p:cNvSpPr/>
          <p:nvPr/>
        </p:nvSpPr>
        <p:spPr>
          <a:xfrm rot="10800000">
            <a:off x="18550" y="5304622"/>
            <a:ext cx="936104" cy="837902"/>
          </a:xfrm>
          <a:prstGeom prst="rightArrow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602" y="5615851"/>
            <a:ext cx="36420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zpět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1477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       V Ptačím světě zbylo</a:t>
            </a:r>
            <a:br>
              <a:rPr lang="cs-CZ" sz="4000" dirty="0" smtClean="0"/>
            </a:br>
            <a:r>
              <a:rPr lang="cs-CZ" sz="4000" dirty="0" smtClean="0"/>
              <a:t>       ………..papoušků.</a:t>
            </a:r>
            <a:endParaRPr lang="cs-CZ" sz="4000" dirty="0"/>
          </a:p>
        </p:txBody>
      </p:sp>
      <p:pic>
        <p:nvPicPr>
          <p:cNvPr id="3074" name="Picture 2" descr="fotografie,papoušci,ptáci,ptactvo,zvířat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6" r="17326"/>
          <a:stretch/>
        </p:blipFill>
        <p:spPr bwMode="auto">
          <a:xfrm>
            <a:off x="6948264" y="3501008"/>
            <a:ext cx="199505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30297" y="692696"/>
            <a:ext cx="5917967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pavilonu Ptačí svět bylo </a:t>
            </a:r>
          </a:p>
          <a:p>
            <a:r>
              <a:rPr lang="cs-CZ" sz="4000" b="1" dirty="0" smtClean="0"/>
              <a:t>17 papoušků. 5 papoušků</a:t>
            </a:r>
          </a:p>
          <a:p>
            <a:r>
              <a:rPr lang="cs-CZ" sz="4000" b="1" dirty="0"/>
              <a:t>p</a:t>
            </a:r>
            <a:r>
              <a:rPr lang="cs-CZ" sz="4000" b="1" dirty="0" smtClean="0"/>
              <a:t>rodali do jiné zoologické</a:t>
            </a:r>
          </a:p>
          <a:p>
            <a:r>
              <a:rPr lang="cs-CZ" sz="4000" b="1" dirty="0"/>
              <a:t>z</a:t>
            </a:r>
            <a:r>
              <a:rPr lang="cs-CZ" sz="4000" b="1" dirty="0" smtClean="0"/>
              <a:t>ahrady. Kolik papoušků</a:t>
            </a:r>
          </a:p>
          <a:p>
            <a:r>
              <a:rPr lang="cs-CZ" sz="4000" b="1" dirty="0"/>
              <a:t>v</a:t>
            </a:r>
            <a:r>
              <a:rPr lang="cs-CZ" sz="4000" b="1" dirty="0" smtClean="0"/>
              <a:t> Ptačím světě zbylo? </a:t>
            </a:r>
            <a:endParaRPr lang="cs-CZ" sz="4000" b="1" dirty="0"/>
          </a:p>
        </p:txBody>
      </p:sp>
      <p:sp>
        <p:nvSpPr>
          <p:cNvPr id="8" name="Šipka doprava 7">
            <a:hlinkClick r:id="rId3" action="ppaction://hlinksldjump"/>
          </p:cNvPr>
          <p:cNvSpPr/>
          <p:nvPr/>
        </p:nvSpPr>
        <p:spPr>
          <a:xfrm rot="10800000">
            <a:off x="18550" y="5304622"/>
            <a:ext cx="936104" cy="837902"/>
          </a:xfrm>
          <a:prstGeom prst="rightArrow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602" y="5615851"/>
            <a:ext cx="36420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zpět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8335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       Čtyři sloni mají</a:t>
            </a:r>
            <a:br>
              <a:rPr lang="cs-CZ" sz="4000" dirty="0" smtClean="0"/>
            </a:br>
            <a:r>
              <a:rPr lang="cs-CZ" sz="4000" dirty="0" smtClean="0"/>
              <a:t>       ………nohou.</a:t>
            </a:r>
            <a:endParaRPr lang="cs-CZ" sz="4000" dirty="0"/>
          </a:p>
        </p:txBody>
      </p:sp>
      <p:pic>
        <p:nvPicPr>
          <p:cNvPr id="4098" name="Picture 2" descr="fotografie,příroda,savci,sloni,sloni afričtí,zvířat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12" t="17732" r="11489" b="16925"/>
          <a:stretch/>
        </p:blipFill>
        <p:spPr bwMode="auto">
          <a:xfrm>
            <a:off x="6090770" y="4005064"/>
            <a:ext cx="2865454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1052736"/>
            <a:ext cx="720614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Jeden slon má…..nohy.</a:t>
            </a:r>
          </a:p>
          <a:p>
            <a:r>
              <a:rPr lang="cs-CZ" sz="4000" b="1" dirty="0" smtClean="0"/>
              <a:t>Kolik nohou mají všichni 4 sloni,</a:t>
            </a:r>
          </a:p>
          <a:p>
            <a:r>
              <a:rPr lang="cs-CZ" sz="4000" b="1" dirty="0"/>
              <a:t>k</a:t>
            </a:r>
            <a:r>
              <a:rPr lang="cs-CZ" sz="4000" b="1" dirty="0" smtClean="0"/>
              <a:t>teří žijí v zoologické zahradě?</a:t>
            </a:r>
            <a:endParaRPr lang="cs-CZ" sz="4000" b="1" dirty="0"/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 rot="10800000">
            <a:off x="35496" y="5287516"/>
            <a:ext cx="936104" cy="837902"/>
          </a:xfrm>
          <a:prstGeom prst="rightArrow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736" y="5608157"/>
            <a:ext cx="38985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>
                <a:solidFill>
                  <a:schemeClr val="bg1"/>
                </a:solidFill>
              </a:rPr>
              <a:t>zpět</a:t>
            </a:r>
            <a:endParaRPr lang="cs-CZ" sz="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3727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97688" y="1248869"/>
            <a:ext cx="579036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Máš všechno spočítáno?</a:t>
            </a:r>
          </a:p>
          <a:p>
            <a:r>
              <a:rPr lang="cs-CZ" sz="4000" b="1" dirty="0" smtClean="0"/>
              <a:t>Klikni za odměnu na opici</a:t>
            </a:r>
          </a:p>
          <a:p>
            <a:r>
              <a:rPr lang="cs-CZ" sz="4000" b="1" dirty="0" smtClean="0"/>
              <a:t>nebo delfína.</a:t>
            </a:r>
            <a:endParaRPr lang="cs-CZ" sz="4000" b="1" dirty="0"/>
          </a:p>
        </p:txBody>
      </p:sp>
      <p:pic>
        <p:nvPicPr>
          <p:cNvPr id="6152" name="Picture 8" descr="delfín skákavý,delfíni,delfíni skákaví,fotografie,mořská zvířata,příroda,savci,vody,zvířata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04" b="17154"/>
          <a:stretch/>
        </p:blipFill>
        <p:spPr bwMode="auto">
          <a:xfrm>
            <a:off x="5846859" y="4293096"/>
            <a:ext cx="2973613" cy="1943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fotografie,Japonsko,japonský,kožešiny,obličeje,opice,primáti,příroda,savci,Šiga,zvířata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27" b="17379"/>
          <a:stretch/>
        </p:blipFill>
        <p:spPr bwMode="auto">
          <a:xfrm>
            <a:off x="395536" y="4320217"/>
            <a:ext cx="2952328" cy="191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83070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24744"/>
            <a:ext cx="725814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Použité zdroje: </a:t>
            </a:r>
          </a:p>
          <a:p>
            <a:r>
              <a:rPr lang="cs-CZ" sz="2800" dirty="0">
                <a:solidFill>
                  <a:schemeClr val="bg1"/>
                </a:solidFill>
              </a:rPr>
              <a:t>V prezentaci byly použity obrázky ze </a:t>
            </a:r>
            <a:r>
              <a:rPr lang="cs-CZ" sz="2800" dirty="0" smtClean="0">
                <a:solidFill>
                  <a:schemeClr val="bg1"/>
                </a:solidFill>
              </a:rPr>
              <a:t>zakoupené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licence Microsoft </a:t>
            </a:r>
            <a:r>
              <a:rPr lang="cs-CZ" sz="2800" dirty="0">
                <a:solidFill>
                  <a:schemeClr val="bg1"/>
                </a:solidFill>
              </a:rPr>
              <a:t>Office.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655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221</TotalTime>
  <Words>152</Words>
  <Application>Microsoft Office PowerPoint</Application>
  <PresentationFormat>Předvádění na obrazovce (4:3)</PresentationFormat>
  <Paragraphs>34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    Anotace: V materiálu děti na konci první třídy opakují počítání do 20 s přechodem              desítky. Zvířata ze ZOO je provedou slovními úlohami. Na konci jsou               odkazy na krátké filmy se zvířaty.</vt:lpstr>
      <vt:lpstr>Matematika v Zoo</vt:lpstr>
      <vt:lpstr>Klikni na zvíře,  za kterým se chceš v Zoo podívat.</vt:lpstr>
      <vt:lpstr>      V pavilonu mají       ……..opic.</vt:lpstr>
      <vt:lpstr>       V Ptačím světě zbylo        ………..papoušků.</vt:lpstr>
      <vt:lpstr>       Čtyři sloni mají        ………nohou.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v Zoo</dc:title>
  <dc:creator>Janáková Věra</dc:creator>
  <cp:lastModifiedBy>domaci</cp:lastModifiedBy>
  <cp:revision>21</cp:revision>
  <dcterms:created xsi:type="dcterms:W3CDTF">2013-06-09T14:41:21Z</dcterms:created>
  <dcterms:modified xsi:type="dcterms:W3CDTF">2014-06-24T23:26:06Z</dcterms:modified>
</cp:coreProperties>
</file>