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62" r:id="rId2"/>
    <p:sldId id="256" r:id="rId3"/>
    <p:sldId id="258" r:id="rId4"/>
    <p:sldId id="260" r:id="rId5"/>
    <p:sldId id="259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7CE84F3-28C3-443E-9E96-99CF82512B78}" styleName="Tmavý styl 1 – zvýraznění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0ACF42-5A24-455F-9A0E-E6E535A1E362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5062C4-BDB3-4D67-9912-E31038FCE2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8561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5AC1D-789F-4E38-9DA9-4B7DE6039A4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C11D6-F3A1-4246-8186-C7CBDD4878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5AC1D-789F-4E38-9DA9-4B7DE6039A4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C11D6-F3A1-4246-8186-C7CBDD4878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5AC1D-789F-4E38-9DA9-4B7DE6039A4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C11D6-F3A1-4246-8186-C7CBDD4878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5AC1D-789F-4E38-9DA9-4B7DE6039A4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C11D6-F3A1-4246-8186-C7CBDD4878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5AC1D-789F-4E38-9DA9-4B7DE6039A4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C11D6-F3A1-4246-8186-C7CBDD4878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5AC1D-789F-4E38-9DA9-4B7DE6039A4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C11D6-F3A1-4246-8186-C7CBDD4878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5AC1D-789F-4E38-9DA9-4B7DE6039A4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C11D6-F3A1-4246-8186-C7CBDD4878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5AC1D-789F-4E38-9DA9-4B7DE6039A4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C11D6-F3A1-4246-8186-C7CBDD4878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5AC1D-789F-4E38-9DA9-4B7DE6039A4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C11D6-F3A1-4246-8186-C7CBDD48784B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5AC1D-789F-4E38-9DA9-4B7DE6039A4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C11D6-F3A1-4246-8186-C7CBDD4878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5AC1D-789F-4E38-9DA9-4B7DE6039A4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C11D6-F3A1-4246-8186-C7CBDD4878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745AC1D-789F-4E38-9DA9-4B7DE6039A4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FAC11D6-F3A1-4246-8186-C7CBDD48784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dos.cz/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74329" y="2533537"/>
            <a:ext cx="6696745" cy="2308324"/>
          </a:xfrm>
          <a:prstGeom prst="rect">
            <a:avLst/>
          </a:prstGeom>
          <a:noFill/>
          <a:ln w="47625">
            <a:solidFill>
              <a:schemeClr val="tx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NÁZEV ŠKOLY:       Základní škola Pardubice-</a:t>
            </a:r>
            <a:r>
              <a:rPr lang="cs-CZ" dirty="0" err="1" smtClean="0"/>
              <a:t>Spořilov</a:t>
            </a:r>
            <a:r>
              <a:rPr lang="cs-CZ" dirty="0" smtClean="0"/>
              <a:t> </a:t>
            </a:r>
          </a:p>
          <a:p>
            <a:r>
              <a:rPr lang="cs-CZ" dirty="0" smtClean="0"/>
              <a:t>  AUTOR:                 Mgr. Věra Janáková</a:t>
            </a:r>
          </a:p>
          <a:p>
            <a:r>
              <a:rPr lang="cs-CZ" dirty="0" smtClean="0"/>
              <a:t>  NÁZEV:                 </a:t>
            </a:r>
            <a:r>
              <a:rPr lang="cs-CZ" dirty="0" smtClean="0"/>
              <a:t>VY_42_INOVACE_MATEMATIKA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</a:t>
            </a:r>
            <a:r>
              <a:rPr lang="cs-CZ" dirty="0" smtClean="0"/>
              <a:t>05. JÍZDNÍ </a:t>
            </a:r>
            <a:r>
              <a:rPr lang="cs-CZ" dirty="0" smtClean="0"/>
              <a:t>ŘÁD</a:t>
            </a:r>
          </a:p>
          <a:p>
            <a:r>
              <a:rPr lang="cs-CZ" dirty="0" smtClean="0"/>
              <a:t>  TÉMA:                   JÍZDNÍ ŘÁD</a:t>
            </a:r>
          </a:p>
          <a:p>
            <a:r>
              <a:rPr lang="cs-CZ" dirty="0" smtClean="0"/>
              <a:t>  ČÍSLO PROJEKTU:  CZ.1.07/1.4.00/21.2349</a:t>
            </a:r>
          </a:p>
          <a:p>
            <a:endParaRPr lang="cs-CZ" dirty="0"/>
          </a:p>
        </p:txBody>
      </p:sp>
      <p:pic>
        <p:nvPicPr>
          <p:cNvPr id="5" name="Picture 2" descr="C:\vera\DUMY 1\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764704"/>
            <a:ext cx="5743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35996" y="5114108"/>
            <a:ext cx="73429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 V materiálu se žáci učí orientovat v jízdním řádu</a:t>
            </a:r>
          </a:p>
          <a:p>
            <a:r>
              <a:rPr lang="cs-CZ" dirty="0"/>
              <a:t>	</a:t>
            </a:r>
            <a:r>
              <a:rPr lang="cs-CZ" dirty="0" smtClean="0"/>
              <a:t>   a v tabulce. Plní úkoly se zadanými časovými údaji.</a:t>
            </a:r>
          </a:p>
          <a:p>
            <a:r>
              <a:rPr lang="cs-CZ" dirty="0"/>
              <a:t>	</a:t>
            </a:r>
            <a:r>
              <a:rPr lang="cs-CZ" dirty="0" smtClean="0"/>
              <a:t>   Součástí materiálu je tabulka k vytištění.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96979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124744"/>
            <a:ext cx="8244408" cy="1793167"/>
          </a:xfrm>
        </p:spPr>
        <p:txBody>
          <a:bodyPr/>
          <a:lstStyle/>
          <a:p>
            <a:r>
              <a:rPr lang="cs-CZ" sz="6600" dirty="0" smtClean="0">
                <a:solidFill>
                  <a:srgbClr val="C00000"/>
                </a:solidFill>
              </a:rPr>
              <a:t>Cestou necestou</a:t>
            </a:r>
            <a:endParaRPr lang="cs-CZ" sz="6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3203964"/>
            <a:ext cx="5637010" cy="882119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Jedeme vlakem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1030" name="Picture 6" descr="cesty,doprava,kolejnice,vlaky,železnice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9231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645024"/>
            <a:ext cx="2592288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6607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11559" y="1556791"/>
            <a:ext cx="7892673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Alice se chystá s rodiči</a:t>
            </a:r>
          </a:p>
          <a:p>
            <a:r>
              <a:rPr lang="cs-CZ" sz="3200" dirty="0" smtClean="0"/>
              <a:t>do Prahy do botanické zahrady.</a:t>
            </a:r>
          </a:p>
          <a:p>
            <a:r>
              <a:rPr lang="cs-CZ" sz="3200" dirty="0" smtClean="0"/>
              <a:t>Poraď jim, kterým vlakem mají jet, </a:t>
            </a:r>
          </a:p>
          <a:p>
            <a:r>
              <a:rPr lang="cs-CZ" sz="3200" dirty="0"/>
              <a:t>a</a:t>
            </a:r>
            <a:r>
              <a:rPr lang="cs-CZ" sz="3200" dirty="0" smtClean="0"/>
              <a:t>by stihli sraz s babičkou v 10:30.</a:t>
            </a:r>
          </a:p>
          <a:p>
            <a:r>
              <a:rPr lang="cs-CZ" sz="3200" dirty="0" smtClean="0"/>
              <a:t>(Cesta z nádraží trvá asi 30 minut.) 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5589240"/>
            <a:ext cx="38409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Prostuduj jízdní řád.</a:t>
            </a:r>
          </a:p>
        </p:txBody>
      </p:sp>
      <p:sp>
        <p:nvSpPr>
          <p:cNvPr id="12" name="Šipka doprava 11">
            <a:hlinkClick r:id="rId2"/>
          </p:cNvPr>
          <p:cNvSpPr/>
          <p:nvPr/>
        </p:nvSpPr>
        <p:spPr>
          <a:xfrm>
            <a:off x="6228184" y="4999721"/>
            <a:ext cx="2696312" cy="1179037"/>
          </a:xfrm>
          <a:prstGeom prst="rightArrow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www.idos.cz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0522" y="6181346"/>
            <a:ext cx="59189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Údaje, které zjistíš, zapiš do tabulky.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12277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 animBg="1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2">
            <a:lumMod val="75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7034427"/>
              </p:ext>
            </p:extLst>
          </p:nvPr>
        </p:nvGraphicFramePr>
        <p:xfrm>
          <a:off x="1619672" y="1916832"/>
          <a:ext cx="6096000" cy="268224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3048000"/>
                <a:gridCol w="3048000"/>
              </a:tblGrid>
              <a:tr h="13321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PARDUBICE</a:t>
                      </a:r>
                    </a:p>
                    <a:p>
                      <a:r>
                        <a:rPr lang="cs-CZ" sz="2800" dirty="0" smtClean="0"/>
                        <a:t>ODJEZD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PRAHA</a:t>
                      </a:r>
                    </a:p>
                    <a:p>
                      <a:r>
                        <a:rPr lang="cs-CZ" sz="2800" dirty="0" smtClean="0"/>
                        <a:t>PŘÍJEZD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261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1913015"/>
              </p:ext>
            </p:extLst>
          </p:nvPr>
        </p:nvGraphicFramePr>
        <p:xfrm>
          <a:off x="1619672" y="2492896"/>
          <a:ext cx="6096000" cy="26822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PARDUBICE</a:t>
                      </a:r>
                    </a:p>
                    <a:p>
                      <a:r>
                        <a:rPr lang="cs-CZ" sz="2800" dirty="0" smtClean="0"/>
                        <a:t>ODJEZD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PRAHA</a:t>
                      </a:r>
                    </a:p>
                    <a:p>
                      <a:r>
                        <a:rPr lang="cs-CZ" sz="2800" dirty="0" smtClean="0"/>
                        <a:t>PŘÍJEZD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8:39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9:39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8:46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9:50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9:00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10:15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1763688" y="1340768"/>
            <a:ext cx="33085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Zkontroluj údaje.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7089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7023" y="1196752"/>
            <a:ext cx="8874224" cy="58169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 kolik hodin by měla Alice s rodiči</a:t>
            </a:r>
          </a:p>
          <a:p>
            <a:r>
              <a:rPr lang="cs-CZ" sz="2800" dirty="0" smtClean="0"/>
              <a:t>    vyjet z Pardubic?</a:t>
            </a:r>
          </a:p>
          <a:p>
            <a:endParaRPr lang="cs-CZ" sz="2800" dirty="0" smtClean="0"/>
          </a:p>
          <a:p>
            <a:r>
              <a:rPr lang="cs-CZ" sz="2800" dirty="0" smtClean="0"/>
              <a:t>2. Najdi v tabulce, jak dlouho trvá cesta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z Pardubic do Prahy.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Proč myslíš, že každý vlak jede jinak dlouho?</a:t>
            </a:r>
          </a:p>
          <a:p>
            <a:endParaRPr lang="cs-CZ" sz="2800" dirty="0" smtClean="0"/>
          </a:p>
          <a:p>
            <a:r>
              <a:rPr lang="cs-CZ" sz="2800" dirty="0" smtClean="0"/>
              <a:t>3. Narýsuj tabulku do sešitu. V jízdním</a:t>
            </a:r>
          </a:p>
          <a:p>
            <a:r>
              <a:rPr lang="cs-CZ" sz="2800" dirty="0" smtClean="0"/>
              <a:t>    řádu vyhledej některá zpáteční spojení.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Zapiš do tabulky.</a:t>
            </a:r>
          </a:p>
          <a:p>
            <a:endParaRPr lang="cs-CZ" sz="3200" dirty="0" smtClean="0"/>
          </a:p>
          <a:p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9504" y="628209"/>
            <a:ext cx="1514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Úkoly: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39220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3757" y="1223246"/>
            <a:ext cx="68407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 smtClean="0"/>
              <a:t>V prezentaci byly použity obrázky ze zakoupené licence </a:t>
            </a:r>
          </a:p>
          <a:p>
            <a:r>
              <a:rPr lang="cs-CZ" dirty="0" smtClean="0"/>
              <a:t>Microsoft Office.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4764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397</TotalTime>
  <Words>191</Words>
  <Application>Microsoft Office PowerPoint</Application>
  <PresentationFormat>Předvádění na obrazovce (4:3)</PresentationFormat>
  <Paragraphs>50</Paragraphs>
  <Slides>7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Spring</vt:lpstr>
      <vt:lpstr>Prezentace aplikace PowerPoint</vt:lpstr>
      <vt:lpstr>Cestou necestou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Janáková Věra</dc:creator>
  <cp:lastModifiedBy>Janáková Věra</cp:lastModifiedBy>
  <cp:revision>32</cp:revision>
  <dcterms:created xsi:type="dcterms:W3CDTF">2013-05-10T12:13:17Z</dcterms:created>
  <dcterms:modified xsi:type="dcterms:W3CDTF">2013-06-12T22:36:53Z</dcterms:modified>
</cp:coreProperties>
</file>