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8EEB0D-5363-4B5B-9243-F17B47FD261A}" type="datetimeFigureOut">
              <a:rPr lang="cs-CZ" smtClean="0"/>
              <a:t>8. 4. 2014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5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6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1643677"/>
              </p:ext>
            </p:extLst>
          </p:nvPr>
        </p:nvGraphicFramePr>
        <p:xfrm>
          <a:off x="1606550" y="214313"/>
          <a:ext cx="5929313" cy="6430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4" imgW="5957635" imgH="6440260" progId="Word.Document.12">
                  <p:embed/>
                </p:oleObj>
              </mc:Choice>
              <mc:Fallback>
                <p:oleObj name="Dokument" r:id="rId4" imgW="5957635" imgH="644026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6550" y="214313"/>
                        <a:ext cx="5929313" cy="64309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4241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My </a:t>
            </a:r>
            <a:r>
              <a:rPr lang="cs-CZ" b="1" dirty="0" err="1" smtClean="0">
                <a:solidFill>
                  <a:srgbClr val="FF0000"/>
                </a:solidFill>
              </a:rPr>
              <a:t>flat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My house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406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188640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Přiřaďte správné slovo k obrázku</a:t>
            </a:r>
            <a:endParaRPr lang="cs-CZ" sz="2800" b="1" dirty="0"/>
          </a:p>
        </p:txBody>
      </p:sp>
      <p:pic>
        <p:nvPicPr>
          <p:cNvPr id="1026" name="Picture 2" descr="C:\Users\jana.koudelkova\AppData\Local\Microsoft\Windows\Temporary Internet Files\Content.IE5\Y4HOODR6\MP900448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268761"/>
            <a:ext cx="1624958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koudelkova\AppData\Local\Microsoft\Windows\Temporary Internet Files\Content.IE5\XWB52E8Z\MP900430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43" y="2636912"/>
            <a:ext cx="1503968" cy="120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LH02SIV2\MP9004317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16" y="1276490"/>
            <a:ext cx="1348856" cy="89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ana.koudelkova\AppData\Local\Microsoft\Windows\Temporary Internet Files\Content.IE5\LH02SIV2\MP9004277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92" y="4125802"/>
            <a:ext cx="1765880" cy="117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jana.koudelkova\AppData\Local\Microsoft\Windows\Temporary Internet Files\Content.IE5\XWB52E8Z\MP9004279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16" y="2392216"/>
            <a:ext cx="1677866" cy="112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jana.koudelkova\AppData\Local\Microsoft\Windows\Temporary Internet Files\Content.IE5\Y4HOODR6\MP9003997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17032"/>
            <a:ext cx="824868" cy="123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jana.koudelkova\AppData\Local\Microsoft\Windows\Temporary Internet Files\Content.IE5\Y4HOODR6\MP9003997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16" y="5252102"/>
            <a:ext cx="1667687" cy="111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jana.koudelkova\AppData\Local\Microsoft\Windows\Temporary Internet Files\Content.IE5\Y4HOODR6\MP90038607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2" y="5623907"/>
            <a:ext cx="1520579" cy="108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1808820"/>
            <a:ext cx="16561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bathroom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garage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toilet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bedroom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kitchen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diningroom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garden</a:t>
            </a:r>
          </a:p>
        </p:txBody>
      </p:sp>
    </p:spTree>
    <p:extLst>
      <p:ext uri="{BB962C8B-B14F-4D97-AF65-F5344CB8AC3E}">
        <p14:creationId xmlns:p14="http://schemas.microsoft.com/office/powerpoint/2010/main" val="1148691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9092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Přiřaďte správné slovo k obrázku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pic>
        <p:nvPicPr>
          <p:cNvPr id="4" name="Picture 2" descr="C:\Users\jana.koudelkova\AppData\Local\Microsoft\Windows\Temporary Internet Files\Content.IE5\Y4HOODR6\MP900448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268761"/>
            <a:ext cx="1624958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XWB52E8Z\MP900430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43" y="2636912"/>
            <a:ext cx="1503968" cy="120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LH02SIV2\MP9004317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16" y="1276490"/>
            <a:ext cx="1348856" cy="89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C:\Users\jana.koudelkova\AppData\Local\Microsoft\Windows\Temporary Internet Files\Content.IE5\LH02SIV2\MP9004277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92" y="4125802"/>
            <a:ext cx="1765880" cy="117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4" descr="C:\Users\jana.koudelkova\AppData\Local\Microsoft\Windows\Temporary Internet Files\Content.IE5\XWB52E8Z\MP9004279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16" y="2392216"/>
            <a:ext cx="1677866" cy="112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5" descr="C:\Users\jana.koudelkova\AppData\Local\Microsoft\Windows\Temporary Internet Files\Content.IE5\Y4HOODR6\MP9003997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17032"/>
            <a:ext cx="824868" cy="123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C:\Users\jana.koudelkova\AppData\Local\Microsoft\Windows\Temporary Internet Files\Content.IE5\Y4HOODR6\MP9003997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16" y="5252102"/>
            <a:ext cx="1667687" cy="111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3" descr="C:\Users\jana.koudelkova\AppData\Local\Microsoft\Windows\Temporary Internet Files\Content.IE5\Y4HOODR6\MP90038607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2" y="5623907"/>
            <a:ext cx="1520579" cy="108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067944" y="1808820"/>
            <a:ext cx="17281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bathroom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garage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toilet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bedroom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kitchen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dining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garden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5508104" y="2060848"/>
            <a:ext cx="1296144" cy="37469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11" idx="3"/>
          </p:cNvCxnSpPr>
          <p:nvPr/>
        </p:nvCxnSpPr>
        <p:spPr>
          <a:xfrm flipH="1">
            <a:off x="2112321" y="2636912"/>
            <a:ext cx="1955623" cy="35300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004048" y="3140968"/>
            <a:ext cx="1800200" cy="11944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234972" y="3356992"/>
            <a:ext cx="18329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5364088" y="1988840"/>
            <a:ext cx="1440160" cy="21369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2339752" y="1916832"/>
            <a:ext cx="1656184" cy="2798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2411760" y="4869160"/>
            <a:ext cx="1584176" cy="4348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5148064" y="3140968"/>
            <a:ext cx="1656184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148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jana.koudelkova\AppData\Local\Microsoft\Windows\Temporary Internet Files\Content.IE5\Y4HOODR6\MP900448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268761"/>
            <a:ext cx="1624958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XWB52E8Z\MP900430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43" y="2636912"/>
            <a:ext cx="1503968" cy="120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LH02SIV2\MP9004317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291" y="1299228"/>
            <a:ext cx="1348856" cy="89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C:\Users\jana.koudelkova\AppData\Local\Microsoft\Windows\Temporary Internet Files\Content.IE5\XWB52E8Z\MP9004279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291" y="2569238"/>
            <a:ext cx="1677866" cy="112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5" descr="C:\Users\jana.koudelkova\AppData\Local\Microsoft\Windows\Temporary Internet Files\Content.IE5\Y4HOODR6\MP9003997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356" y="3841701"/>
            <a:ext cx="824868" cy="123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0" descr="C:\Users\jana.koudelkova\AppData\Local\Microsoft\Windows\Temporary Internet Files\Content.IE5\Y4HOODR6\MP9003997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209" y="5287878"/>
            <a:ext cx="1667687" cy="111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3" descr="C:\Users\jana.koudelkova\AppData\Local\Microsoft\Windows\Temporary Internet Files\Content.IE5\Y4HOODR6\MP90038607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2" y="5623907"/>
            <a:ext cx="1520579" cy="108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20031" y="348062"/>
            <a:ext cx="4149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Napiš správný název k obrázku:</a:t>
            </a:r>
            <a:endParaRPr lang="cs-CZ" sz="24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1988840"/>
            <a:ext cx="177163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94156" y="1828782"/>
            <a:ext cx="178606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pic>
        <p:nvPicPr>
          <p:cNvPr id="1026" name="Picture 2" descr="C:\Users\jana.koudelkova\AppData\Local\Microsoft\Windows\Temporary Internet Files\Content.IE5\Y4HOODR6\MP9004277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39" y="4252348"/>
            <a:ext cx="1552082" cy="103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257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jana.koudelkova\AppData\Local\Microsoft\Windows\Temporary Internet Files\Content.IE5\Y4HOODR6\MP900448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268761"/>
            <a:ext cx="1624958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XWB52E8Z\MP900430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43" y="2636912"/>
            <a:ext cx="1503968" cy="120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LH02SIV2\MP9004317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291" y="1299228"/>
            <a:ext cx="1348856" cy="89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C:\Users\jana.koudelkova\AppData\Local\Microsoft\Windows\Temporary Internet Files\Content.IE5\LH02SIV2\MP9004277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92" y="4125802"/>
            <a:ext cx="1765880" cy="117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4" descr="C:\Users\jana.koudelkova\AppData\Local\Microsoft\Windows\Temporary Internet Files\Content.IE5\XWB52E8Z\MP9004279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291" y="2569238"/>
            <a:ext cx="1677866" cy="112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5" descr="C:\Users\jana.koudelkova\AppData\Local\Microsoft\Windows\Temporary Internet Files\Content.IE5\Y4HOODR6\MP9003997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356" y="3841701"/>
            <a:ext cx="824868" cy="123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C:\Users\jana.koudelkova\AppData\Local\Microsoft\Windows\Temporary Internet Files\Content.IE5\Y4HOODR6\MP9003997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209" y="5287878"/>
            <a:ext cx="1667687" cy="111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3" descr="C:\Users\jana.koudelkova\AppData\Local\Microsoft\Windows\Temporary Internet Files\Content.IE5\Y4HOODR6\MP90038607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2" y="5623907"/>
            <a:ext cx="1520579" cy="108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339752" y="1988840"/>
            <a:ext cx="189987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kitchen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 </a:t>
            </a:r>
            <a:r>
              <a:rPr lang="cs-CZ" dirty="0" err="1" smtClean="0"/>
              <a:t>dining</a:t>
            </a:r>
            <a:r>
              <a:rPr lang="cs-CZ" dirty="0" smtClean="0"/>
              <a:t> </a:t>
            </a:r>
            <a:r>
              <a:rPr lang="cs-CZ" dirty="0" err="1"/>
              <a:t>room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garage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94156" y="1828782"/>
            <a:ext cx="128169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bedroom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garden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toilet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bathroom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12321" y="339967"/>
            <a:ext cx="5066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Napiš správný název k obrázku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625536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005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</TotalTime>
  <Words>116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Prezentace aplikace PowerPoint</vt:lpstr>
      <vt:lpstr>My flat</vt:lpstr>
      <vt:lpstr>Přiřaďte správné slovo k obrázku</vt:lpstr>
      <vt:lpstr>Přiřaďte správné slovo k obrázku - řešení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flat</dc:title>
  <dc:creator>Jana Koudelková</dc:creator>
  <cp:lastModifiedBy>Jana Koudelková</cp:lastModifiedBy>
  <cp:revision>16</cp:revision>
  <dcterms:created xsi:type="dcterms:W3CDTF">2014-03-23T10:27:53Z</dcterms:created>
  <dcterms:modified xsi:type="dcterms:W3CDTF">2014-04-08T09:20:37Z</dcterms:modified>
</cp:coreProperties>
</file>