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3C679FE-54F2-45DD-99B8-1A52278DCB23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3D7946C-79B4-4AFF-98A1-F41A4ABF16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3168352" cy="764704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3666501"/>
              </p:ext>
            </p:extLst>
          </p:nvPr>
        </p:nvGraphicFramePr>
        <p:xfrm>
          <a:off x="2601446" y="793863"/>
          <a:ext cx="4778865" cy="5947504"/>
        </p:xfrm>
        <a:graphic>
          <a:graphicData uri="http://schemas.openxmlformats.org/drawingml/2006/table">
            <a:tbl>
              <a:tblPr firstRow="1" firstCol="1" bandRow="1"/>
              <a:tblGrid>
                <a:gridCol w="1820520"/>
                <a:gridCol w="2958345"/>
              </a:tblGrid>
              <a:tr h="45829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VY_32_INOVACE_03_ZDROWIE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99525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3329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3329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9715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0614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9.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1. 2012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3329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99525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tematického okruhu: naše zdraví 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9715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3178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znalosti a vědomosti </a:t>
                      </a:r>
                      <a:r>
                        <a:rPr lang="cs-CZ" sz="1100" smtClean="0">
                          <a:effectLst/>
                        </a:rPr>
                        <a:t>z tematického </a:t>
                      </a:r>
                      <a:r>
                        <a:rPr lang="cs-CZ" sz="1100" dirty="0" smtClean="0">
                          <a:effectLst/>
                        </a:rPr>
                        <a:t>okruhu: naše zdraví 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66581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z </a:t>
                      </a:r>
                      <a:r>
                        <a:rPr lang="cs-CZ" sz="1100" u="sng" kern="12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58693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Zdrowie</a:t>
            </a:r>
            <a:endParaRPr lang="cs-CZ" dirty="0"/>
          </a:p>
        </p:txBody>
      </p:sp>
      <p:pic>
        <p:nvPicPr>
          <p:cNvPr id="2050" name="Picture 2" descr="C:\Users\ucetni\AppData\Local\Microsoft\Windows\Temporary Internet Files\Content.IE5\8KJ71T69\MP9001851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24323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4671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Zdrowie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to </a:t>
            </a:r>
            <a:r>
              <a:rPr lang="cs-CZ" dirty="0" err="1" smtClean="0"/>
              <a:t>wielki</a:t>
            </a:r>
            <a:r>
              <a:rPr lang="cs-CZ" dirty="0" smtClean="0"/>
              <a:t> </a:t>
            </a:r>
            <a:r>
              <a:rPr lang="cs-CZ" dirty="0" err="1" smtClean="0"/>
              <a:t>skarb</a:t>
            </a:r>
            <a:r>
              <a:rPr lang="cs-CZ" dirty="0" smtClean="0"/>
              <a:t>, </a:t>
            </a:r>
            <a:r>
              <a:rPr lang="pl-PL" dirty="0" smtClean="0"/>
              <a:t>który należy sobie cenić.</a:t>
            </a:r>
          </a:p>
          <a:p>
            <a:r>
              <a:rPr lang="pl-PL" dirty="0" smtClean="0"/>
              <a:t>Kiedy zachorujemy, pomoże nam lekarz.</a:t>
            </a:r>
          </a:p>
          <a:p>
            <a:r>
              <a:rPr lang="pl-PL" dirty="0" smtClean="0"/>
              <a:t>Należy słuchać jego wskazówek i używać odpowiednie lekarstwa.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ucetni\AppData\Local\Microsoft\Windows\Temporary Internet Files\Content.IE5\TFX9JD41\MP9001785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3232956" cy="215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9285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Opowiedz, jak rozpoznasz chorobę</a:t>
            </a:r>
            <a:r>
              <a:rPr lang="cs-CZ" dirty="0"/>
              <a:t>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686" y="4141637"/>
            <a:ext cx="2628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9792" y="272246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brak humoru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6296" y="2907129"/>
            <a:ext cx="1907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/>
              <a:t>b</a:t>
            </a:r>
            <a:r>
              <a:rPr lang="cs-CZ" dirty="0" smtClean="0"/>
              <a:t>rak apetytu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5915188"/>
            <a:ext cx="2900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 err="1" smtClean="0"/>
              <a:t>wysoka</a:t>
            </a:r>
            <a:r>
              <a:rPr lang="cs-CZ" dirty="0" smtClean="0"/>
              <a:t> </a:t>
            </a:r>
            <a:r>
              <a:rPr lang="cs-CZ" dirty="0" err="1" smtClean="0"/>
              <a:t>gor</a:t>
            </a:r>
            <a:r>
              <a:rPr lang="pl-PL" dirty="0" smtClean="0"/>
              <a:t>ą</a:t>
            </a:r>
            <a:r>
              <a:rPr lang="cs-CZ" dirty="0" err="1" smtClean="0"/>
              <a:t>czka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580526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- ból gardła</a:t>
            </a:r>
            <a:endParaRPr lang="cs-CZ" dirty="0"/>
          </a:p>
        </p:txBody>
      </p:sp>
      <p:pic>
        <p:nvPicPr>
          <p:cNvPr id="1026" name="Picture 2" descr="C:\Users\ucetni\AppData\Local\Microsoft\Windows\Temporary Internet Files\Content.IE5\8KJ71T69\MP900448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7734" y="4325819"/>
            <a:ext cx="1832947" cy="137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C:\Users\ucetni\AppData\Local\Microsoft\Windows\Temporary Internet Files\Content.IE5\TFX9JD41\MP9004485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42545"/>
            <a:ext cx="2339752" cy="155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etni\AppData\Local\Microsoft\Windows\Temporary Internet Files\Content.IE5\X0VK6Y5O\MP9004485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524" y="2067205"/>
            <a:ext cx="2519772" cy="167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535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Wizyta u lekarza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10450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Lekarz zmierzy temperaturę.........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524673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Posłucha serduszko............</a:t>
            </a:r>
            <a:endParaRPr lang="cs-CZ" sz="2400" dirty="0"/>
          </a:p>
        </p:txBody>
      </p:sp>
      <p:pic>
        <p:nvPicPr>
          <p:cNvPr id="2050" name="Picture 2" descr="C:\Users\ucetni\AppData\Local\Microsoft\Windows\Temporary Internet Files\Content.IE5\8KJ71T69\MP900448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666" y="4576737"/>
            <a:ext cx="2843808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etni\AppData\Local\Microsoft\Windows\Temporary Internet Files\Content.IE5\X0VK6Y5O\MP9004311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6640" y="2210572"/>
            <a:ext cx="2043833" cy="172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5810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Wizyta u lekarza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3212976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Lekarz sprawdzi stan gardła........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530120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Napisze odpowiednie lekarstwa......</a:t>
            </a:r>
            <a:endParaRPr lang="cs-CZ" sz="2400" dirty="0"/>
          </a:p>
        </p:txBody>
      </p:sp>
      <p:pic>
        <p:nvPicPr>
          <p:cNvPr id="3074" name="Picture 2" descr="C:\Users\ucetni\AppData\Local\Microsoft\Windows\Temporary Internet Files\Content.IE5\TFX9JD41\MP900400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1383" y="4456789"/>
            <a:ext cx="1824220" cy="228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etni\AppData\Local\Microsoft\Windows\Temporary Internet Files\Content.IE5\HXK5IV8G\MP900448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91121"/>
            <a:ext cx="2075723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5087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Ruch na </a:t>
            </a:r>
            <a:r>
              <a:rPr lang="pl-PL" dirty="0" smtClean="0"/>
              <a:t>świeżym powietrzu;</a:t>
            </a:r>
          </a:p>
          <a:p>
            <a:pPr marL="0" indent="0">
              <a:buNone/>
            </a:pPr>
            <a:endParaRPr lang="pl-PL" dirty="0" smtClean="0"/>
          </a:p>
          <a:p>
            <a:r>
              <a:rPr lang="pl-PL" dirty="0" smtClean="0"/>
              <a:t>Zdrowe odżywianie się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Odpoczynek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Dostateczna</a:t>
            </a:r>
            <a:r>
              <a:rPr lang="cs-CZ" dirty="0" smtClean="0"/>
              <a:t> </a:t>
            </a:r>
            <a:r>
              <a:rPr lang="cs-CZ" dirty="0" err="1" smtClean="0"/>
              <a:t>ilo</a:t>
            </a:r>
            <a:r>
              <a:rPr lang="pl-PL" dirty="0" smtClean="0"/>
              <a:t>ść snu</a:t>
            </a:r>
            <a:r>
              <a:rPr lang="cs-CZ" dirty="0"/>
              <a:t>;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Zdrowy tryb życia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 descr="C:\Users\ucetni\AppData\Local\Microsoft\Windows\Temporary Internet Files\Content.IE5\8KJ71T69\MP9004484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31328"/>
            <a:ext cx="2403723" cy="160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etni\AppData\Local\Microsoft\Windows\Temporary Internet Files\Content.IE5\X0VK6Y5O\MP9004423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8800"/>
            <a:ext cx="1410437" cy="192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etni\AppData\Local\Microsoft\Windows\Temporary Internet Files\Content.IE5\TFX9JD41\MP9004485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7357" y="4132569"/>
            <a:ext cx="1598230" cy="239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3810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Chorzy</a:t>
            </a:r>
            <a:r>
              <a:rPr lang="cs-CZ" sz="3600" dirty="0" smtClean="0"/>
              <a:t> </a:t>
            </a:r>
            <a:r>
              <a:rPr lang="cs-CZ" sz="3600" dirty="0" err="1" smtClean="0"/>
              <a:t>ludzie</a:t>
            </a:r>
            <a:r>
              <a:rPr lang="cs-CZ" sz="3600" dirty="0" smtClean="0"/>
              <a:t> </a:t>
            </a:r>
            <a:r>
              <a:rPr lang="cs-CZ" sz="3600" dirty="0" err="1" smtClean="0"/>
              <a:t>potrzebują</a:t>
            </a:r>
            <a:r>
              <a:rPr lang="cs-CZ" sz="3600" dirty="0" smtClean="0"/>
              <a:t> </a:t>
            </a:r>
            <a:r>
              <a:rPr lang="cs-CZ" sz="3600" dirty="0" err="1" smtClean="0"/>
              <a:t>naszej</a:t>
            </a:r>
            <a:r>
              <a:rPr lang="cs-CZ" sz="3600" dirty="0" smtClean="0"/>
              <a:t> </a:t>
            </a:r>
            <a:r>
              <a:rPr lang="cs-CZ" sz="3600" dirty="0" err="1" smtClean="0"/>
              <a:t>pomocy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pic>
        <p:nvPicPr>
          <p:cNvPr id="5122" name="Picture 2" descr="C:\Users\ucetni\AppData\Local\Microsoft\Windows\Temporary Internet Files\Content.IE5\HXK5IV8G\MP900448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24944"/>
            <a:ext cx="3048636" cy="203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cetni\AppData\Local\Microsoft\Windows\Temporary Internet Files\Content.IE5\X0VK6Y5O\MP9004276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47091"/>
            <a:ext cx="285293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2044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Ty </a:t>
            </a:r>
            <a:r>
              <a:rPr lang="cs-CZ" dirty="0" err="1" smtClean="0"/>
              <a:t>mo</a:t>
            </a:r>
            <a:r>
              <a:rPr lang="pl-PL" dirty="0" smtClean="0"/>
              <a:t>żesz pomóc....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22920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...... koledze na wózku inwalidzkim.........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38238" y="5373216"/>
            <a:ext cx="2673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.....ślepej koleżance......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74254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......koledze w szpitalu...</a:t>
            </a:r>
            <a:endParaRPr lang="cs-CZ" dirty="0"/>
          </a:p>
        </p:txBody>
      </p:sp>
      <p:pic>
        <p:nvPicPr>
          <p:cNvPr id="6146" name="Picture 2" descr="C:\Users\ucetni\AppData\Local\Microsoft\Windows\Temporary Internet Files\Content.IE5\X0VK6Y5O\MC9003187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649" y="2493848"/>
            <a:ext cx="159471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cetni\AppData\Local\Microsoft\Windows\Temporary Internet Files\Content.IE5\8KJ71T69\MP9004311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0968"/>
            <a:ext cx="2158365" cy="215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ucetni\AppData\Local\Microsoft\Windows\Temporary Internet Files\Content.IE5\8KJ71T69\MP9002891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7593" y="2780928"/>
            <a:ext cx="1315211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0796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Przeczytaj wierszyk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3"/>
            <a:ext cx="511256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400" dirty="0" smtClean="0"/>
              <a:t>Stanisław Jachowicz</a:t>
            </a:r>
          </a:p>
          <a:p>
            <a:r>
              <a:rPr lang="pl-PL" sz="1400" b="1" u="sng" dirty="0" smtClean="0"/>
              <a:t>Chory kotek</a:t>
            </a:r>
          </a:p>
          <a:p>
            <a:r>
              <a:rPr lang="pl-PL" sz="1400" dirty="0" smtClean="0"/>
              <a:t>Pan kotek był chory i leżał w łóżeczku, </a:t>
            </a:r>
          </a:p>
          <a:p>
            <a:r>
              <a:rPr lang="pl-PL" sz="1400" dirty="0" smtClean="0"/>
              <a:t>I przyszedł pan doktor: „Jak się masz, koteczku”! </a:t>
            </a:r>
          </a:p>
          <a:p>
            <a:r>
              <a:rPr lang="pl-PL" sz="1400" dirty="0" smtClean="0"/>
              <a:t>— „Źle bardzo...” — i łapkę wyciągnął do niego. </a:t>
            </a:r>
          </a:p>
          <a:p>
            <a:r>
              <a:rPr lang="pl-PL" sz="1400" dirty="0" smtClean="0"/>
              <a:t>Wziął za puls pan doktor poważnie chorego, </a:t>
            </a:r>
          </a:p>
          <a:p>
            <a:r>
              <a:rPr lang="pl-PL" sz="1400" dirty="0" smtClean="0"/>
              <a:t>I dziwy mu śpiewa: — „Zanadto się jadło, </a:t>
            </a:r>
          </a:p>
          <a:p>
            <a:r>
              <a:rPr lang="pl-PL" sz="1400" dirty="0" smtClean="0"/>
              <a:t>Co gorsza, nie myszki, lecz szynki i sadło; </a:t>
            </a:r>
          </a:p>
          <a:p>
            <a:r>
              <a:rPr lang="pl-PL" sz="1400" dirty="0" smtClean="0"/>
              <a:t>Źle bardzo... gorączka! źle bardzo, koteczku! </a:t>
            </a:r>
          </a:p>
          <a:p>
            <a:r>
              <a:rPr lang="pl-PL" sz="1400" dirty="0" smtClean="0"/>
              <a:t>Oj! długo ty, długo poleżysz w łóżeczku, </a:t>
            </a:r>
          </a:p>
          <a:p>
            <a:r>
              <a:rPr lang="pl-PL" sz="1400" dirty="0" smtClean="0"/>
              <a:t>I nic jeść nie będziesz, kleiczek i basta: </a:t>
            </a:r>
          </a:p>
          <a:p>
            <a:r>
              <a:rPr lang="pl-PL" sz="1400" dirty="0" smtClean="0"/>
              <a:t>Broń Boże kiełbaski, słoninki lub ciasta!” </a:t>
            </a:r>
          </a:p>
          <a:p>
            <a:r>
              <a:rPr lang="pl-PL" sz="1400" dirty="0" smtClean="0"/>
              <a:t>— „A myszki nie można? — zapyta koteczek — </a:t>
            </a:r>
          </a:p>
          <a:p>
            <a:r>
              <a:rPr lang="pl-PL" sz="1400" dirty="0" smtClean="0"/>
              <a:t>Lub z ptaszka małego choć z parę udeczek?" </a:t>
            </a:r>
          </a:p>
          <a:p>
            <a:r>
              <a:rPr lang="pl-PL" sz="1400" dirty="0" smtClean="0"/>
              <a:t>— „Broń Boże! Pijawki i dyjeta ścisła! </a:t>
            </a:r>
          </a:p>
          <a:p>
            <a:r>
              <a:rPr lang="pl-PL" sz="1400" dirty="0" smtClean="0"/>
              <a:t>Od tego pomyślność w leczeniu zawisła”. </a:t>
            </a:r>
          </a:p>
          <a:p>
            <a:r>
              <a:rPr lang="pl-PL" sz="1400" dirty="0" smtClean="0"/>
              <a:t>I leżał koteczek; kiełbaski i kiszki </a:t>
            </a:r>
          </a:p>
          <a:p>
            <a:r>
              <a:rPr lang="pl-PL" sz="1400" dirty="0" smtClean="0"/>
              <a:t>Nie tknięte, zdaleka pachniały mu myszki. </a:t>
            </a:r>
          </a:p>
          <a:p>
            <a:r>
              <a:rPr lang="pl-PL" sz="1400" dirty="0" smtClean="0"/>
              <a:t>Patrzcie, jak złe łakomstwo! Kotek przebrał miarę; </a:t>
            </a:r>
          </a:p>
          <a:p>
            <a:r>
              <a:rPr lang="pl-PL" sz="1400" dirty="0" smtClean="0"/>
              <a:t>Musiał więc nieboraczek srogą ponieść karę. </a:t>
            </a:r>
          </a:p>
          <a:p>
            <a:r>
              <a:rPr lang="pl-PL" sz="1400" dirty="0" smtClean="0"/>
              <a:t>Tak się i z wami dziateczki stać może; </a:t>
            </a:r>
          </a:p>
          <a:p>
            <a:r>
              <a:rPr lang="pl-PL" sz="1400" dirty="0" smtClean="0"/>
              <a:t>Od łakomstwa strzeż was Boże! </a:t>
            </a:r>
          </a:p>
          <a:p>
            <a:endParaRPr lang="pl-PL" sz="1400" dirty="0" smtClean="0"/>
          </a:p>
          <a:p>
            <a:endParaRPr lang="pl-PL" sz="1400" dirty="0"/>
          </a:p>
        </p:txBody>
      </p:sp>
      <p:pic>
        <p:nvPicPr>
          <p:cNvPr id="7171" name="Picture 3" descr="C:\Users\ucetni\AppData\Local\Microsoft\Windows\Temporary Internet Files\Content.IE5\HXK5IV8G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20888"/>
            <a:ext cx="4291709" cy="3118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56223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90</TotalTime>
  <Words>387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Zdrowie</vt:lpstr>
      <vt:lpstr>Zdrowie</vt:lpstr>
      <vt:lpstr>Opowiedz, jak rozpoznasz chorobę?</vt:lpstr>
      <vt:lpstr>Wizyta u lekarza</vt:lpstr>
      <vt:lpstr>Wizyta u lekarza</vt:lpstr>
      <vt:lpstr>Zdrowy tryb życia:</vt:lpstr>
      <vt:lpstr>Chorzy ludzie potrzebują naszej pomocy:</vt:lpstr>
      <vt:lpstr>Jak Ty możesz pomóc....</vt:lpstr>
      <vt:lpstr>Przeczytaj wierszyk: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Zdrowie</dc:title>
  <dc:creator>Halina Kulig</dc:creator>
  <cp:lastModifiedBy>Dum</cp:lastModifiedBy>
  <cp:revision>16</cp:revision>
  <dcterms:created xsi:type="dcterms:W3CDTF">2012-03-18T17:26:09Z</dcterms:created>
  <dcterms:modified xsi:type="dcterms:W3CDTF">2014-06-26T20:31:36Z</dcterms:modified>
</cp:coreProperties>
</file>