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0A51FFC-D226-4349-BD29-074D4406C83C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CA798BB-99D5-40F1-BFE2-ADE525B934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pl.wikipedia.org/wiki/Plik:Illustration_Urtica_dioica0_clean.jpg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pl.wikipedia.org/wiki/Plik:Hypericum_perforatum.JPG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iki/Plik:Illustration_Urtica_dioica0_clean.jp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pl.wikipedia.org/wiki/Plik:Hypericum_perforatum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018887" y="764704"/>
            <a:ext cx="7125113" cy="924475"/>
          </a:xfrm>
        </p:spPr>
        <p:txBody>
          <a:bodyPr/>
          <a:lstStyle/>
          <a:p>
            <a:r>
              <a:rPr lang="pl-PL" sz="6000" dirty="0" smtClean="0"/>
              <a:t>Zioła</a:t>
            </a:r>
            <a:endParaRPr lang="cs-CZ" sz="6000" dirty="0"/>
          </a:p>
        </p:txBody>
      </p:sp>
      <p:pic>
        <p:nvPicPr>
          <p:cNvPr id="1028" name="Picture 4" descr="C:\Users\ucetni\AppData\Local\Microsoft\Windows\Temporary Internet Files\Content.IE5\TFX9JD41\MP9004387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464606"/>
            <a:ext cx="4853920" cy="325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6789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19328" cy="87601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3594120"/>
              </p:ext>
            </p:extLst>
          </p:nvPr>
        </p:nvGraphicFramePr>
        <p:xfrm>
          <a:off x="2555776" y="764704"/>
          <a:ext cx="4536504" cy="5960583"/>
        </p:xfrm>
        <a:graphic>
          <a:graphicData uri="http://schemas.openxmlformats.org/drawingml/2006/table">
            <a:tbl>
              <a:tblPr firstRow="1" firstCol="1" bandRow="1"/>
              <a:tblGrid>
                <a:gridCol w="1728192"/>
                <a:gridCol w="2808312"/>
              </a:tblGrid>
              <a:tr h="508574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Číslo přílohy: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VY_32_INOVACE_18_ZIOŁA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780265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Autor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Mgr.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Předmět: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Třída: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7516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Šablona projektu: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87063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knihy: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22. 3. 2012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Jazyk: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Polština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735286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Název a anotace: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Materiál je určen k procvičování  základních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vědomosti z tematického okruhu: bylinky ;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360373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Druh učebního materiálu: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solidFill>
                            <a:schemeClr val="tx1"/>
                          </a:solidFill>
                          <a:effectLst/>
                        </a:rPr>
                        <a:t>Power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Point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15050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chemeClr val="tx1"/>
                          </a:solidFill>
                          <a:effectLst/>
                        </a:rPr>
                        <a:t>Očekávaný výstup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 znalosti a vědomosti </a:t>
                      </a:r>
                      <a:r>
                        <a:rPr lang="cs-CZ" sz="1100" smtClean="0">
                          <a:solidFill>
                            <a:schemeClr val="tx1"/>
                          </a:solidFill>
                          <a:effectLst/>
                        </a:rPr>
                        <a:t>z tematického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okruhu: bylinky ;</a:t>
                      </a: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1894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Využité materiály: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Obrázky z </a:t>
                      </a:r>
                      <a:r>
                        <a:rPr lang="cs-CZ" sz="1100" u="sng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</a:rPr>
                        <a:t>www.office.microsoft.comi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http://plhttp://pl.wikipedia.org/wiki/Pokrzywa_zwyczajna.wikipedia.org/wiki/Dziurawiec_zwyczajny,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9805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Zio</a:t>
            </a:r>
            <a:r>
              <a:rPr lang="pl-PL" dirty="0" smtClean="0"/>
              <a:t>ła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- rośliny lecznicze, które pomagają przy różnych dolegliwościach.</a:t>
            </a:r>
            <a:endParaRPr lang="cs-CZ" sz="2400" dirty="0"/>
          </a:p>
        </p:txBody>
      </p:sp>
      <p:pic>
        <p:nvPicPr>
          <p:cNvPr id="2052" name="Picture 4" descr="C:\Users\ucetni\AppData\Local\Microsoft\Windows\Temporary Internet Files\Content.IE5\HXK5IV8G\MP9004423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620688"/>
            <a:ext cx="4494245" cy="337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970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043608" y="2708920"/>
            <a:ext cx="7117180" cy="1711756"/>
          </a:xfrm>
        </p:spPr>
        <p:txBody>
          <a:bodyPr/>
          <a:lstStyle/>
          <a:p>
            <a:r>
              <a:rPr lang="pl-PL" dirty="0" smtClean="0"/>
              <a:t>Rumianek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pl-PL" dirty="0" smtClean="0"/>
              <a:t>- Działa przeciwzapalnie i łagodząco. Pomaga, kiedy nie można zasnąć. Uspokaja też żołądek i skurcze jelit.</a:t>
            </a:r>
            <a:endParaRPr lang="cs-CZ" dirty="0"/>
          </a:p>
        </p:txBody>
      </p:sp>
      <p:pic>
        <p:nvPicPr>
          <p:cNvPr id="2" name="Picture 2" descr="C:\Users\ucetni\AppData\Local\Microsoft\Windows\Temporary Internet Files\Content.IE5\TFX9JD41\MP9004387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8640"/>
            <a:ext cx="4676881" cy="31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314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2924944"/>
            <a:ext cx="7117178" cy="1468800"/>
          </a:xfrm>
        </p:spPr>
        <p:txBody>
          <a:bodyPr/>
          <a:lstStyle/>
          <a:p>
            <a:pPr algn="l"/>
            <a:r>
              <a:rPr lang="pl-PL" sz="4000" dirty="0" smtClean="0"/>
              <a:t>Mięta</a:t>
            </a:r>
            <a:endParaRPr lang="cs-CZ" sz="40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 algn="l">
              <a:buFontTx/>
              <a:buChar char="-"/>
            </a:pPr>
            <a:r>
              <a:rPr lang="pl-PL" sz="2000" dirty="0" smtClean="0"/>
              <a:t>Poprawia apetyt i trawienie. Działa przeciwzapalnie i dezynfekująco na skórę.</a:t>
            </a:r>
            <a:endParaRPr lang="cs-CZ" sz="2000" dirty="0"/>
          </a:p>
        </p:txBody>
      </p:sp>
      <p:pic>
        <p:nvPicPr>
          <p:cNvPr id="2" name="Picture 2" descr="C:\Users\ucetni\AppData\Local\Microsoft\Windows\Temporary Internet Files\Content.IE5\8KJ71T69\MC9003830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761530"/>
            <a:ext cx="3184897" cy="262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283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501008"/>
            <a:ext cx="7117178" cy="1468800"/>
          </a:xfrm>
        </p:spPr>
        <p:txBody>
          <a:bodyPr/>
          <a:lstStyle/>
          <a:p>
            <a:pPr algn="l"/>
            <a:r>
              <a:rPr lang="pl-PL" sz="4000" dirty="0" smtClean="0"/>
              <a:t>Pokrzywa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41403" y="5229200"/>
            <a:ext cx="7117178" cy="860400"/>
          </a:xfrm>
        </p:spPr>
        <p:txBody>
          <a:bodyPr>
            <a:noAutofit/>
          </a:bodyPr>
          <a:lstStyle/>
          <a:p>
            <a:pPr marL="285750" indent="-285750" algn="l">
              <a:buFontTx/>
              <a:buChar char="-"/>
            </a:pPr>
            <a:r>
              <a:rPr lang="pl-PL" sz="2000" dirty="0" smtClean="0"/>
              <a:t>Pomaga uzupełnić niedobór witamin po zimie.Zapobiega infekcjom i korzystnie wpływa na organizm.</a:t>
            </a:r>
          </a:p>
          <a:p>
            <a:pPr algn="l"/>
            <a:endParaRPr lang="cs-CZ" sz="2000" dirty="0"/>
          </a:p>
        </p:txBody>
      </p:sp>
      <p:pic>
        <p:nvPicPr>
          <p:cNvPr id="9218" name="Picture 2" descr="Illustration Urtica dioica0 clea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40644"/>
            <a:ext cx="2381250" cy="382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676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13411" y="3284984"/>
            <a:ext cx="7117178" cy="1468800"/>
          </a:xfrm>
        </p:spPr>
        <p:txBody>
          <a:bodyPr/>
          <a:lstStyle/>
          <a:p>
            <a:pPr algn="l"/>
            <a:r>
              <a:rPr lang="pl-PL" sz="4000" dirty="0" smtClean="0"/>
              <a:t>Dziurawiec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13411" y="5013176"/>
            <a:ext cx="7117178" cy="860400"/>
          </a:xfrm>
        </p:spPr>
        <p:txBody>
          <a:bodyPr>
            <a:noAutofit/>
          </a:bodyPr>
          <a:lstStyle/>
          <a:p>
            <a:pPr algn="l"/>
            <a:r>
              <a:rPr lang="pl-PL" sz="2000" dirty="0" smtClean="0"/>
              <a:t>- Pomaga w wyczerpaniu nerwowym, ma właściwości uspokajające. Pomaga w zaburzeniach przewodu pokarmowego, wątroby i żółci.</a:t>
            </a:r>
            <a:endParaRPr lang="cs-CZ" sz="2000" dirty="0"/>
          </a:p>
        </p:txBody>
      </p:sp>
      <p:pic>
        <p:nvPicPr>
          <p:cNvPr id="8194" name="Picture 2" descr="Hypericum perforatu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692696"/>
            <a:ext cx="3096344" cy="29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34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547663" y="3046402"/>
            <a:ext cx="2217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Napary ziołowe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6096" y="3030949"/>
            <a:ext cx="2052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Syropy ziołowe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30735" y="595934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Przyprawy ziołowe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44941" y="5959344"/>
            <a:ext cx="2052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Olejki ziołowe</a:t>
            </a:r>
            <a:endParaRPr lang="cs-CZ" dirty="0"/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1043608" y="252191"/>
            <a:ext cx="7125113" cy="924475"/>
          </a:xfrm>
        </p:spPr>
        <p:txBody>
          <a:bodyPr/>
          <a:lstStyle/>
          <a:p>
            <a:r>
              <a:rPr lang="pl-PL" dirty="0" smtClean="0"/>
              <a:t>Zastosowanie ziół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5122" name="Picture 2" descr="C:\Users\ucetni\AppData\Local\Microsoft\Windows\Temporary Internet Files\Content.IE5\X0VK6Y5O\MP9004244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3" y="1134952"/>
            <a:ext cx="1911450" cy="191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cetni\AppData\Local\Microsoft\Windows\Temporary Internet Files\Content.IE5\TFX9JD41\MP9004393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9790" y="3788605"/>
            <a:ext cx="1289885" cy="192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ucetni\AppData\Local\Microsoft\Windows\Temporary Internet Files\Content.IE5\HXK5IV8G\MP90038785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5077" y="566891"/>
            <a:ext cx="1768718" cy="2479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ucetni\AppData\Local\Microsoft\Windows\Temporary Internet Files\Content.IE5\X0VK6Y5O\MC9003470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2440" y="3896091"/>
            <a:ext cx="1570939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1547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5113" cy="924475"/>
          </a:xfrm>
        </p:spPr>
        <p:txBody>
          <a:bodyPr/>
          <a:lstStyle/>
          <a:p>
            <a:r>
              <a:rPr lang="cs-CZ" dirty="0" err="1" smtClean="0"/>
              <a:t>Powiedz</a:t>
            </a:r>
            <a:r>
              <a:rPr lang="cs-CZ" dirty="0" smtClean="0"/>
              <a:t>, w </a:t>
            </a:r>
            <a:r>
              <a:rPr lang="cs-CZ" dirty="0" err="1" smtClean="0"/>
              <a:t>jaki</a:t>
            </a:r>
            <a:r>
              <a:rPr lang="cs-CZ" dirty="0" smtClean="0"/>
              <a:t> </a:t>
            </a:r>
            <a:r>
              <a:rPr lang="cs-CZ" dirty="0" err="1" smtClean="0"/>
              <a:t>spos</a:t>
            </a:r>
            <a:r>
              <a:rPr lang="pl-PL" dirty="0" smtClean="0"/>
              <a:t>ób można parzyć i pić ziółka</a:t>
            </a:r>
            <a:r>
              <a:rPr lang="cs-CZ" dirty="0" smtClean="0"/>
              <a:t>?</a:t>
            </a: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1253214" y="4052714"/>
            <a:ext cx="2036186" cy="6004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4603845" y="4057262"/>
            <a:ext cx="760243" cy="13159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6435177" y="2890760"/>
            <a:ext cx="1322086" cy="14781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7" name="Picture 7" descr="C:\Users\Halina\AppData\Local\Microsoft\Windows\Temporary Internet Files\Content.IE5\RGKS8HHC\MC9004398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9367" y="188640"/>
            <a:ext cx="1394730" cy="111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C:\Users\Halina\AppData\Local\Microsoft\Windows\Temporary Internet Files\Content.IE5\U3MC41SW\MC9004404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60968"/>
            <a:ext cx="1245413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ucetni\AppData\Local\Microsoft\Windows\Temporary Internet Files\Content.IE5\8KJ71T69\MC9003553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0764" y="2669227"/>
            <a:ext cx="3828603" cy="316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790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Ładne ziółka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77478"/>
            <a:ext cx="7125112" cy="405143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err="1" smtClean="0"/>
              <a:t>Powiedzia</a:t>
            </a:r>
            <a:r>
              <a:rPr lang="pl-PL" dirty="0" smtClean="0"/>
              <a:t>ł</a:t>
            </a:r>
            <a:r>
              <a:rPr lang="cs-CZ" dirty="0" err="1" smtClean="0"/>
              <a:t>em</a:t>
            </a:r>
            <a:r>
              <a:rPr lang="cs-CZ" dirty="0" smtClean="0"/>
              <a:t> do </a:t>
            </a:r>
            <a:r>
              <a:rPr lang="cs-CZ" dirty="0" err="1" smtClean="0"/>
              <a:t>rumianka</a:t>
            </a:r>
            <a:r>
              <a:rPr lang="cs-CZ" dirty="0" smtClean="0"/>
              <a:t>: </a:t>
            </a:r>
            <a:r>
              <a:rPr lang="cs-CZ" dirty="0" err="1" smtClean="0"/>
              <a:t>Ka</a:t>
            </a:r>
            <a:r>
              <a:rPr lang="pl-PL" dirty="0" smtClean="0"/>
              <a:t>żdy Ciebie ceni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r>
              <a:rPr lang="cs-CZ" dirty="0" smtClean="0"/>
              <a:t>  A on </a:t>
            </a:r>
            <a:r>
              <a:rPr lang="cs-CZ" dirty="0" err="1" smtClean="0"/>
              <a:t>skromnie</a:t>
            </a:r>
            <a:r>
              <a:rPr lang="cs-CZ" dirty="0" smtClean="0"/>
              <a:t> </a:t>
            </a:r>
            <a:r>
              <a:rPr lang="cs-CZ" dirty="0" err="1" smtClean="0"/>
              <a:t>stuli</a:t>
            </a:r>
            <a:r>
              <a:rPr lang="pl-PL" dirty="0" smtClean="0"/>
              <a:t>ł płatki i się zarumienił.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 algn="r">
              <a:buNone/>
            </a:pPr>
            <a:r>
              <a:rPr lang="pl-PL" dirty="0" smtClean="0"/>
              <a:t>Pokrzywo, pokrzywo</a:t>
            </a:r>
            <a:r>
              <a:rPr lang="cs-CZ" dirty="0" smtClean="0"/>
              <a:t>! </a:t>
            </a:r>
            <a:r>
              <a:rPr lang="pl-PL" dirty="0" smtClean="0"/>
              <a:t>Nie patrz na mnie krzywo</a:t>
            </a:r>
            <a:r>
              <a:rPr lang="cs-CZ" dirty="0" smtClean="0"/>
              <a:t>!</a:t>
            </a:r>
          </a:p>
          <a:p>
            <a:pPr marL="0" indent="0" algn="r">
              <a:buNone/>
            </a:pPr>
            <a:r>
              <a:rPr lang="cs-CZ" dirty="0" err="1" smtClean="0"/>
              <a:t>Nie</a:t>
            </a:r>
            <a:r>
              <a:rPr lang="cs-CZ" dirty="0" smtClean="0"/>
              <a:t> </a:t>
            </a:r>
            <a:r>
              <a:rPr lang="pl-PL" dirty="0" smtClean="0"/>
              <a:t>zrobię Ci krzywdy, nie zerwę cię nigdy,</a:t>
            </a:r>
          </a:p>
          <a:p>
            <a:pPr marL="0" indent="0" algn="r">
              <a:buNone/>
            </a:pPr>
            <a:r>
              <a:rPr lang="pl-PL" dirty="0" smtClean="0"/>
              <a:t>Bo nie możesz przecież parzyć nas w bukiecie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Czym</a:t>
            </a:r>
            <a:r>
              <a:rPr lang="cs-CZ" dirty="0" smtClean="0"/>
              <a:t> </a:t>
            </a:r>
            <a:r>
              <a:rPr lang="cs-CZ" dirty="0" err="1" smtClean="0"/>
              <a:t>pachnie</a:t>
            </a:r>
            <a:r>
              <a:rPr lang="cs-CZ" dirty="0" smtClean="0"/>
              <a:t> </a:t>
            </a:r>
            <a:r>
              <a:rPr lang="cs-CZ" dirty="0" err="1" smtClean="0"/>
              <a:t>li</a:t>
            </a:r>
            <a:r>
              <a:rPr lang="pl-PL" dirty="0" smtClean="0"/>
              <a:t>ść mięty</a:t>
            </a:r>
            <a:r>
              <a:rPr lang="cs-CZ" dirty="0" smtClean="0"/>
              <a:t>? – </a:t>
            </a:r>
            <a:r>
              <a:rPr lang="cs-CZ" dirty="0" err="1" smtClean="0"/>
              <a:t>Cukierkiem</a:t>
            </a:r>
            <a:r>
              <a:rPr lang="cs-CZ" dirty="0" smtClean="0"/>
              <a:t> mi</a:t>
            </a:r>
            <a:r>
              <a:rPr lang="pl-PL" dirty="0" smtClean="0"/>
              <a:t>ętowym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r>
              <a:rPr lang="cs-CZ" dirty="0" smtClean="0"/>
              <a:t>J</a:t>
            </a:r>
            <a:r>
              <a:rPr lang="en-US" dirty="0" smtClean="0"/>
              <a:t>e</a:t>
            </a:r>
            <a:r>
              <a:rPr lang="pl-PL" dirty="0" smtClean="0"/>
              <a:t>z</a:t>
            </a:r>
            <a:r>
              <a:rPr lang="en-US" dirty="0" err="1" smtClean="0"/>
              <a:t>iorem</a:t>
            </a:r>
            <a:r>
              <a:rPr lang="pl-PL" dirty="0" smtClean="0"/>
              <a:t> zamkniętym zielonym listowiem.</a:t>
            </a:r>
          </a:p>
          <a:p>
            <a:pPr marL="0" indent="0">
              <a:buNone/>
            </a:pPr>
            <a:r>
              <a:rPr lang="pl-PL" dirty="0" smtClean="0"/>
              <a:t>Rozetrzyj liść w palcach, a pamięć przywołasz</a:t>
            </a:r>
          </a:p>
          <a:p>
            <a:pPr marL="0" indent="0">
              <a:buNone/>
            </a:pPr>
            <a:r>
              <a:rPr lang="pl-PL" dirty="0" smtClean="0"/>
              <a:t>O letnich wakacjach, gdy wzywa cię szkoła.</a:t>
            </a:r>
            <a:r>
              <a:rPr lang="en-US" dirty="0" smtClean="0"/>
              <a:t> </a:t>
            </a:r>
            <a:endParaRPr lang="pl-PL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38450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Illustration Urtica dioica0 clea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80925"/>
            <a:ext cx="1050228" cy="168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4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1196752"/>
            <a:ext cx="7125112" cy="4051437"/>
          </a:xfrm>
        </p:spPr>
        <p:txBody>
          <a:bodyPr/>
          <a:lstStyle/>
          <a:p>
            <a:pPr marL="0" indent="0">
              <a:buNone/>
            </a:pPr>
            <a:r>
              <a:rPr lang="pl-PL" dirty="0" smtClean="0"/>
              <a:t>Dorodny dziurawiec oświadczył się trawie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Z </a:t>
            </a:r>
            <a:r>
              <a:rPr lang="pl-PL" dirty="0" smtClean="0"/>
              <a:t>miłości do ciebie usycham już prawie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r>
              <a:rPr lang="pl-PL" dirty="0" smtClean="0"/>
              <a:t>Uczynię co zechcesz</a:t>
            </a:r>
            <a:r>
              <a:rPr lang="cs-CZ" dirty="0" smtClean="0"/>
              <a:t>: za</a:t>
            </a:r>
            <a:r>
              <a:rPr lang="pl-PL" dirty="0" smtClean="0"/>
              <a:t>kwitnę dla ciebie,</a:t>
            </a:r>
          </a:p>
          <a:p>
            <a:pPr marL="0" indent="0">
              <a:buNone/>
            </a:pPr>
            <a:r>
              <a:rPr lang="pl-PL" dirty="0" smtClean="0"/>
              <a:t>Zapachnę, jak róża w tej nagłej potrzebie, </a:t>
            </a:r>
          </a:p>
          <a:p>
            <a:pPr marL="0" indent="0">
              <a:buNone/>
            </a:pPr>
            <a:r>
              <a:rPr lang="pl-PL" dirty="0" smtClean="0"/>
              <a:t>Spróbuję ci nawet swój sekret wyjawić</a:t>
            </a:r>
          </a:p>
          <a:p>
            <a:pPr marL="0" indent="0">
              <a:buNone/>
            </a:pPr>
            <a:r>
              <a:rPr lang="pl-PL" dirty="0" smtClean="0"/>
              <a:t>Dlaczego na liściach ma cętki dziurawiec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6525344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W</a:t>
            </a:r>
            <a:r>
              <a:rPr lang="pl-PL" dirty="0" smtClean="0"/>
              <a:t>łodzimierz Scisłowski</a:t>
            </a:r>
            <a:endParaRPr lang="cs-CZ" dirty="0"/>
          </a:p>
        </p:txBody>
      </p:sp>
      <p:pic>
        <p:nvPicPr>
          <p:cNvPr id="5" name="Picture 2" descr="Hypericum perforatu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49588"/>
            <a:ext cx="2232248" cy="146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553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122</TotalTime>
  <Words>320</Words>
  <Application>Microsoft Office PowerPoint</Application>
  <PresentationFormat>Předvádění na obrazovce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Spring</vt:lpstr>
      <vt:lpstr>Zioła</vt:lpstr>
      <vt:lpstr>Snímek 2</vt:lpstr>
      <vt:lpstr>Zioła</vt:lpstr>
      <vt:lpstr>Rumianek</vt:lpstr>
      <vt:lpstr>Mięta</vt:lpstr>
      <vt:lpstr>Pokrzywa</vt:lpstr>
      <vt:lpstr>Dziurawiec</vt:lpstr>
      <vt:lpstr>Zastosowanie ziół:</vt:lpstr>
      <vt:lpstr>Powiedz, w jaki sposób można parzyć i pić ziółka?</vt:lpstr>
      <vt:lpstr>Ładne ziółka 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Zioła</dc:title>
  <dc:creator>Halina Kulig</dc:creator>
  <cp:lastModifiedBy>Dum</cp:lastModifiedBy>
  <cp:revision>16</cp:revision>
  <dcterms:created xsi:type="dcterms:W3CDTF">2012-03-28T17:54:39Z</dcterms:created>
  <dcterms:modified xsi:type="dcterms:W3CDTF">2014-06-27T09:57:04Z</dcterms:modified>
</cp:coreProperties>
</file>