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6684B1FF-F964-4F10-BE60-36E458ACA62C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08D477D5-D91B-42AC-9341-C09F37D17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B1FF-F964-4F10-BE60-36E458ACA62C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477D5-D91B-42AC-9341-C09F37D17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B1FF-F964-4F10-BE60-36E458ACA62C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477D5-D91B-42AC-9341-C09F37D17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B1FF-F964-4F10-BE60-36E458ACA62C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477D5-D91B-42AC-9341-C09F37D17A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B1FF-F964-4F10-BE60-36E458ACA62C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477D5-D91B-42AC-9341-C09F37D17A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B1FF-F964-4F10-BE60-36E458ACA62C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477D5-D91B-42AC-9341-C09F37D17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B1FF-F964-4F10-BE60-36E458ACA62C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477D5-D91B-42AC-9341-C09F37D17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6684B1FF-F964-4F10-BE60-36E458ACA62C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08D477D5-D91B-42AC-9341-C09F37D17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6684B1FF-F964-4F10-BE60-36E458ACA62C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08D477D5-D91B-42AC-9341-C09F37D17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B1FF-F964-4F10-BE60-36E458ACA62C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477D5-D91B-42AC-9341-C09F37D17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B1FF-F964-4F10-BE60-36E458ACA62C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477D5-D91B-42AC-9341-C09F37D17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684B1FF-F964-4F10-BE60-36E458ACA62C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8D477D5-D91B-42AC-9341-C09F37D17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ic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16632"/>
            <a:ext cx="3240360" cy="797851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06961075"/>
              </p:ext>
            </p:extLst>
          </p:nvPr>
        </p:nvGraphicFramePr>
        <p:xfrm>
          <a:off x="2464712" y="980728"/>
          <a:ext cx="4536504" cy="5096771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2880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VY_32_INOVACE_19_WIELKANOC </a:t>
                      </a:r>
                      <a:r>
                        <a:rPr lang="cs-CZ" sz="1100" baseline="0" dirty="0" smtClean="0">
                          <a:effectLst/>
                        </a:rPr>
                        <a:t> I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</a:tr>
              <a:tr h="79208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chemeClr val="tx1"/>
                          </a:solidFill>
                          <a:effectLst/>
                        </a:rPr>
                        <a:t>Mgr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40403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29. 3. 2012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89692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  znalostí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 z tem. okruhu: Velikonoce</a:t>
                      </a:r>
                      <a:r>
                        <a:rPr lang="cs-CZ" sz="1100" baseline="0" dirty="0" smtClean="0">
                          <a:effectLst/>
                        </a:rPr>
                        <a:t>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38375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 smtClean="0">
                          <a:effectLst/>
                        </a:rPr>
                        <a:t>Power</a:t>
                      </a:r>
                      <a:r>
                        <a:rPr lang="cs-CZ" sz="1100" dirty="0" smtClean="0">
                          <a:effectLst/>
                        </a:rPr>
                        <a:t> 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508461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znalosti</a:t>
                      </a:r>
                      <a:r>
                        <a:rPr lang="cs-CZ" sz="1100" baseline="0" dirty="0" smtClean="0">
                          <a:effectLst/>
                        </a:rPr>
                        <a:t>  z tematického okruhu: Velikonoce (historie a tradice);</a:t>
                      </a: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78504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</a:rPr>
                        <a:t>Obrázky z </a:t>
                      </a:r>
                      <a:r>
                        <a:rPr lang="cs-CZ" sz="1100" u="sng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hlinkClick r:id="rId3"/>
                        </a:rPr>
                        <a:t>www.office.microsoft.com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85864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421063" y="1795463"/>
            <a:ext cx="5722937" cy="1827212"/>
          </a:xfrm>
        </p:spPr>
        <p:txBody>
          <a:bodyPr/>
          <a:lstStyle/>
          <a:p>
            <a:r>
              <a:rPr lang="cs-CZ" dirty="0" err="1" smtClean="0"/>
              <a:t>Wielkanoc</a:t>
            </a:r>
            <a:endParaRPr lang="cs-CZ" dirty="0"/>
          </a:p>
        </p:txBody>
      </p:sp>
      <p:pic>
        <p:nvPicPr>
          <p:cNvPr id="3" name="Picture 3" descr="C:\Users\ucetni\AppData\Local\Microsoft\Windows\Temporary Internet Files\Content.IE5\8KJ71T69\MC9003439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140968"/>
            <a:ext cx="307226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612619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Wielkanoc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err="1" smtClean="0"/>
              <a:t>Zmartwychwstanie</a:t>
            </a:r>
            <a:r>
              <a:rPr lang="cs-CZ" dirty="0" smtClean="0"/>
              <a:t> </a:t>
            </a:r>
            <a:r>
              <a:rPr lang="cs-CZ" dirty="0" err="1" smtClean="0"/>
              <a:t>Pańskie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66690" y="2132856"/>
            <a:ext cx="6196405" cy="3603812"/>
          </a:xfrm>
        </p:spPr>
        <p:txBody>
          <a:bodyPr/>
          <a:lstStyle/>
          <a:p>
            <a:r>
              <a:rPr lang="cs-CZ" dirty="0" err="1" smtClean="0"/>
              <a:t>Najstarsze</a:t>
            </a:r>
            <a:r>
              <a:rPr lang="cs-CZ" dirty="0" smtClean="0"/>
              <a:t> i </a:t>
            </a:r>
            <a:r>
              <a:rPr lang="cs-CZ" dirty="0" err="1" smtClean="0"/>
              <a:t>najwa</a:t>
            </a:r>
            <a:r>
              <a:rPr lang="pl-PL" dirty="0" smtClean="0"/>
              <a:t>żniejsze święto chrześcijańskie upamiętniające zmartwychwstanie Jezusa Chrystusa</a:t>
            </a:r>
            <a:r>
              <a:rPr lang="cs-CZ" dirty="0" smtClean="0"/>
              <a:t>;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ucetni\AppData\Local\Microsoft\Windows\Temporary Internet Files\Content.IE5\HXK5IV8G\MP9004094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6946" y="3583062"/>
            <a:ext cx="3917262" cy="257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82441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Wielki Post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Święta </a:t>
            </a:r>
            <a:r>
              <a:rPr lang="pl-PL" dirty="0"/>
              <a:t>Wielkanocne poprzedza Wielki Post. Trwa on 40 dni. Zaczyna się od Środy Popielcowej nazywanej również wstępną środą lub Popielcem.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ucetni\AppData\Local\Microsoft\Windows\Temporary Internet Files\Content.IE5\HXK5IV8G\MC9004228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77072"/>
            <a:ext cx="1854200" cy="149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60528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err="1" smtClean="0"/>
              <a:t>Opowiedz</a:t>
            </a:r>
            <a:r>
              <a:rPr lang="cs-CZ" sz="2800" dirty="0" smtClean="0"/>
              <a:t>, jak Ty </a:t>
            </a:r>
            <a:r>
              <a:rPr lang="cs-CZ" sz="2800" dirty="0" err="1" smtClean="0"/>
              <a:t>przygotowywałe</a:t>
            </a:r>
            <a:r>
              <a:rPr lang="pl-PL" sz="2800" dirty="0" smtClean="0"/>
              <a:t>ś się do </a:t>
            </a:r>
            <a:r>
              <a:rPr lang="cs-CZ" sz="2800" dirty="0" err="1" smtClean="0"/>
              <a:t>Świ</a:t>
            </a:r>
            <a:r>
              <a:rPr lang="pl-PL" sz="2800" dirty="0" smtClean="0"/>
              <a:t>ąt Wielkanocnych i czego wyrzekłeś się w czasie Wielkiego Postu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3075" name="Picture 3" descr="C:\Users\ucetni\AppData\Local\Microsoft\Windows\Temporary Internet Files\Content.IE5\X0VK6Y5O\MC9001940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76872"/>
            <a:ext cx="2866415" cy="2722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42686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Wielki Tydzień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132856"/>
            <a:ext cx="6196405" cy="3603812"/>
          </a:xfrm>
        </p:spPr>
        <p:txBody>
          <a:bodyPr>
            <a:normAutofit fontScale="85000" lnSpcReduction="20000"/>
          </a:bodyPr>
          <a:lstStyle/>
          <a:p>
            <a:r>
              <a:rPr lang="pl-PL" dirty="0" smtClean="0"/>
              <a:t>Wielki </a:t>
            </a:r>
            <a:r>
              <a:rPr lang="pl-PL" dirty="0"/>
              <a:t>Tydzień to tydzień bezpośrednio poprzedzający Wielkanoc. To czas przygotowań do świąt. Czas porządków, przygotowywania potraw wielkanocnych, a także czas codziennych nabożeństw.</a:t>
            </a:r>
          </a:p>
          <a:p>
            <a:r>
              <a:rPr lang="pl-PL" dirty="0"/>
              <a:t>Niedziela Palmowa</a:t>
            </a:r>
          </a:p>
          <a:p>
            <a:r>
              <a:rPr lang="pl-PL" dirty="0"/>
              <a:t>Wielka Środa</a:t>
            </a:r>
          </a:p>
          <a:p>
            <a:r>
              <a:rPr lang="pl-PL" dirty="0"/>
              <a:t>Wielki Czwartek</a:t>
            </a:r>
          </a:p>
          <a:p>
            <a:r>
              <a:rPr lang="pl-PL" dirty="0"/>
              <a:t>Wielki Piątek</a:t>
            </a:r>
          </a:p>
          <a:p>
            <a:r>
              <a:rPr lang="pl-PL" dirty="0"/>
              <a:t>Wielka Sobota</a:t>
            </a:r>
          </a:p>
          <a:p>
            <a:r>
              <a:rPr lang="pl-PL" dirty="0"/>
              <a:t>Wielkanoc</a:t>
            </a:r>
          </a:p>
          <a:p>
            <a:r>
              <a:rPr lang="pl-PL" dirty="0"/>
              <a:t>Lany Poniedziałek</a:t>
            </a:r>
          </a:p>
          <a:p>
            <a:endParaRPr lang="cs-CZ" dirty="0"/>
          </a:p>
        </p:txBody>
      </p:sp>
      <p:pic>
        <p:nvPicPr>
          <p:cNvPr id="4" name="Picture 2" descr="C:\Users\ucetni\AppData\Local\Microsoft\Windows\Temporary Internet Files\Content.IE5\TFX9JD41\MC900426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428999"/>
            <a:ext cx="1390650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93675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Przysłowia Wielkanocne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Suchy post - dobry rok. </a:t>
            </a:r>
            <a:endParaRPr lang="cs-CZ" i="1" dirty="0" smtClean="0"/>
          </a:p>
          <a:p>
            <a:r>
              <a:rPr lang="pl-PL" i="1" dirty="0"/>
              <a:t>W Wielki Piątek gdy deszcz hojnie doliny zleje, że dużo mleka będzie, są pewne nadzieje. </a:t>
            </a:r>
            <a:endParaRPr lang="pl-PL" i="1" dirty="0" smtClean="0"/>
          </a:p>
          <a:p>
            <a:r>
              <a:rPr lang="pl-PL" i="1" dirty="0"/>
              <a:t>Pogoda na Kwietną Niedzielę, wróży urodzaju </a:t>
            </a:r>
            <a:r>
              <a:rPr lang="pl-PL" i="1" dirty="0" smtClean="0"/>
              <a:t>wiele.</a:t>
            </a:r>
          </a:p>
          <a:p>
            <a:r>
              <a:rPr lang="pl-PL" i="1" dirty="0"/>
              <a:t>Gdy mokro w Wielką Niedzielę, rok się sucho ściele</a:t>
            </a:r>
            <a:endParaRPr lang="pl-PL" dirty="0"/>
          </a:p>
          <a:p>
            <a:pPr marL="0" indent="0">
              <a:buNone/>
            </a:pPr>
            <a:endParaRPr lang="pl-PL" i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89269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50</TotalTime>
  <Words>223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Snímek 1</vt:lpstr>
      <vt:lpstr>Wielkanoc</vt:lpstr>
      <vt:lpstr>Wielkanoc   Zmartwychwstanie Pańskie</vt:lpstr>
      <vt:lpstr>Wielki Post</vt:lpstr>
      <vt:lpstr>Opowiedz, jak Ty przygotowywałeś się do Świąt Wielkanocnych i czego wyrzekłeś się w czasie Wielkiego Postu?</vt:lpstr>
      <vt:lpstr>Wielki Tydzień</vt:lpstr>
      <vt:lpstr>Przysłowia Wielkanocne: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Wielkanoc</dc:title>
  <dc:creator>Halina Kulig</dc:creator>
  <cp:lastModifiedBy>Dum</cp:lastModifiedBy>
  <cp:revision>12</cp:revision>
  <dcterms:created xsi:type="dcterms:W3CDTF">2012-03-12T17:45:49Z</dcterms:created>
  <dcterms:modified xsi:type="dcterms:W3CDTF">2014-06-27T09:59:00Z</dcterms:modified>
</cp:coreProperties>
</file>