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386" r:id="rId2"/>
    <p:sldId id="385" r:id="rId3"/>
    <p:sldId id="387" r:id="rId4"/>
    <p:sldId id="266" r:id="rId5"/>
    <p:sldId id="267" r:id="rId6"/>
    <p:sldId id="268" r:id="rId7"/>
    <p:sldId id="269" r:id="rId8"/>
    <p:sldId id="270" r:id="rId9"/>
    <p:sldId id="388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24" autoAdjust="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35968230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3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1640891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41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0533602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51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219991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61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783979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72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096229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3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Metody výzkumu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aplikovaných vědách v psychologii a jejích výzkumných metodách.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Poradenská psychologie – se zabývá školním, výchovným, profesním a manželským poradenstvím.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Soudní (forenzní) psychologie – se zabývá studiem zločinnosti, psychologií pachatelů trestných činů, psychologickými expertizami pro soudní potřeby.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Další aplikované vědy: psychologie zdraví, práce, reklamy, sportu, umění apod.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2000"/>
                                        <p:tgtEl>
                                          <p:spTgt spid="1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 Box 1"/>
          <p:cNvSpPr txBox="1">
            <a:spLocks noChangeArrowheads="1"/>
          </p:cNvSpPr>
          <p:nvPr/>
        </p:nvSpPr>
        <p:spPr bwMode="auto">
          <a:xfrm>
            <a:off x="323850" y="252413"/>
            <a:ext cx="8229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FF00FF"/>
                </a:solidFill>
                <a:latin typeface="Bookman Old Style" pitchFamily="18" charset="0"/>
              </a:rPr>
              <a:t>Metody výzkumu v psychologii</a:t>
            </a:r>
            <a:r>
              <a:rPr lang="cs-CZ" altLang="cs-CZ" sz="3600">
                <a:solidFill>
                  <a:srgbClr val="FF00FF"/>
                </a:solidFill>
                <a:latin typeface="Calibri" pitchFamily="32" charset="0"/>
              </a:rPr>
              <a:t/>
            </a:r>
            <a:br>
              <a:rPr lang="cs-CZ" altLang="cs-CZ" sz="3600">
                <a:solidFill>
                  <a:srgbClr val="FF00FF"/>
                </a:solidFill>
                <a:latin typeface="Calibri" pitchFamily="32" charset="0"/>
              </a:rPr>
            </a:br>
            <a:endParaRPr lang="cs-CZ" altLang="cs-CZ" sz="3600">
              <a:solidFill>
                <a:srgbClr val="FF00FF"/>
              </a:solidFill>
              <a:latin typeface="Calibri" pitchFamily="32" charset="0"/>
            </a:endParaRPr>
          </a:p>
        </p:txBody>
      </p:sp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395288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Psychologie využívá celý soubor výzkumných metod, které slouží ke sběru empirických dat a následnému vyhodnocování (měření, posuzování, interpretování).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repl">
                                        <p:cTn id="7" dur="20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repl">
                                        <p:cTn id="12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FF00FF"/>
                </a:solidFill>
                <a:latin typeface="Bookman Old Style" pitchFamily="18" charset="0"/>
              </a:rPr>
              <a:t>Mezi výzkumné metody patří:</a:t>
            </a:r>
          </a:p>
        </p:txBody>
      </p:sp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Pozorování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 – </a:t>
            </a:r>
            <a:r>
              <a:rPr lang="cs-CZ" altLang="cs-CZ" sz="2800" b="0">
                <a:solidFill>
                  <a:srgbClr val="000000"/>
                </a:solidFill>
                <a:latin typeface="Calibri" pitchFamily="32" charset="0"/>
              </a:rPr>
              <a:t>je metoda, kterou sledujeme člověka a jeho projevy bez záměrného zásahu psychologa a zaznamenáváme je. 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Pozorování dělíme na metodu:</a:t>
            </a:r>
          </a:p>
          <a:p>
            <a:pPr marL="341313" indent="-341313">
              <a:spcBef>
                <a:spcPts val="7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-Extrospekce – pozorování vnějších projevů člověka v přirozených nebo speciálně upravených situacích,</a:t>
            </a:r>
          </a:p>
          <a:p>
            <a:pPr marL="341313" indent="-341313">
              <a:spcBef>
                <a:spcPts val="7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-Introspekce</a:t>
            </a:r>
            <a:r>
              <a:rPr lang="cs-CZ" altLang="cs-CZ" sz="2800" b="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– pozorování vlastních vnitřních psychických jevů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2000"/>
                                        <p:tgtEl>
                                          <p:spTgt spid="15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12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1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600">
                <a:solidFill>
                  <a:srgbClr val="FF00FF"/>
                </a:solidFill>
                <a:latin typeface="Calibri" pitchFamily="32" charset="0"/>
              </a:rPr>
              <a:t>Experiment 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– je metoda, ve které  záměrně zasahujeme do podmínek  a vlivů na zkoumanou osobu tak, aby všechny proměnné byly kontrolovány a ze změn se daly kvantitativně vyjádřit souvislosti. Při této metodě výzkumu využíváme dalších výzkumných metod a technik (dotazníky, rozhovor, analýza výsledků činnosti, analýza slovních projevů apod).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10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9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600">
                <a:solidFill>
                  <a:srgbClr val="FF00FF"/>
                </a:solidFill>
                <a:latin typeface="Calibri" pitchFamily="32" charset="0"/>
              </a:rPr>
              <a:t>Explorační (zjišťující) metody </a:t>
            </a: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– v psychologii slouží ke sběru dat, využívají různých technik (např. explorační rozhovory, dotazníky, testy apod.)</a:t>
            </a:r>
          </a:p>
          <a:p>
            <a:pPr marL="341313" indent="-341313">
              <a:lnSpc>
                <a:spcPct val="90000"/>
              </a:lnSpc>
              <a:spcBef>
                <a:spcPts val="9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- </a:t>
            </a:r>
            <a:r>
              <a:rPr lang="cs-CZ" altLang="cs-CZ" sz="3600" b="0">
                <a:solidFill>
                  <a:srgbClr val="000000"/>
                </a:solidFill>
                <a:latin typeface="Calibri" pitchFamily="32" charset="0"/>
              </a:rPr>
              <a:t>např.</a:t>
            </a: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600">
                <a:solidFill>
                  <a:srgbClr val="FF00FF"/>
                </a:solidFill>
                <a:latin typeface="Calibri" pitchFamily="32" charset="0"/>
              </a:rPr>
              <a:t>sociometrie</a:t>
            </a:r>
            <a:r>
              <a:rPr lang="cs-CZ" altLang="cs-CZ" sz="3600" b="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– slouží ke zjišťování a analýze vztahů mezi členy malých skupin.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1160</TotalTime>
  <Words>399</Words>
  <Application>Microsoft Office PowerPoint</Application>
  <PresentationFormat>Předvádění na obrazovce (4:3)</PresentationFormat>
  <Paragraphs>40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107</cp:revision>
  <cp:lastPrinted>1601-01-01T00:00:00Z</cp:lastPrinted>
  <dcterms:created xsi:type="dcterms:W3CDTF">2009-11-04T09:04:13Z</dcterms:created>
  <dcterms:modified xsi:type="dcterms:W3CDTF">2014-06-26T10:56:03Z</dcterms:modified>
</cp:coreProperties>
</file>