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2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8A2C3E1-CDE2-4816-9358-EAD6A0C25735}" type="datetimeFigureOut">
              <a:rPr lang="cs-CZ" smtClean="0"/>
              <a:pPr/>
              <a:t>27.6.2014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81CEBA1-65D6-4704-9D66-84C912C1C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ic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l.wikipedia.org/wiki/Plik:Illustration_Primula_veris0_clean.jpg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pl.wikipedia.org/wiki/Plik:Illustration_Primula_veris0_clean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3096344" cy="86409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2549053"/>
              </p:ext>
            </p:extLst>
          </p:nvPr>
        </p:nvGraphicFramePr>
        <p:xfrm>
          <a:off x="2555776" y="1052736"/>
          <a:ext cx="5035170" cy="5660319"/>
        </p:xfrm>
        <a:graphic>
          <a:graphicData uri="http://schemas.openxmlformats.org/drawingml/2006/table">
            <a:tbl>
              <a:tblPr firstRow="1" firstCol="1" bandRow="1"/>
              <a:tblGrid>
                <a:gridCol w="1918160"/>
                <a:gridCol w="3117010"/>
              </a:tblGrid>
              <a:tr h="28803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VY_32_INOVACE_16_WIOSENNE KWIATY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735814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</a:t>
                      </a:r>
                      <a:r>
                        <a:rPr lang="cs-CZ" sz="1100" dirty="0">
                          <a:effectLst/>
                        </a:rPr>
                        <a:t>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0403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4885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8.3. 2012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Jazyk: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Polština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39723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a anotace: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Materiál je určen k procvičování  základních</a:t>
                      </a:r>
                      <a:r>
                        <a:rPr lang="cs-CZ" sz="1100" baseline="0" dirty="0" smtClean="0">
                          <a:effectLst/>
                        </a:rPr>
                        <a:t> vědomosti z tem. okruhu: jaro, jarní květiny;</a:t>
                      </a:r>
                      <a:r>
                        <a:rPr lang="cs-CZ" sz="1100" dirty="0" smtClean="0">
                          <a:effectLst/>
                        </a:rPr>
                        <a:t> 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31627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effectLst/>
                        </a:rPr>
                        <a:t>Power</a:t>
                      </a:r>
                      <a:r>
                        <a:rPr lang="cs-CZ" sz="1100" dirty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Point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00199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-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Základní  vědomosti z tematického okruhu: jaro, jarní květiny;</a:t>
                      </a:r>
                      <a:endParaRPr lang="cs-CZ" sz="1100" baseline="0" dirty="0" smtClean="0"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45193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Gill Sans MT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Obrázky z </a:t>
                      </a:r>
                      <a:r>
                        <a:rPr lang="cs-CZ" sz="1100" u="sng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hlinkClick r:id="rId3"/>
                        </a:rPr>
                        <a:t>www.office.microsoft.com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</a:rPr>
                        <a:t>http://http://pl.wikipedia.org/wiki/Podbia%C5%82_pospolity#mediaviewer/Plik:Tussilago_farfara_-_K%C3%B6hler%E2%80%93s_Medizinal-Pflanzen-142.jpgl.wikipedia.org/wiki/</a:t>
                      </a:r>
                      <a:r>
                        <a:rPr lang="cs-CZ" sz="1200" dirty="0" err="1" smtClean="0">
                          <a:effectLst/>
                          <a:latin typeface="Times New Roman"/>
                          <a:ea typeface="Times New Roman"/>
                        </a:rPr>
                        <a:t>Pierwiosnek_lekarski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</a:rPr>
                        <a:t>,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2445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WIOSENNE  KWIATY</a:t>
            </a:r>
            <a:endParaRPr lang="cs-CZ" dirty="0"/>
          </a:p>
        </p:txBody>
      </p:sp>
      <p:pic>
        <p:nvPicPr>
          <p:cNvPr id="1026" name="Picture 2" descr="C:\Users\ucetni\AppData\Local\Microsoft\Windows\Temporary Internet Files\Content.IE5\X0VK6Y5O\MP9004448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92696"/>
            <a:ext cx="4048669" cy="312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327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03651" y="274957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Śnieżyczka przebiśnieg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5487" y="311890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Śnieżyca wiosenna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80666" y="5960431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Mniszek lekarski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5949516"/>
            <a:ext cx="2520280" cy="380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Podbiał pospolity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93834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chemeClr val="accent4"/>
                </a:solidFill>
              </a:rPr>
              <a:t>Wiosenne</a:t>
            </a:r>
            <a:r>
              <a:rPr lang="cs-CZ" sz="2800" dirty="0" smtClean="0">
                <a:solidFill>
                  <a:schemeClr val="accent4"/>
                </a:solidFill>
              </a:rPr>
              <a:t> </a:t>
            </a:r>
            <a:r>
              <a:rPr lang="cs-CZ" sz="2800" dirty="0" err="1" smtClean="0">
                <a:solidFill>
                  <a:schemeClr val="accent4"/>
                </a:solidFill>
              </a:rPr>
              <a:t>kwiaty</a:t>
            </a:r>
            <a:r>
              <a:rPr lang="cs-CZ" sz="2800" dirty="0" smtClean="0">
                <a:solidFill>
                  <a:schemeClr val="accent4"/>
                </a:solidFill>
              </a:rPr>
              <a:t>:</a:t>
            </a:r>
            <a:endParaRPr lang="cs-CZ" sz="2800" dirty="0">
              <a:solidFill>
                <a:schemeClr val="accent4"/>
              </a:solidFill>
            </a:endParaRPr>
          </a:p>
        </p:txBody>
      </p:sp>
      <p:pic>
        <p:nvPicPr>
          <p:cNvPr id="2050" name="Picture 2" descr="C:\Users\ucetni\AppData\Local\Microsoft\Windows\Temporary Internet Files\Content.IE5\TFX9JD41\MP9004448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0118" y="3947971"/>
            <a:ext cx="2143106" cy="165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etni\AppData\Local\Microsoft\Windows\Temporary Internet Files\Content.IE5\X0VK6Y5O\MC9001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486" y="482435"/>
            <a:ext cx="1884914" cy="189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etni\AppData\Local\Microsoft\Windows\Temporary Internet Files\Content.IE5\8KJ71T69\MC9000881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0655"/>
            <a:ext cx="1803746" cy="214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upload.wikimedia.org/wikipedia/commons/6/67/Tussilago_farfara_-_K%C3%B6hler%E2%80%93s_Medizinal-Pflanzen-1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5889" y="3488234"/>
            <a:ext cx="2072455" cy="211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624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321491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Tulipan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93904" y="2926103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Narcyz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50574" y="585981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Krokus </a:t>
            </a:r>
            <a:r>
              <a:rPr lang="cs-CZ" dirty="0" smtClean="0"/>
              <a:t>( </a:t>
            </a:r>
            <a:r>
              <a:rPr lang="cs-CZ" dirty="0" err="1" smtClean="0"/>
              <a:t>szafran</a:t>
            </a:r>
            <a:r>
              <a:rPr lang="cs-CZ" dirty="0" smtClean="0"/>
              <a:t> 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622914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Pierwiosnek</a:t>
            </a:r>
            <a:endParaRPr lang="cs-CZ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776" y="310363"/>
            <a:ext cx="4297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ucetni\AppData\Local\Microsoft\Windows\Temporary Internet Files\Content.IE5\8KJ71T69\MP9004068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2535" y="1196752"/>
            <a:ext cx="1614139" cy="201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ucetni\AppData\Local\Microsoft\Windows\Temporary Internet Files\Content.IE5\TFX9JD41\MP9003904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4616" y="930815"/>
            <a:ext cx="2505472" cy="178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ucetni\AppData\Local\Microsoft\Windows\Temporary Internet Files\Content.IE5\HXK5IV8G\MP9003416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9811" y="3584250"/>
            <a:ext cx="1590133" cy="222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llustration Primula veris0 clean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605" y="3584250"/>
            <a:ext cx="1620147" cy="258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0001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44751" y="1556792"/>
            <a:ext cx="17281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rgbClr val="C00000"/>
                </a:solidFill>
              </a:rPr>
              <a:t>kwiat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92331" y="2567152"/>
            <a:ext cx="1440160" cy="4895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liść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4363469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łodyga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48264" y="4092414"/>
            <a:ext cx="1512168" cy="5776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owoc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51920" y="5949280"/>
            <a:ext cx="15841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rgbClr val="C00000"/>
                </a:solidFill>
              </a:rPr>
              <a:t>korzeń</a:t>
            </a:r>
            <a:endParaRPr lang="cs-CZ" dirty="0">
              <a:solidFill>
                <a:srgbClr val="C00000"/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 flipV="1">
            <a:off x="4427984" y="5229200"/>
            <a:ext cx="7200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144751" y="476672"/>
            <a:ext cx="4507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Budowa rośliny kwiatowej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8" name="Picture 2" descr="Illustration Primula veris0 clea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1175" y="865620"/>
            <a:ext cx="2745666" cy="438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se šipkou 13"/>
          <p:cNvCxnSpPr/>
          <p:nvPr/>
        </p:nvCxnSpPr>
        <p:spPr>
          <a:xfrm flipH="1">
            <a:off x="5436096" y="2583585"/>
            <a:ext cx="940211" cy="4730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5702114" y="4142067"/>
            <a:ext cx="1512168" cy="177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872943" y="2567152"/>
            <a:ext cx="1627049" cy="21029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2872943" y="1340768"/>
            <a:ext cx="1591045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739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21363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b="1" dirty="0" smtClean="0"/>
              <a:t>Tulipany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Na grządce</a:t>
            </a:r>
            <a:br>
              <a:rPr lang="pl-PL" dirty="0" smtClean="0"/>
            </a:br>
            <a:r>
              <a:rPr lang="pl-PL" dirty="0" smtClean="0"/>
              <a:t>dwa pąsowe tulipany</a:t>
            </a:r>
            <a:br>
              <a:rPr lang="pl-PL" dirty="0" smtClean="0"/>
            </a:br>
            <a:r>
              <a:rPr lang="pl-PL" dirty="0" smtClean="0"/>
              <a:t>Jeden w drugim zakochany</a:t>
            </a:r>
            <a:br>
              <a:rPr lang="pl-PL" dirty="0" smtClean="0"/>
            </a:br>
            <a:r>
              <a:rPr lang="pl-PL" dirty="0" smtClean="0"/>
              <a:t>czule tulą się do siebie</a:t>
            </a:r>
            <a:br>
              <a:rPr lang="pl-PL" dirty="0" smtClean="0"/>
            </a:br>
            <a:r>
              <a:rPr lang="pl-PL" dirty="0" smtClean="0"/>
              <a:t>ot, jak tulipany.</a:t>
            </a:r>
            <a:br>
              <a:rPr lang="pl-PL" dirty="0" smtClean="0"/>
            </a:br>
            <a:endParaRPr lang="cs-CZ" dirty="0"/>
          </a:p>
        </p:txBody>
      </p:sp>
      <p:pic>
        <p:nvPicPr>
          <p:cNvPr id="5122" name="Picture 2" descr="C:\Users\ucetni\AppData\Local\Microsoft\Windows\Temporary Internet Files\Content.IE5\HXK5IV8G\MP9004482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6672"/>
            <a:ext cx="3550954" cy="23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6762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146</TotalTime>
  <Words>113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Spring</vt:lpstr>
      <vt:lpstr>Snímek 1</vt:lpstr>
      <vt:lpstr>WIOSENNE  KWIATY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WIOSENNE  KWIATY</dc:title>
  <dc:creator>Halina Kulig</dc:creator>
  <cp:lastModifiedBy>Dum</cp:lastModifiedBy>
  <cp:revision>18</cp:revision>
  <dcterms:created xsi:type="dcterms:W3CDTF">2012-03-04T12:37:45Z</dcterms:created>
  <dcterms:modified xsi:type="dcterms:W3CDTF">2014-06-27T10:01:17Z</dcterms:modified>
</cp:coreProperties>
</file>