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22" r:id="rId2"/>
    <p:sldId id="421" r:id="rId3"/>
    <p:sldId id="423" r:id="rId4"/>
    <p:sldId id="313" r:id="rId5"/>
    <p:sldId id="314" r:id="rId6"/>
    <p:sldId id="315" r:id="rId7"/>
    <p:sldId id="316" r:id="rId8"/>
    <p:sldId id="317" r:id="rId9"/>
    <p:sldId id="424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26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66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4289866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920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3308090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02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952884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12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838543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22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4722871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32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883396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Potřeby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potřebách člověka z psychologického hlediska.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POTŘEBY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Potřeba je stav nedostatku nebo nadbytku něčeho, co nás vede k činnostem, jimiž tuto potřebu uspokojujeme.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Potřeby dělíme na: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Biologické (primární, vrozené) – potřeba dýchání, potravy, bezpečí, spánku apod.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Sociální (získané) – kulturní (vzdělání, kulturní život apod.)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Psychické (radost, štěstí, láska apod.)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repl"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10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  <a:br>
              <a:rPr lang="cs-CZ" altLang="cs-CZ" sz="32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POTŘEBY dělíme: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3399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99"/>
                </a:solidFill>
                <a:latin typeface="Calibri" pitchFamily="32" charset="0"/>
              </a:rPr>
              <a:t>BIOLOGICKÉ (primární, vrozené) -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99FF"/>
                </a:solidFill>
                <a:latin typeface="Calibri" pitchFamily="32" charset="0"/>
              </a:rPr>
              <a:t>potřeba dýchání, potravy, bezpečí, spánku apod.</a:t>
            </a:r>
          </a:p>
          <a:p>
            <a:pPr marL="341313" indent="-341313">
              <a:spcBef>
                <a:spcPts val="800"/>
              </a:spcBef>
              <a:buClr>
                <a:srgbClr val="0099FF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99FF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SOCIÁLNÍ (získané)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- </a:t>
            </a:r>
            <a:r>
              <a:rPr lang="cs-CZ" altLang="cs-CZ" sz="3200">
                <a:solidFill>
                  <a:srgbClr val="0099FF"/>
                </a:solidFill>
                <a:latin typeface="Calibri" pitchFamily="32" charset="0"/>
              </a:rPr>
              <a:t>kulturní (vzdělání, kulturní život apod.)</a:t>
            </a:r>
          </a:p>
          <a:p>
            <a:pPr marL="341313" indent="-341313">
              <a:spcBef>
                <a:spcPts val="800"/>
              </a:spcBef>
              <a:buClr>
                <a:srgbClr val="0099FF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99FF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PSYCHICKÉ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99FF"/>
                </a:solidFill>
                <a:latin typeface="Calibri" pitchFamily="32" charset="0"/>
              </a:rPr>
              <a:t>(radost, štěstí, láska apod.)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4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19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20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21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22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23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24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25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26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2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4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6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37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38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39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40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41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42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43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44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50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1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2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3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4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55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56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57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58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59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60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61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62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repl">
                                        <p:cTn id="6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Americký psycholog </a:t>
            </a:r>
            <a:br>
              <a:rPr lang="cs-CZ" altLang="cs-CZ" sz="36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ABRAHAM MASLOW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Je autorem stupňovitého řazení potřeb, které v hierarchickém systému organizoval podle naléhavosti pro člověka.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Potřeba vyšší se objevuje až po uspokojení potřeb nižších.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Člověk má obvykle potřebu seberealizace, pokud není hladový, je v bezpečí, milován a uznáván.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Např. člověk netouží po nových závěsech do pokoje nebo obraze (5. stupeň), když je ohrožován nějakou katastrofou nebo je hladový (nenaplněný 1 a 2. stupeň).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6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3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9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0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6" dur="1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7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36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Maslowova pyramida potřeb</a:t>
            </a:r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468313" y="1196975"/>
            <a:ext cx="7989887" cy="5110163"/>
            <a:chOff x="295" y="754"/>
            <a:chExt cx="5033" cy="3219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5" y="754"/>
              <a:ext cx="5034" cy="322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295" y="754"/>
              <a:ext cx="5034" cy="322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 alt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repl"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1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10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99FF"/>
                </a:solidFill>
                <a:latin typeface="Calibri" pitchFamily="32" charset="0"/>
              </a:rPr>
              <a:t>Hierarchické</a:t>
            </a: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4400">
                <a:solidFill>
                  <a:srgbClr val="FF33CC"/>
                </a:solidFill>
                <a:latin typeface="Calibri" pitchFamily="32" charset="0"/>
              </a:rPr>
              <a:t>uspořádání </a:t>
            </a:r>
            <a:r>
              <a:rPr lang="cs-CZ" altLang="cs-CZ" sz="4400">
                <a:solidFill>
                  <a:srgbClr val="99FF33"/>
                </a:solidFill>
                <a:latin typeface="Calibri" pitchFamily="32" charset="0"/>
              </a:rPr>
              <a:t>potřeb</a:t>
            </a:r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611188" y="16287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1000"/>
              </a:spcBef>
              <a:buClr>
                <a:srgbClr val="0099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0099FF"/>
                </a:solidFill>
                <a:latin typeface="Calibri" pitchFamily="32" charset="0"/>
              </a:rPr>
              <a:t>bývá u různých lidí pochopitelně různé, je ovlivňováno mnoha činiteli…</a:t>
            </a:r>
          </a:p>
          <a:p>
            <a:pPr marL="341313" indent="-341313">
              <a:spcBef>
                <a:spcPts val="10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FF33CC"/>
                </a:solidFill>
                <a:latin typeface="Calibri" pitchFamily="32" charset="0"/>
              </a:rPr>
              <a:t>např. fázemi osobního vývoje,</a:t>
            </a:r>
          </a:p>
          <a:p>
            <a:pPr marL="341313" indent="-341313">
              <a:spcBef>
                <a:spcPts val="10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99FF33"/>
                </a:solidFill>
                <a:latin typeface="Calibri" pitchFamily="32" charset="0"/>
              </a:rPr>
              <a:t>životními zkušenostmi,</a:t>
            </a:r>
          </a:p>
          <a:p>
            <a:pPr marL="341313" indent="-341313">
              <a:spcBef>
                <a:spcPts val="10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0000FF"/>
                </a:solidFill>
                <a:latin typeface="Calibri" pitchFamily="32" charset="0"/>
              </a:rPr>
              <a:t>zdravotním stavem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repl"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1170</TotalTime>
  <Words>378</Words>
  <Application>Microsoft Office PowerPoint</Application>
  <PresentationFormat>Předvádění na obrazovce (4:3)</PresentationFormat>
  <Paragraphs>51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112</cp:revision>
  <cp:lastPrinted>1601-01-01T00:00:00Z</cp:lastPrinted>
  <dcterms:created xsi:type="dcterms:W3CDTF">2009-11-04T09:04:13Z</dcterms:created>
  <dcterms:modified xsi:type="dcterms:W3CDTF">2014-06-26T10:29:15Z</dcterms:modified>
</cp:coreProperties>
</file>