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34" r:id="rId2"/>
    <p:sldId id="433" r:id="rId3"/>
    <p:sldId id="435" r:id="rId4"/>
    <p:sldId id="330" r:id="rId5"/>
    <p:sldId id="331" r:id="rId6"/>
    <p:sldId id="332" r:id="rId7"/>
    <p:sldId id="333" r:id="rId8"/>
    <p:sldId id="334" r:id="rId9"/>
    <p:sldId id="436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941" autoAdjust="0"/>
    <p:restoredTop sz="94624" autoAdjust="0"/>
  </p:normalViewPr>
  <p:slideViewPr>
    <p:cSldViewPr>
      <p:cViewPr varScale="1">
        <p:scale>
          <a:sx n="105" d="100"/>
          <a:sy n="105" d="100"/>
        </p:scale>
        <p:origin x="-162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1586653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45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40646634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558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9145174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661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242088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763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8354503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865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951727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15.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Vnímání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vnímání a jeho typech 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</a:t>
            </a:r>
            <a:r>
              <a:rPr lang="cs-CZ" sz="2200" dirty="0" smtClean="0"/>
              <a:t>je </a:t>
            </a:r>
            <a:r>
              <a:rPr lang="cs-CZ" sz="2200" dirty="0" smtClean="0"/>
              <a:t>využitelný 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 dirty="0">
                <a:solidFill>
                  <a:srgbClr val="000000"/>
                </a:solidFill>
                <a:latin typeface="Calibri" pitchFamily="32" charset="0"/>
              </a:rPr>
              <a:t>Psychické procesy osobnosti</a:t>
            </a:r>
            <a:br>
              <a:rPr lang="cs-CZ" altLang="cs-CZ" sz="4400" dirty="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4400" dirty="0">
                <a:solidFill>
                  <a:srgbClr val="000000"/>
                </a:solidFill>
                <a:latin typeface="Calibri" pitchFamily="32" charset="0"/>
              </a:rPr>
              <a:t>Vnímání, představy, fantazie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50498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VNÍMÁNÍ je psychický proces, který zachycuje to, co zrovna v daném okamžiku působí na naše smyslové orgány</a:t>
            </a:r>
          </a:p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Naše poznávání začíná zpravidla VNÍMÁNÍM</a:t>
            </a:r>
          </a:p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Vnímání je složitý proces realizovaný neurofyziologickými mechanismy informačních procesů</a:t>
            </a:r>
          </a:p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Vnímání je významně ovlivněno zkušeností lidí a nejrůznějšími psychickými procesy, stavy a vlastnostmi, které mohou vnímání zdokonalovat, ale také vést ke klamům.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Druhy vnímání se rozlišují dle jednotlivých smyslových orgánů: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Zrakové vnímání – umožňuje poznávat předměty i na značnou vzdálenost, s velkou přesností, při mnoha činnostech (např. psaní) závisí kontrola a regulace pohybů z velké části právě na zraku.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Čichové a chuťové vnímání – mají význam v odlišování potravy od látek nevhodných nebo životu nebezpečných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8" presetClass="entr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80000">
                                          <p:val>
                                            <p:strVal val="90"/>
                                          </p:val>
                                        </p:tav>
                                        <p:tav tm="8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-1"/>
                                          </p:val>
                                        </p:tav>
                                        <p:tav tm="100000">
                                          <p:val>
                                            <p:strVal val="0.94999998807907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Druhy vnímání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Sluchové vnímání – poskytuje informace také o předmětech značně vzdálených, má výstražnou funkci, velký význam má sluch pro vnímání řeči (poruchy sluchu ztěžují osvojení řeči)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Pohybový analyzátor – umožňuje vnímat polohu těla a kontrolovat pohyby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 additive="repl">
                                        <p:cTn id="7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" calcmode="lin" valueType="num">
                                      <p:cBhvr additive="repl"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 additive="repl">
                                        <p:cTn id="9" dur="500" decel="10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500" decel="10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72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Druhy vnímání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Vnímání doteku (kožní analyzátor) – vnímáme např. bolest, chlad nebo teplo, tyto kožní smysly slouží k obraně před nebezpečím.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Hmat – vnímání, které slučuje informace kožního  a pohybového analyzátoru při ohmatávání předmětů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h/1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w/1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8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190500"/>
            <a:ext cx="8229600" cy="1311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000">
                <a:solidFill>
                  <a:srgbClr val="000000"/>
                </a:solidFill>
              </a:rPr>
              <a:t>Ve vnímání se rozlišují dva druhy zážitků: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</a:rPr>
              <a:t>VJEM – zobrazuje obraz předmětu jako celku, tedy výsledek vnímání</a:t>
            </a:r>
          </a:p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</a:rPr>
              <a:t>POČITEK – obraz některého jednotlivého znaku vnímaného předmětu (např. barva, vůně), počitky se obvykle u člověka nevyskytují izolovaně, jsou součástí vjemů</a:t>
            </a:r>
          </a:p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</a:rPr>
              <a:t>Počitky a vjemy zanechávají v našem mozku stopy. Obraz, který z nich vzniká, se nazývá představa a proces představivost.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1172</TotalTime>
  <Words>437</Words>
  <Application>Microsoft Office PowerPoint</Application>
  <PresentationFormat>Předvádění na obrazovce (4:3)</PresentationFormat>
  <Paragraphs>46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116</cp:revision>
  <cp:lastPrinted>1601-01-01T00:00:00Z</cp:lastPrinted>
  <dcterms:created xsi:type="dcterms:W3CDTF">2009-11-04T09:04:13Z</dcterms:created>
  <dcterms:modified xsi:type="dcterms:W3CDTF">2014-06-26T10:23:48Z</dcterms:modified>
</cp:coreProperties>
</file>