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438" r:id="rId2"/>
    <p:sldId id="437" r:id="rId3"/>
    <p:sldId id="439" r:id="rId4"/>
    <p:sldId id="335" r:id="rId5"/>
    <p:sldId id="336" r:id="rId6"/>
    <p:sldId id="337" r:id="rId7"/>
    <p:sldId id="338" r:id="rId8"/>
    <p:sldId id="339" r:id="rId9"/>
    <p:sldId id="440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941" autoAdjust="0"/>
    <p:restoredTop sz="94624" autoAdjust="0"/>
  </p:normalViewPr>
  <p:slideViewPr>
    <p:cSldViewPr>
      <p:cViewPr varScale="1">
        <p:scale>
          <a:sx n="105" d="100"/>
          <a:sy n="105" d="100"/>
        </p:scale>
        <p:origin x="-162" y="-9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392144080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9968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42829203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70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0070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6872599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73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0173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9501961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75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0275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6322288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77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0377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6514281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25050096"/>
              </p:ext>
            </p:extLst>
          </p:nvPr>
        </p:nvGraphicFramePr>
        <p:xfrm>
          <a:off x="1007604" y="2924944"/>
          <a:ext cx="7248961" cy="3358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16.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661248"/>
            <a:ext cx="4499992" cy="58477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Fantazie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představách a fantazii.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a </a:t>
            </a:r>
            <a:r>
              <a:rPr lang="cs-CZ" sz="2200" dirty="0" smtClean="0"/>
              <a:t>je </a:t>
            </a:r>
            <a:r>
              <a:rPr lang="cs-CZ" sz="2200" dirty="0" smtClean="0"/>
              <a:t>využitelný v rámci interaktivního vzdělávání.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</a:rPr>
              <a:t>PŘEDSTAVA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 dirty="0">
                <a:solidFill>
                  <a:srgbClr val="000000"/>
                </a:solidFill>
              </a:rPr>
              <a:t>Je názorný obraz něčeho, co v daném okamžiku nepůsobí na naše smyslové orgány, zakládá se na minulém vnímání, je méně výstižná než bezprostřední vjem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 dirty="0">
                <a:solidFill>
                  <a:srgbClr val="000000"/>
                </a:solidFill>
              </a:rPr>
              <a:t>Dovedeme si představit to, co jsme vnímali zrakem, ale i sluchem, ale také soustavu pohybů při určité pracovní činnosti.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 dirty="0">
                <a:solidFill>
                  <a:srgbClr val="000000"/>
                </a:solidFill>
              </a:rPr>
              <a:t>Mezi základní druhy představ patří paměťové </a:t>
            </a:r>
            <a:r>
              <a:rPr lang="cs-CZ" altLang="cs-CZ" sz="2800" dirty="0" smtClean="0">
                <a:solidFill>
                  <a:srgbClr val="000000"/>
                </a:solidFill>
              </a:rPr>
              <a:t>vzpomínkové</a:t>
            </a:r>
            <a:r>
              <a:rPr lang="cs-CZ" altLang="cs-CZ" sz="2800" dirty="0">
                <a:solidFill>
                  <a:srgbClr val="000000"/>
                </a:solidFill>
              </a:rPr>
              <a:t>) představy, tj. vybavení z paměti, a fantazijní  představy.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repl"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8" presetClass="entr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</a:rPr>
              <a:t>Podprahové vnímání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Je vnímání, které probíhá po prahem vědomí, na velmi nízké úrovni pozornosti.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</a:rPr>
              <a:t>FANTAZIE (obrazotvornost)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Je psychický proces, ve kterém vytváříme relativně nové představy, základem jsou vždy zkušenosti, vjemy a paměťové představy, ale často značně pozměněné nebo zkombinované do takových celků, které se ve skutečnosti nevyskytují.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72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4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</a:rPr>
              <a:t>Fantazijní představa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Je odraz předmětů a jevů, které jsme v dané podobě nikdy nevnímali, např. představa nadpřirozených pohádkových bytostí.</a:t>
            </a:r>
          </a:p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Při zapamatování hraje významnou úlohu motivace, člověk si zapamatuje to, co má pro něj význam.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repl"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repl"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</a:rPr>
              <a:t>Rozlišujeme fantazii: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Rekonstrukční – vytvoření představy na podkladě slovního popisu nebo schematického znázornění, je důležitá v technických oborech, ale také při geometrii nebo geografii</a:t>
            </a:r>
          </a:p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Tvůrčí – znamená vytvoření nových představ, např. v umělecké tvorbě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4" presetClass="entr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647564" y="404664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2pPr>
            <a:lvl3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3pPr>
            <a:lvl4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4pPr>
            <a:lvl5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5pPr>
            <a:lvl6pPr marL="25146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6pPr>
            <a:lvl7pPr marL="29718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7pPr>
            <a:lvl8pPr marL="34290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8pPr>
            <a:lvl9pPr marL="38862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9pPr>
          </a:lstStyle>
          <a:p>
            <a:r>
              <a:rPr lang="cs-CZ" u="none" dirty="0" smtClean="0"/>
              <a:t>Literatura</a:t>
            </a:r>
            <a:endParaRPr lang="cs-CZ" u="none" dirty="0"/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791580" y="1628800"/>
            <a:ext cx="7704856" cy="482453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marL="0" indent="0" algn="ctr" defTabSz="449263" rtl="0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49263" rtl="0" eaLnBrk="0" fontAlgn="base" hangingPunct="0">
              <a:spcBef>
                <a:spcPts val="7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8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49263" rtl="0"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0" u="none" dirty="0" err="1" smtClean="0"/>
              <a:t>Emmert</a:t>
            </a:r>
            <a:r>
              <a:rPr lang="cs-CZ" b="0" u="none" dirty="0" smtClean="0"/>
              <a:t>, František. Odmaturuj! ze společenských věd. </a:t>
            </a:r>
            <a:r>
              <a:rPr lang="cs-CZ" b="0" u="none" dirty="0" err="1" smtClean="0"/>
              <a:t>Vyd</a:t>
            </a:r>
            <a:r>
              <a:rPr lang="cs-CZ" b="0" u="none" dirty="0" smtClean="0"/>
              <a:t>. Brno: DIDAKTIS, 2003, 224 s. Odmaturuj! ISBN 80-86285-68-5.</a:t>
            </a:r>
          </a:p>
          <a:p>
            <a:pPr algn="l"/>
            <a:endParaRPr lang="cs-CZ" u="none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1172</TotalTime>
  <Words>373</Words>
  <Application>Microsoft Office PowerPoint</Application>
  <PresentationFormat>Předvádění na obrazovce (4:3)</PresentationFormat>
  <Paragraphs>42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TÉMA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Dum</cp:lastModifiedBy>
  <cp:revision>117</cp:revision>
  <cp:lastPrinted>1601-01-01T00:00:00Z</cp:lastPrinted>
  <dcterms:created xsi:type="dcterms:W3CDTF">2009-11-04T09:04:13Z</dcterms:created>
  <dcterms:modified xsi:type="dcterms:W3CDTF">2014-06-26T10:21:37Z</dcterms:modified>
</cp:coreProperties>
</file>