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46" r:id="rId2"/>
    <p:sldId id="445" r:id="rId3"/>
    <p:sldId id="447" r:id="rId4"/>
    <p:sldId id="345" r:id="rId5"/>
    <p:sldId id="346" r:id="rId6"/>
    <p:sldId id="347" r:id="rId7"/>
    <p:sldId id="348" r:id="rId8"/>
    <p:sldId id="349" r:id="rId9"/>
    <p:sldId id="448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2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7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="" xmlns:p14="http://schemas.microsoft.com/office/powerpoint/2010/main" val="6003829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99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19636207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09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40959732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19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6057229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29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3309645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40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2383720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18.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5680" y="5671283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Myšlení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zapomínání a myšlení, jeho druzích.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využitelný v rámci interaktivního vzdělávání.</a:t>
            </a:r>
          </a:p>
        </p:txBody>
      </p:sp>
    </p:spTree>
    <p:extLst>
      <p:ext uri="{BB962C8B-B14F-4D97-AF65-F5344CB8AC3E}">
        <p14:creationId xmlns="" xmlns:p14="http://schemas.microsoft.com/office/powerpoint/2010/main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Druhy a typy paměti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Podle </a:t>
            </a:r>
            <a:r>
              <a:rPr kumimoji="0" 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druhu činnosti </a:t>
            </a: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rozlišujeme také paměť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technickou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hudební</a:t>
            </a:r>
          </a:p>
          <a:p>
            <a:pPr marL="0" marR="0" lvl="0" indent="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dále dle </a:t>
            </a:r>
            <a:r>
              <a:rPr kumimoji="0" 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způsobu uchování informací</a:t>
            </a: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logickou a mechanickou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bezděčnou a záměrnou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Podle </a:t>
            </a:r>
            <a:r>
              <a:rPr kumimoji="0" 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druhu vnímání </a:t>
            </a: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rozlišujeme paměť zrakovou, sluchovou, pohybovou apod.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Zapomínání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průběhu času dochází k procesu zapomínání.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míru zapomínání má velký vliv mnoho činitelů (porozumění, zájem…). Většinou zapomínáme na to, co nepoužíváme, abstraktní informace zapomínáme rychleji, než konkrétní. 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   v prvních hodinách zapomeneme 56%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 9 hodinách 64%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 dvou dnech 72%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sz="2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 měsíci 79%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Myšlení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schopnost člověka na základě smyslového poznání a spolu s ním poznávat obecné, zákonité, podstatné souvislosti a na základě toho určovat cíle své činnosti.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Člověk se v procesu poznání snaží poznávat vztahy a souvislosti, hledat zákonitosti, rozlišovat podstatné od nepodstatného. Toho může dosahovat proto, že disponuje vyšší formou poznání, tj. myšlením.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Myšlení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těsně spjato s řečí 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-vnější řeč – mluvená a psaná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-vnitřní – řeč „pro sebe“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Řeč je nástrojem myšlení, vyjadřuje myšlenky a umožňuje je sdílet s dalšími lidmi a komunikovat (dorozumívat se).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Druhy myšlení z vývojového hlediska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Motorické – vývojově počáteční forma myšlení, řešení problémů pohybovou manipulací s předměty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Imaginativní – pracuje s názornými obrazy a představami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Propoziční – pracuje se slovy, větami a pojmy, abstraktní myšlení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405</Words>
  <Application>Microsoft Office PowerPoint</Application>
  <PresentationFormat>Předvádění na obrazovce (4:3)</PresentationFormat>
  <Paragraphs>56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121</cp:revision>
  <cp:lastPrinted>1601-01-01T00:00:00Z</cp:lastPrinted>
  <dcterms:created xsi:type="dcterms:W3CDTF">2009-11-04T09:04:13Z</dcterms:created>
  <dcterms:modified xsi:type="dcterms:W3CDTF">2014-06-26T11:04:42Z</dcterms:modified>
</cp:coreProperties>
</file>