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50" r:id="rId2"/>
    <p:sldId id="449" r:id="rId3"/>
    <p:sldId id="451" r:id="rId4"/>
    <p:sldId id="350" r:id="rId5"/>
    <p:sldId id="351" r:id="rId6"/>
    <p:sldId id="352" r:id="rId7"/>
    <p:sldId id="353" r:id="rId8"/>
    <p:sldId id="354" r:id="rId9"/>
    <p:sldId id="452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6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="" xmlns:p14="http://schemas.microsoft.com/office/powerpoint/2010/main" val="7032558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50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4261327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60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48793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70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1190664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81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="" xmlns:p14="http://schemas.microsoft.com/office/powerpoint/2010/main" val="63122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19.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4421" y="5645803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Řeč a jazyk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dalších myšlenkových operacích</a:t>
            </a:r>
            <a:r>
              <a:rPr lang="cs-CZ" sz="2200" dirty="0"/>
              <a:t> </a:t>
            </a:r>
            <a:r>
              <a:rPr lang="cs-CZ" sz="2200" dirty="0" smtClean="0"/>
              <a:t>a o intuici.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využitelný v rámci interaktivního vzdělávání.</a:t>
            </a:r>
          </a:p>
        </p:txBody>
      </p:sp>
    </p:spTree>
    <p:extLst>
      <p:ext uri="{BB962C8B-B14F-4D97-AF65-F5344CB8AC3E}">
        <p14:creationId xmlns="" xmlns:p14="http://schemas.microsoft.com/office/powerpoint/2010/main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Řeč a jazyk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Rozlišujeme </a:t>
            </a: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řeč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jazyk.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1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Řeč je nástrojem myšlení a forma dorozumívání,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jazyk je prostředek dorozumívání, tedy nástroj řeči.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1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1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1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endParaRPr kumimoji="0" lang="cs-CZ" altLang="cs-CZ" sz="3200" b="1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Myšlení se realizuje souborem myšlenkových procesů čili operací: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analýza a syntéza</a:t>
            </a:r>
            <a:r>
              <a:rPr kumimoji="0" lang="cs-CZ" alt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tj. myšlenkové rozdělení celků na části a vystižení jejich uspořádání a vzájemných vztahů a opětovné sjednocování (prolínání)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abstrakce</a:t>
            </a:r>
            <a:r>
              <a:rPr kumimoji="0" lang="cs-CZ" alt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tj. postup, kdy vyčleňujeme podstatné a obecné vlastnosti předmětů a jevů a </a:t>
            </a:r>
            <a:r>
              <a:rPr kumimoji="0" lang="cs-CZ" alt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konkretizace</a:t>
            </a:r>
            <a:r>
              <a:rPr kumimoji="0" lang="cs-CZ" alt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kdy odhalujeme to, co je pro objekt či jev jedinečné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indukce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tj. myšlenkové vyvozování obecného tvrzení z jednotlivých případů, a </a:t>
            </a: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dedukce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tj. proces postupující do obecného ke konkrétnímu, jedinečnému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generalizace, zobecňování 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 vydělení znaků společných pro jednotlivé jevy, znaků, platících pro všechny prvky téhož druhu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Další myšlenkové procesy či operace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srovnávání, uspořádání, třídění (klasifikace) 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 nové pojmy jsou srovnávány se známými srovnání je spojeno s analýzou, syntézou a dalšími operacemi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průnik, sjednocení, negace, implikace 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apod. jsou myšlenkové operace užívané zejména v matematice a logice.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altLang="cs-CZ" smtClean="0"/>
              <a:t>Intuice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altLang="cs-CZ" smtClean="0"/>
              <a:t>Je schopnost bezprostředně postihnout pravdu, získat poznatek bez logické úvahy. Je opakem myšlení vědomého.</a:t>
            </a:r>
          </a:p>
          <a:p>
            <a:pPr marL="457200" indent="-457200">
              <a:buFontTx/>
              <a:buChar char="-"/>
            </a:pPr>
            <a:r>
              <a:rPr lang="cs-CZ" altLang="cs-CZ" smtClean="0"/>
              <a:t>Konvergentní myšlení směřuje k jednomu cíli, k jednomu způsobu řešení problémů.</a:t>
            </a:r>
          </a:p>
          <a:p>
            <a:pPr marL="457200" indent="-457200">
              <a:buFontTx/>
              <a:buChar char="-"/>
            </a:pPr>
            <a:r>
              <a:rPr lang="cs-CZ" altLang="cs-CZ" smtClean="0"/>
              <a:t>Divergentní myšlení hledá několik různých, paralelních řešení, tvůrčí postup apod.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5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393</Words>
  <Application>Microsoft Office PowerPoint</Application>
  <PresentationFormat>Předvádění na obrazovce (4:3)</PresentationFormat>
  <Paragraphs>47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Intuice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121</cp:revision>
  <cp:lastPrinted>1601-01-01T00:00:00Z</cp:lastPrinted>
  <dcterms:created xsi:type="dcterms:W3CDTF">2009-11-04T09:04:13Z</dcterms:created>
  <dcterms:modified xsi:type="dcterms:W3CDTF">2014-06-26T11:04:02Z</dcterms:modified>
</cp:coreProperties>
</file>