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20D14-DB00-4BBB-8D5D-496361A00D52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DD482-0BE1-4280-B281-DE7C448952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408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DD482-0BE1-4280-B281-DE7C448952B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9377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53260AF-224A-44AF-9DA9-54B89F54A5C0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D68475-6889-43E6-A36E-7EA646CE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l.wikipedia.org/wiki/Kos_zwyczajny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jpeg"/><Relationship Id="rId5" Type="http://schemas.openxmlformats.org/officeDocument/2006/relationships/hyperlink" Target="http://pl.wikipedia.org/wiki/Plik:Kos_Turdus_merulaRB.jpg" TargetMode="Externa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ekolist.cz/fotobanka/albums/userpics/10019/z_Alauda_arvensis_2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1.jpeg"/><Relationship Id="rId5" Type="http://schemas.openxmlformats.org/officeDocument/2006/relationships/image" Target="../media/image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slovnik.vareni.cz/include/ir/slovnik/mak/mak--c100xc80.jpg" TargetMode="External"/><Relationship Id="rId13" Type="http://schemas.openxmlformats.org/officeDocument/2006/relationships/image" Target="../media/image18.jpeg"/><Relationship Id="rId3" Type="http://schemas.openxmlformats.org/officeDocument/2006/relationships/hyperlink" Target="http://www.biolib.cz/IMG/GAL/18555.jpg" TargetMode="External"/><Relationship Id="rId7" Type="http://schemas.openxmlformats.org/officeDocument/2006/relationships/image" Target="../media/image14.wmf"/><Relationship Id="rId12" Type="http://schemas.openxmlformats.org/officeDocument/2006/relationships/image" Target="../media/image1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6.jpeg"/><Relationship Id="rId5" Type="http://schemas.openxmlformats.org/officeDocument/2006/relationships/hyperlink" Target="http://www.moravanpetrvald.cz/produkty/spek_bez_kuze_uzeny.jpg" TargetMode="External"/><Relationship Id="rId15" Type="http://schemas.openxmlformats.org/officeDocument/2006/relationships/image" Target="../media/image20.jpeg"/><Relationship Id="rId10" Type="http://schemas.openxmlformats.org/officeDocument/2006/relationships/hyperlink" Target="http://www.mrk.cz/Data/GalerieIco/331_d_f1.jpg" TargetMode="External"/><Relationship Id="rId4" Type="http://schemas.openxmlformats.org/officeDocument/2006/relationships/image" Target="../media/image12.jpeg"/><Relationship Id="rId9" Type="http://schemas.openxmlformats.org/officeDocument/2006/relationships/image" Target="../media/image15.jpeg"/><Relationship Id="rId1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ky.cz/detail?q=vr%C3%A1na&amp;offset=21&amp;limit=20&amp;bUrlPar=filter=1&amp;resNum=37&amp;ref=http://obrazky.cz/?step=20&amp;filter=1&amp;s=&amp;size=any&amp;sId=4BACdIi9wB0BwEw0qRio&amp;orientation=&amp;q=vr%C3%A1na&amp;resID=t1vY-iH4lM46GL5q29qWTIn6g6nIXYx6HlgwQhUc1jw&amp;imgURL=http://www.nasiptaci.cz/dat/obr/vrana.gif&amp;pageURL=http://www.nasiptaci.cz/dat/krk.htm&amp;imgX=178&amp;imgY=151&amp;imgSize=5&amp;thURL=http://media4.picsearch.com/is?t1vY-iH4lM46GL5q29qWTIn6g6nIXYx6HlgwQhUc1jw&amp;thX=128&amp;thY=108&amp;qNoSite=vr%C3%A1na&amp;siteWWW=&amp;sId=4BACdIi9winiwECt_ufh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obrazky.cz/detail?q=%C4%8D%C3%A1p&amp;offset=39&amp;limit=20&amp;bUrlPar=filter=1&amp;resNum=52&amp;ref=http://obrazky.cz/?q=%C4%8D%C3%A1p&amp;from=21&amp;resID=2SS4EY7ekDg5u1N-Wd1N_AunewKWxcqybvg1kh-Uylc&amp;imgURL=http://www.woape.org/Php/Clanky/Obr_top/cap.jpg&amp;pageURL=http://www.woape.org/index.php?rubrika=clanky&amp;imgX=150&amp;imgY=113&amp;imgSize=9&amp;thURL=http://media3.picsearch.com/is?2SS4EY7ekDg5u1N-Wd1N_AunewKWxcqybvg1kh-Uylc&amp;thX=128&amp;thY=96&amp;qNoSite=%C4%8D%C3%A1p&amp;siteWWW=&amp;sId=4BACdIi9wOsCwEOt_dp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detail?q=kohout&amp;offset=109&amp;limit=20&amp;bUrlPar=filter=1&amp;resNum=125&amp;ref=http://obrazky.cz/?step=20&amp;filter=1&amp;s=&amp;size=any&amp;sId=4BACdIi9wRcpwECaQXpm&amp;orientation=&amp;q=kohout&amp;from=55&amp;resID=M9rFMLnuOg02--GXGqmPOkx-8eOFSJ_wQVDo-8Ujhps&amp;imgURL=http://www.obchod.rucniprace.cz/obr/kohout.jpg&amp;pageURL=http://www.obchod.rucniprace.cz/kvetiny.php&amp;imgX=177&amp;imgY=140&amp;imgSize=10&amp;thURL=http://media3.picsearch.com/is?M9rFMLnuOg02--GXGqmPOkx-8eOFSJ_wQVDo-8Ujhps&amp;thX=128&amp;thY=101&amp;qNoSite=kohout&amp;siteWWW=&amp;sId=4BACdIi9wB0BwEw0qRio" TargetMode="External"/><Relationship Id="rId5" Type="http://schemas.openxmlformats.org/officeDocument/2006/relationships/image" Target="../media/image22.jpeg"/><Relationship Id="rId10" Type="http://schemas.openxmlformats.org/officeDocument/2006/relationships/image" Target="../media/image25.gif"/><Relationship Id="rId4" Type="http://schemas.openxmlformats.org/officeDocument/2006/relationships/hyperlink" Target="http://obrazky.cz/detail?q=vla%C5%A1tovka&amp;offset=169&amp;limit=20&amp;bUrlPar=filter=1&amp;resNum=173&amp;ref=http://obrazky.cz/?step=20&amp;filter=1&amp;s=&amp;size=any&amp;sId=4BACdIi9wOsCwEOt_dpM&amp;orientation=&amp;q=vla%C5%A1tovka&amp;from=97&amp;resID=BF_0e1HFp5cV38FXd2e1C8oVwI7UCIOIvDz7nW_lbow&amp;imgURL=http://old.nepomuk.cz/zpravy/zpravy_2002/vlastovka.gif&amp;pageURL=http://old.nepomuk.cz/zpravy/zpravy_2002/zpravy_07_2002.htm&amp;imgX=122&amp;imgY=163&amp;imgSize=2&amp;thURL=http://media3.picsearch.com/is?BF_0e1HFp5cV38FXd2e1C8oVwI7UCIOIvDz7nW_lbow&amp;thX=95&amp;thY=128&amp;qNoSite=vla%C5%A1tovka&amp;siteWWW=&amp;sId=4BACdIi9wRcpwECaQXpm" TargetMode="External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err="1" smtClean="0"/>
              <a:t>Ptaki</a:t>
            </a:r>
            <a:r>
              <a:rPr lang="cs-CZ" dirty="0" smtClean="0"/>
              <a:t> </a:t>
            </a:r>
            <a:r>
              <a:rPr lang="pl-PL" dirty="0" smtClean="0"/>
              <a:t>jesienią</a:t>
            </a:r>
            <a:endParaRPr lang="cs-CZ" dirty="0"/>
          </a:p>
        </p:txBody>
      </p:sp>
      <p:pic>
        <p:nvPicPr>
          <p:cNvPr id="1026" name="Picture 2" descr="C:\Users\ucetni\AppData\Local\Microsoft\Windows\Temporary Internet Files\Content.IE5\HXK5IV8G\MC900411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2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ucetni\AppData\Local\Microsoft\Windows\Temporary Internet Files\Content.IE5\HXK5IV8G\MC9004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20688"/>
            <a:ext cx="1825625" cy="14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etni\AppData\Local\Microsoft\Windows\Temporary Internet Files\Content.IE5\8KJ71T69\MC900151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2270" y="3418329"/>
            <a:ext cx="1339596" cy="17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9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6632"/>
            <a:ext cx="3024336" cy="72008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5817940"/>
              </p:ext>
            </p:extLst>
          </p:nvPr>
        </p:nvGraphicFramePr>
        <p:xfrm>
          <a:off x="2555776" y="980728"/>
          <a:ext cx="4536504" cy="5793931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VY_32_INOVACE_15_PTAKI</a:t>
                      </a:r>
                      <a:r>
                        <a:rPr lang="cs-CZ" sz="1100" baseline="0" dirty="0" smtClean="0">
                          <a:effectLst/>
                        </a:rPr>
                        <a:t> JESIENI</a:t>
                      </a:r>
                      <a:r>
                        <a:rPr lang="pl-PL" sz="1100" baseline="0" dirty="0" smtClean="0">
                          <a:effectLst/>
                        </a:rPr>
                        <a:t>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3581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6.10.2011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534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o ptácích stěhovavých a nestěhovavých;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162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2631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vědomosti o ptácích stěhovavých a nestěhovavých;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  <a:hlinkClick r:id="rId4"/>
                        </a:rPr>
                        <a:t>http://pl.wikipedia.org/wiki/Khttp://pl.wikipedia.org/wiki/Skowronek_zwyczajnyzwyczajny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5993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pl-PL" sz="4800" dirty="0" smtClean="0"/>
              <a:t>Zostają: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5892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sikorka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1844824"/>
            <a:ext cx="692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60932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sójka</a:t>
            </a:r>
            <a:endParaRPr lang="cs-CZ" dirty="0"/>
          </a:p>
        </p:txBody>
      </p:sp>
      <p:pic>
        <p:nvPicPr>
          <p:cNvPr id="2050" name="Picture 2" descr="C:\Users\ucetni\AppData\Local\Microsoft\Windows\Temporary Internet Files\Content.IE5\X0VK6Y5O\MC900030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20969"/>
            <a:ext cx="1432865" cy="245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etni\AppData\Local\Microsoft\Windows\Temporary Internet Files\Content.IE5\8KJ71T69\MP9004491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9450" y="2282780"/>
            <a:ext cx="2527278" cy="183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etni\AppData\Local\Microsoft\Windows\Temporary Internet Files\Content.IE5\TFX9JD41\MP9004337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140" y="3820969"/>
            <a:ext cx="1995047" cy="149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Samiec">
            <a:hlinkClick r:id="rId5" tooltip="Samiec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9218" y="288363"/>
            <a:ext cx="2020273" cy="154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687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err="1" smtClean="0"/>
              <a:t>Odlatuj</a:t>
            </a:r>
            <a:r>
              <a:rPr lang="pl-PL" sz="4800" dirty="0" smtClean="0"/>
              <a:t>ą: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6495" y="52215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bocian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4407" y="19888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jaskó</a:t>
            </a:r>
            <a:r>
              <a:rPr lang="pl-PL" dirty="0" smtClean="0"/>
              <a:t>łka</a:t>
            </a:r>
            <a:endParaRPr lang="cs-CZ" dirty="0"/>
          </a:p>
        </p:txBody>
      </p:sp>
      <p:pic>
        <p:nvPicPr>
          <p:cNvPr id="2056" name="Picture 8" descr="http://media2.picsearch.com/is?ebt2UjVYTu5rsoB1CzlVEeG7P95neUoZUjACdQbAHDU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0784" y="4405550"/>
            <a:ext cx="2007948" cy="133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55976" y="5877272"/>
            <a:ext cx="1832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skowronek</a:t>
            </a:r>
            <a:endParaRPr lang="cs-CZ" dirty="0"/>
          </a:p>
        </p:txBody>
      </p:sp>
      <p:pic>
        <p:nvPicPr>
          <p:cNvPr id="3074" name="Picture 2" descr="C:\Users\ucetni\AppData\Local\Microsoft\Windows\Temporary Internet Files\Content.IE5\TFX9JD41\MC9000526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6695" y="369438"/>
            <a:ext cx="1765706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etni\AppData\Local\Microsoft\Windows\Temporary Internet Files\Content.IE5\HXK5IV8G\MC900411638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9181" y="3595925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etni\AppData\Local\Microsoft\Windows\Temporary Internet Files\Content.IE5\TFX9JD41\MP9004280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64575"/>
            <a:ext cx="2819428" cy="188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07915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21" y="548680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pl-PL" dirty="0" smtClean="0"/>
              <a:t>Jak możesz pomóc ptakom TY: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102" name="Picture 6" descr="http://media3.picsearch.com/is?5UizVkGTQtC9SmseT8c0x6xw5UQMbfOFUI1kCdf6o5I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556" y="1556792"/>
            <a:ext cx="1728192" cy="130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media3.picsearch.com/is?cBl-3ZtldMno9kq1BTM-UhnCl4YE1H9UKM_DLPQkbqU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1864" y="4347102"/>
            <a:ext cx="1835696" cy="112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alina\AppData\Local\Microsoft\Windows\Temporary Internet Files\Content.IE5\T0ARVP05\MC9003264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7066" y="5056797"/>
            <a:ext cx="1000988" cy="75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http://media1.picsearch.com/is?O_IE1PZ0Eixc9TjwHjNOTG_ovC8Bl8itYIy2IjX8u8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540895"/>
            <a:ext cx="1584176" cy="127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http://media3.picsearch.com/is?wje09xEgFYuMIk7jpiS1_LoCDXpw8g7yIhJ8frPRRNc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2602" y="3314811"/>
            <a:ext cx="1296144" cy="122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cetni\AppData\Local\Microsoft\Windows\Temporary Internet Files\Content.IE5\TFX9JD41\MC90037015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2105" y="620688"/>
            <a:ext cx="1663814" cy="282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etni\AppData\Local\Microsoft\Windows\Temporary Internet Files\Content.IE5\8KJ71T69\MP90039050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46227"/>
            <a:ext cx="1201813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:\Users\ucetni\AppData\Local\Microsoft\Windows\Temporary Internet Files\Content.IE5\X0VK6Y5O\MC90042289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9596" y="4274109"/>
            <a:ext cx="1854200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etni\AppData\Local\Microsoft\Windows\Temporary Internet Files\Content.IE5\TFX9JD41\MP90040753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582" y="5104373"/>
            <a:ext cx="948356" cy="142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6074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pl-PL" dirty="0" smtClean="0"/>
              <a:t>Otocz pętlą ptaki, które odlatują do ciepłych krajów:</a:t>
            </a:r>
            <a:endParaRPr lang="cs-CZ" dirty="0"/>
          </a:p>
        </p:txBody>
      </p:sp>
      <p:pic>
        <p:nvPicPr>
          <p:cNvPr id="5124" name="Picture 4" descr="náhled obrázku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1403" y="2060848"/>
            <a:ext cx="1872208" cy="140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77072"/>
            <a:ext cx="1440160" cy="194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náhled obrázku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7620" y="1732748"/>
            <a:ext cx="1726268" cy="136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náhled obrázku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59108"/>
            <a:ext cx="1944216" cy="164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nasiptaci.cz/dat/obr/sojka.gi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39" y="4279325"/>
            <a:ext cx="1210123" cy="174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246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err="1" smtClean="0"/>
              <a:t>Opisz</a:t>
            </a:r>
            <a:r>
              <a:rPr lang="cs-CZ" sz="4000" dirty="0" smtClean="0"/>
              <a:t> i </a:t>
            </a:r>
            <a:r>
              <a:rPr lang="cs-CZ" sz="4000" dirty="0" err="1" smtClean="0"/>
              <a:t>pokoloruj</a:t>
            </a:r>
            <a:r>
              <a:rPr lang="cs-CZ" sz="4000" dirty="0" smtClean="0"/>
              <a:t> </a:t>
            </a:r>
            <a:r>
              <a:rPr lang="cs-CZ" sz="4000" dirty="0" err="1" smtClean="0"/>
              <a:t>obrazek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640"/>
            <a:ext cx="5850327" cy="4388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263114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109</TotalTime>
  <Words>110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Ptaki jesienią</vt:lpstr>
      <vt:lpstr>Snímek 2</vt:lpstr>
      <vt:lpstr>Snímek 3</vt:lpstr>
      <vt:lpstr>Snímek 4</vt:lpstr>
      <vt:lpstr>Snímek 5</vt:lpstr>
      <vt:lpstr>Snímek 6</vt:lpstr>
      <vt:lpstr> Opisz i pokoloruj obrazek: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Ptaki jesienią</dc:title>
  <dc:creator>Halina Kulig</dc:creator>
  <cp:lastModifiedBy>Dum</cp:lastModifiedBy>
  <cp:revision>15</cp:revision>
  <dcterms:created xsi:type="dcterms:W3CDTF">2011-08-08T14:53:22Z</dcterms:created>
  <dcterms:modified xsi:type="dcterms:W3CDTF">2014-06-26T10:03:32Z</dcterms:modified>
</cp:coreProperties>
</file>