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 flipV="1">
            <a:off x="228600" y="4724400"/>
            <a:ext cx="8686800" cy="18288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419600"/>
          </a:xfrm>
          <a:prstGeom prst="round2SameRect">
            <a:avLst>
              <a:gd name="adj1" fmla="val 2821"/>
              <a:gd name="adj2" fmla="val 0"/>
            </a:avLst>
          </a:prstGeom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ctrTitle"/>
          </p:nvPr>
        </p:nvSpPr>
        <p:spPr>
          <a:xfrm>
            <a:off x="609600" y="533400"/>
            <a:ext cx="7924800" cy="3886201"/>
          </a:xfrm>
        </p:spPr>
        <p:txBody>
          <a:bodyPr>
            <a:norm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subTitle" idx="1"/>
          </p:nvPr>
        </p:nvSpPr>
        <p:spPr>
          <a:xfrm>
            <a:off x="304800" y="4800600"/>
            <a:ext cx="8534400" cy="16002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chemeClr val="bg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>
          <a:xfrm>
            <a:off x="228600" y="6553200"/>
            <a:ext cx="2133600" cy="287782"/>
          </a:xfrm>
        </p:spPr>
        <p:txBody>
          <a:bodyPr/>
          <a:lstStyle/>
          <a:p>
            <a:fld id="{AAD56F4F-D62A-40C0-B97D-26AF2B741CD4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>
          <a:xfrm>
            <a:off x="2895600" y="6553200"/>
            <a:ext cx="3429000" cy="287782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>
          <a:xfrm>
            <a:off x="6858000" y="6553200"/>
            <a:ext cx="2057400" cy="287782"/>
          </a:xfrm>
        </p:spPr>
        <p:txBody>
          <a:bodyPr/>
          <a:lstStyle/>
          <a:p>
            <a:fld id="{E0AAC572-81D3-4FB1-91CF-FF1E20FF60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56F4F-D62A-40C0-B97D-26AF2B741CD4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AC572-81D3-4FB1-91CF-FF1E20FF60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953000"/>
          </a:xfrm>
          <a:prstGeom prst="round2SameRect">
            <a:avLst>
              <a:gd name="adj1" fmla="val 2821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 Same Side Corner Rectangle 6"/>
          <p:cNvSpPr/>
          <p:nvPr/>
        </p:nvSpPr>
        <p:spPr>
          <a:xfrm flipV="1">
            <a:off x="228600" y="5257800"/>
            <a:ext cx="8686800" cy="12954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85800" y="838200"/>
            <a:ext cx="7772400" cy="4191000"/>
          </a:xfrm>
        </p:spPr>
        <p:txBody>
          <a:bodyPr anchor="ctr"/>
          <a:lstStyle>
            <a:lvl1pPr algn="ctr">
              <a:defRPr sz="4800" b="0" cap="none" baseline="0">
                <a:solidFill>
                  <a:schemeClr val="bg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722313" y="5410200"/>
            <a:ext cx="7772400" cy="104298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56F4F-D62A-40C0-B97D-26AF2B741CD4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AC572-81D3-4FB1-91CF-FF1E20FF60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301752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56F4F-D62A-40C0-B97D-26AF2B741CD4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AC572-81D3-4FB1-91CF-FF1E20FF60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301752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301752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4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4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56F4F-D62A-40C0-B97D-26AF2B741CD4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AC572-81D3-4FB1-91CF-FF1E20FF60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56F4F-D62A-40C0-B97D-26AF2B741CD4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AC572-81D3-4FB1-91CF-FF1E20FF60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56F4F-D62A-40C0-B97D-26AF2B741CD4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3" name="Rectangl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AC572-81D3-4FB1-91CF-FF1E20FF60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28600" y="1600200"/>
            <a:ext cx="8686800" cy="4724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56F4F-D62A-40C0-B97D-26AF2B741CD4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AC572-81D3-4FB1-91CF-FF1E20FF60AB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pic" idx="1"/>
          </p:nvPr>
        </p:nvSpPr>
        <p:spPr>
          <a:xfrm>
            <a:off x="228600" y="1524000"/>
            <a:ext cx="8686800" cy="49103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56F4F-D62A-40C0-B97D-26AF2B741CD4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AC572-81D3-4FB1-91CF-FF1E20FF60AB}" type="slidenum">
              <a:rPr lang="cs-CZ" smtClean="0"/>
              <a:pPr/>
              <a:t>‹#›</a:t>
            </a:fld>
            <a:endParaRPr lang="cs-CZ"/>
          </a:p>
        </p:txBody>
      </p:sp>
      <p:sp useBgFill="1">
        <p:nvSpPr>
          <p:cNvPr id="9" name="Rectangle 8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1" name="Straight Connector 10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56F4F-D62A-40C0-B97D-26AF2B741CD4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AC572-81D3-4FB1-91CF-FF1E20FF60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400800" cy="60499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56F4F-D62A-40C0-B97D-26AF2B741CD4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AC572-81D3-4FB1-91CF-FF1E20FF60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ound Same Side Corner Rectangle 6"/>
          <p:cNvSpPr/>
          <p:nvPr/>
        </p:nvSpPr>
        <p:spPr>
          <a:xfrm rot="5400000">
            <a:off x="4862513" y="2300287"/>
            <a:ext cx="6096000" cy="1952625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 orient="vert"/>
          </p:nvPr>
        </p:nvSpPr>
        <p:spPr>
          <a:xfrm>
            <a:off x="7029450" y="274638"/>
            <a:ext cx="1752600" cy="5973762"/>
          </a:xfrm>
        </p:spPr>
        <p:txBody>
          <a:bodyPr vert="eaVert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534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600200"/>
            <a:ext cx="85344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AAD56F4F-D62A-40C0-B97D-26AF2B741CD4}" type="datetimeFigureOut">
              <a:rPr lang="cs-CZ" smtClean="0"/>
              <a:pPr/>
              <a:t>26.6.2014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5600" y="6520942"/>
            <a:ext cx="34290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18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0AAC572-81D3-4FB1-91CF-FF1E20FF60AB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4625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rgbClr val="FFFFFF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2"/>
        </a:buClr>
        <a:buSzPct val="100000"/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630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7373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2194560" indent="-182880" algn="l" defTabSz="914400" rtl="0" eaLnBrk="1" latinLnBrk="0" hangingPunct="1">
        <a:spcBef>
          <a:spcPts val="31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ic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10" Type="http://schemas.openxmlformats.org/officeDocument/2006/relationships/image" Target="../media/image12.pn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11" Type="http://schemas.openxmlformats.org/officeDocument/2006/relationships/image" Target="../media/image22.jpeg"/><Relationship Id="rId5" Type="http://schemas.openxmlformats.org/officeDocument/2006/relationships/image" Target="../media/image16.wmf"/><Relationship Id="rId10" Type="http://schemas.openxmlformats.org/officeDocument/2006/relationships/image" Target="../media/image21.png"/><Relationship Id="rId4" Type="http://schemas.openxmlformats.org/officeDocument/2006/relationships/image" Target="../media/image15.wmf"/><Relationship Id="rId9" Type="http://schemas.openxmlformats.org/officeDocument/2006/relationships/image" Target="../media/image2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emf"/><Relationship Id="rId3" Type="http://schemas.openxmlformats.org/officeDocument/2006/relationships/image" Target="../media/image27.emf"/><Relationship Id="rId7" Type="http://schemas.openxmlformats.org/officeDocument/2006/relationships/image" Target="../media/image31.emf"/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emf"/><Relationship Id="rId5" Type="http://schemas.openxmlformats.org/officeDocument/2006/relationships/image" Target="../media/image29.emf"/><Relationship Id="rId4" Type="http://schemas.openxmlformats.org/officeDocument/2006/relationships/image" Target="../media/image28.emf"/><Relationship Id="rId9" Type="http://schemas.openxmlformats.org/officeDocument/2006/relationships/image" Target="../media/image3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Owoce</a:t>
            </a:r>
            <a:r>
              <a:rPr lang="cs-CZ" dirty="0" smtClean="0"/>
              <a:t> i </a:t>
            </a:r>
            <a:r>
              <a:rPr lang="cs-CZ" dirty="0" err="1" smtClean="0"/>
              <a:t>jarzyny</a:t>
            </a:r>
            <a:endParaRPr lang="cs-CZ" dirty="0"/>
          </a:p>
        </p:txBody>
      </p:sp>
      <p:pic>
        <p:nvPicPr>
          <p:cNvPr id="1027" name="Picture 3" descr="C:\Users\ucetni\AppData\Local\Microsoft\Windows\Temporary Internet Files\Content.IE5\8KJ71T69\MP9002277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701369"/>
            <a:ext cx="3657600" cy="24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668795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88640"/>
            <a:ext cx="3168352" cy="792088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38877825"/>
              </p:ext>
            </p:extLst>
          </p:nvPr>
        </p:nvGraphicFramePr>
        <p:xfrm>
          <a:off x="2411760" y="1052736"/>
          <a:ext cx="4536504" cy="54934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28192"/>
                <a:gridCol w="2808312"/>
              </a:tblGrid>
              <a:tr h="2880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přílohy: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r>
                        <a:rPr lang="cs-CZ" sz="1100" smtClean="0">
                          <a:effectLst/>
                        </a:rPr>
                        <a:t>VY_32_INOVACE_13_OWOCE </a:t>
                      </a:r>
                      <a:r>
                        <a:rPr lang="cs-CZ" sz="1100" dirty="0" smtClean="0">
                          <a:effectLst/>
                        </a:rPr>
                        <a:t>I JARZYNY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6975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</a:t>
                      </a:r>
                      <a:r>
                        <a:rPr lang="cs-CZ" sz="1100" dirty="0">
                          <a:effectLst/>
                        </a:rPr>
                        <a:t>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Mgr. Halina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2225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Předmět: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2225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Třída: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1.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4040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Šablona projektu: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4488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effectLst/>
                        </a:rPr>
                        <a:t>knihy: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10.10.2011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2225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Jazyk: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Polština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8969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a anotace: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Materiál je určen k procvičování  základních  znalostí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 z tem. okruhu:</a:t>
                      </a:r>
                      <a:r>
                        <a:rPr lang="cs-CZ" sz="1100" baseline="0" dirty="0" smtClean="0">
                          <a:effectLst/>
                        </a:rPr>
                        <a:t> ovoce a zelenina;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</a:txBody>
                  <a:tcPr marL="42329" marR="42329" marT="0" marB="0"/>
                </a:tc>
              </a:tr>
              <a:tr h="3543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DUM – Prezentace </a:t>
                      </a:r>
                      <a:r>
                        <a:rPr lang="cs-CZ" sz="1100" dirty="0" err="1">
                          <a:effectLst/>
                        </a:rPr>
                        <a:t>Power</a:t>
                      </a:r>
                      <a:r>
                        <a:rPr lang="cs-CZ" sz="1100" dirty="0">
                          <a:effectLst/>
                        </a:rPr>
                        <a:t> point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5084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Očekávaný výstup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-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Základní znalosti</a:t>
                      </a:r>
                      <a:r>
                        <a:rPr lang="cs-CZ" sz="1100" baseline="0" dirty="0" smtClean="0">
                          <a:effectLst/>
                        </a:rPr>
                        <a:t>  z tematického okruhu : ovoce a zelenina;</a:t>
                      </a:r>
                    </a:p>
                  </a:txBody>
                  <a:tcPr marL="42329" marR="42329" marT="0" marB="0"/>
                </a:tc>
              </a:tr>
              <a:tr h="5985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Využité materiály: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</a:rPr>
                        <a:t>Obrázky z </a:t>
                      </a:r>
                      <a:r>
                        <a:rPr lang="cs-CZ" sz="1100" u="sng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hlinkClick r:id="rId3"/>
                        </a:rPr>
                        <a:t>www.office.microsoft.com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51243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Nazwij</a:t>
            </a:r>
            <a:r>
              <a:rPr lang="cs-CZ" dirty="0" smtClean="0"/>
              <a:t> </a:t>
            </a:r>
            <a:r>
              <a:rPr lang="cs-CZ" dirty="0" err="1" smtClean="0"/>
              <a:t>poprawnie</a:t>
            </a:r>
            <a:r>
              <a:rPr lang="cs-CZ" dirty="0" smtClean="0"/>
              <a:t> </a:t>
            </a:r>
            <a:r>
              <a:rPr lang="cs-CZ" dirty="0" err="1" smtClean="0"/>
              <a:t>owoce</a:t>
            </a:r>
            <a:r>
              <a:rPr lang="cs-CZ" dirty="0" smtClean="0"/>
              <a:t> i </a:t>
            </a:r>
            <a:r>
              <a:rPr lang="cs-CZ" dirty="0" err="1" smtClean="0"/>
              <a:t>jarzyny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1026" name="Picture 2" descr="C:\Users\Halina\AppData\Local\Microsoft\Windows\Temporary Internet Files\Content.IE5\1DLG63Z6\MP900400617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32798"/>
            <a:ext cx="1302098" cy="1628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lina\AppData\Local\Microsoft\Windows\Temporary Internet Files\Content.IE5\1DLG63Z6\MC90043691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16267" y="392448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lina\AppData\Local\Microsoft\Windows\Temporary Internet Files\Content.IE5\6P8WD033\MP90040120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694512"/>
            <a:ext cx="1363341" cy="1704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ucetni\AppData\Local\Microsoft\Windows\Temporary Internet Files\Content.IE5\8KJ71T69\MP90040061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09953" y="2535338"/>
            <a:ext cx="1866540" cy="2333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etni\AppData\Local\Microsoft\Windows\Temporary Internet Files\Content.IE5\TFX9JD41\MP90043062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617759"/>
            <a:ext cx="1525161" cy="1010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cetni\AppData\Local\Microsoft\Windows\Temporary Internet Files\Content.IE5\HXK5IV8G\MP90042282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157638"/>
            <a:ext cx="1383566" cy="922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cetni\AppData\Local\Microsoft\Windows\Temporary Internet Files\Content.IE5\8KJ71T69\MP90040058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54832" y="1836247"/>
            <a:ext cx="1363341" cy="1704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cetni\AppData\Local\Microsoft\Windows\Temporary Internet Files\Content.IE5\X0VK6Y5O\MP90042662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04852" y="5194186"/>
            <a:ext cx="1321676" cy="1059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ucetni\AppData\Local\Microsoft\Windows\Temporary Internet Files\Content.IE5\TFX9JD41\MC900441780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854063"/>
            <a:ext cx="1834480" cy="1834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176452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rstenec 4"/>
          <p:cNvSpPr/>
          <p:nvPr/>
        </p:nvSpPr>
        <p:spPr>
          <a:xfrm>
            <a:off x="323528" y="3977680"/>
            <a:ext cx="2520280" cy="2448272"/>
          </a:xfrm>
          <a:prstGeom prst="don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Prstenec 5"/>
          <p:cNvSpPr/>
          <p:nvPr/>
        </p:nvSpPr>
        <p:spPr>
          <a:xfrm>
            <a:off x="6456554" y="3975121"/>
            <a:ext cx="2520280" cy="2448272"/>
          </a:xfrm>
          <a:prstGeom prst="don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pic>
        <p:nvPicPr>
          <p:cNvPr id="2055" name="Picture 7" descr="C:\Users\Halina\AppData\Local\Microsoft\Windows\Temporary Internet Files\Content.IE5\6P8WD033\MC9001123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49028" y="5426104"/>
            <a:ext cx="668392" cy="10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Halina\AppData\Local\Microsoft\Windows\Temporary Internet Files\Content.IE5\8FAIFKI2\MC9002460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7262" y="1650889"/>
            <a:ext cx="1752884" cy="977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11560" y="404664"/>
            <a:ext cx="65915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</a:t>
            </a:r>
            <a:r>
              <a:rPr lang="cs-CZ" dirty="0" err="1" smtClean="0"/>
              <a:t>zielony</a:t>
            </a:r>
            <a:r>
              <a:rPr lang="cs-CZ" dirty="0" smtClean="0"/>
              <a:t> </a:t>
            </a:r>
            <a:r>
              <a:rPr lang="cs-CZ" dirty="0" err="1" smtClean="0"/>
              <a:t>talerz</a:t>
            </a:r>
            <a:r>
              <a:rPr lang="cs-CZ" dirty="0" smtClean="0"/>
              <a:t> </a:t>
            </a:r>
            <a:r>
              <a:rPr lang="cs-CZ" dirty="0" err="1" smtClean="0"/>
              <a:t>skieruj</a:t>
            </a:r>
            <a:r>
              <a:rPr lang="cs-CZ" dirty="0" smtClean="0"/>
              <a:t> </a:t>
            </a:r>
            <a:r>
              <a:rPr lang="cs-CZ" dirty="0" err="1" smtClean="0"/>
              <a:t>owoce</a:t>
            </a:r>
            <a:r>
              <a:rPr lang="cs-CZ" dirty="0" smtClean="0"/>
              <a:t>, za</a:t>
            </a:r>
            <a:r>
              <a:rPr lang="pl-PL" dirty="0" smtClean="0"/>
              <a:t>ś na czerwony jarzyny:</a:t>
            </a:r>
            <a:endParaRPr lang="cs-CZ" dirty="0"/>
          </a:p>
        </p:txBody>
      </p:sp>
      <p:pic>
        <p:nvPicPr>
          <p:cNvPr id="2060" name="Picture 12" descr="C:\Users\Halina\AppData\Local\Microsoft\Windows\Temporary Internet Files\Content.IE5\8FAIFKI2\MC9002508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19325" y="4120416"/>
            <a:ext cx="1727798" cy="1305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Halina\AppData\Local\Microsoft\Windows\Temporary Internet Files\Content.IE5\1DLG63Z6\MC9001125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5255" y="1792437"/>
            <a:ext cx="1291622" cy="96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Halina\AppData\Local\Microsoft\Windows\Temporary Internet Files\Content.IE5\5GH3BH1C\MC9003362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86877" y="1706899"/>
            <a:ext cx="1956315" cy="1612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Halina\AppData\Local\Microsoft\Windows\Temporary Internet Files\Content.IE5\XDS4LZP1\MC900268996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67791" y="4773260"/>
            <a:ext cx="1095532" cy="1563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se šipkou 9"/>
          <p:cNvCxnSpPr/>
          <p:nvPr/>
        </p:nvCxnSpPr>
        <p:spPr>
          <a:xfrm flipH="1">
            <a:off x="1586877" y="3140968"/>
            <a:ext cx="392835" cy="17281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5724128" y="3861048"/>
            <a:ext cx="1872208" cy="13382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Users\ucetni\AppData\Local\Microsoft\Windows\Temporary Internet Files\Content.IE5\X0VK6Y5O\MP90031372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8167" y="3083675"/>
            <a:ext cx="1350676" cy="891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cetni\AppData\Local\Microsoft\Windows\Temporary Internet Files\Content.IE5\X0VK6Y5O\MC90039148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16694" y="2628110"/>
            <a:ext cx="761577" cy="1064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cetni\AppData\Local\Microsoft\Windows\Temporary Internet Files\Content.IE5\HXK5IV8G\MC900441708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14510" y="3004213"/>
            <a:ext cx="1280853" cy="1280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cetni\AppData\Local\Microsoft\Windows\Temporary Internet Files\Content.IE5\8KJ71T69\MP90038790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38540" y="1487227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732799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err="1" smtClean="0"/>
              <a:t>Ile</a:t>
            </a:r>
            <a:r>
              <a:rPr lang="cs-CZ" sz="2400" dirty="0" smtClean="0"/>
              <a:t> jest na </a:t>
            </a:r>
            <a:r>
              <a:rPr lang="cs-CZ" sz="2400" dirty="0" err="1" smtClean="0"/>
              <a:t>talerzu</a:t>
            </a:r>
            <a:r>
              <a:rPr lang="cs-CZ" sz="2400" dirty="0" smtClean="0"/>
              <a:t> </a:t>
            </a:r>
            <a:r>
              <a:rPr lang="cs-CZ" sz="2400" dirty="0" err="1" smtClean="0"/>
              <a:t>poszczególnych</a:t>
            </a:r>
            <a:r>
              <a:rPr lang="cs-CZ" sz="2400" dirty="0" smtClean="0"/>
              <a:t> </a:t>
            </a:r>
            <a:r>
              <a:rPr lang="cs-CZ" sz="2400" dirty="0" err="1" smtClean="0"/>
              <a:t>jarzyn</a:t>
            </a:r>
            <a:r>
              <a:rPr lang="cs-CZ" sz="2400" dirty="0" smtClean="0"/>
              <a:t> i </a:t>
            </a:r>
            <a:r>
              <a:rPr lang="cs-CZ" sz="2400" dirty="0" err="1" smtClean="0"/>
              <a:t>owoców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pic>
        <p:nvPicPr>
          <p:cNvPr id="3074" name="Picture 2" descr="C:\Users\Halina\AppData\Local\Microsoft\Windows\Temporary Internet Files\Content.IE5\1DLG63Z6\MC9002399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52633" y="3773884"/>
            <a:ext cx="1321907" cy="1502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Halina\AppData\Local\Microsoft\Windows\Temporary Internet Files\Content.IE5\1DLG63Z6\MC9002399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42136" y="4654223"/>
            <a:ext cx="1321907" cy="1502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Halina\AppData\Local\Microsoft\Windows\Temporary Internet Files\Content.IE5\1DLG63Z6\MC9002399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29251" y="4238480"/>
            <a:ext cx="1321907" cy="1502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Halina\AppData\Local\Microsoft\Windows\Temporary Internet Files\Content.IE5\1DLG63Z6\MC9002399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728518"/>
            <a:ext cx="1321907" cy="1502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Halina\AppData\Local\Microsoft\Windows\Temporary Internet Files\Content.IE5\1DLG63Z6\MC9002399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76907" y="3491268"/>
            <a:ext cx="1325321" cy="1506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Halina\AppData\Local\Microsoft\Windows\Temporary Internet Files\Content.IE5\8FAIFKI2\MC900350295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7165" y="2954966"/>
            <a:ext cx="2160240" cy="1428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7" descr="C:\Users\Halina\AppData\Local\Microsoft\Windows\Temporary Internet Files\Content.IE5\8FAIFKI2\MC9003502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328301"/>
            <a:ext cx="2451370" cy="1428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7" descr="C:\Users\Halina\AppData\Local\Microsoft\Windows\Temporary Internet Files\Content.IE5\8FAIFKI2\MC9003502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90204" y="4527027"/>
            <a:ext cx="2160240" cy="1428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Halina\AppData\Local\Microsoft\Windows\Temporary Internet Files\Content.IE5\5GH3BH1C\MC9003111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90492" y="3908106"/>
            <a:ext cx="1568196" cy="1848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9" descr="C:\Users\Halina\AppData\Local\Microsoft\Windows\Temporary Internet Files\Content.IE5\5GH3BH1C\MC9003111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82962" y="2566809"/>
            <a:ext cx="1568196" cy="1848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Prstenec 13"/>
          <p:cNvSpPr/>
          <p:nvPr/>
        </p:nvSpPr>
        <p:spPr>
          <a:xfrm>
            <a:off x="1140096" y="5442670"/>
            <a:ext cx="6397624" cy="108012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08662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Nazwij</a:t>
            </a:r>
            <a:r>
              <a:rPr lang="cs-CZ" dirty="0" smtClean="0"/>
              <a:t> i </a:t>
            </a:r>
            <a:r>
              <a:rPr lang="cs-CZ" dirty="0" err="1" smtClean="0"/>
              <a:t>pokoloruj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3548" y="2272539"/>
            <a:ext cx="1368152" cy="1383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58605" y="4859090"/>
            <a:ext cx="1285875" cy="1276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11645" y="2986053"/>
            <a:ext cx="1546928" cy="1636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182892"/>
            <a:ext cx="1221401" cy="1067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23173" y="2636911"/>
            <a:ext cx="1512168" cy="14678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1412" y="4859090"/>
            <a:ext cx="1781175" cy="165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3354" y="5353998"/>
            <a:ext cx="1323975" cy="111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láček 3"/>
          <p:cNvSpPr/>
          <p:nvPr/>
        </p:nvSpPr>
        <p:spPr>
          <a:xfrm>
            <a:off x="1569379" y="1628800"/>
            <a:ext cx="1042266" cy="100811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err="1" smtClean="0"/>
              <a:t>Jestem</a:t>
            </a:r>
            <a:r>
              <a:rPr lang="cs-CZ" sz="1200" dirty="0" smtClean="0"/>
              <a:t> ………</a:t>
            </a:r>
            <a:endParaRPr lang="cs-CZ" sz="1200" dirty="0"/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8850" y="2042393"/>
            <a:ext cx="1073150" cy="1189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47655" y="1586670"/>
            <a:ext cx="1073150" cy="1189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84086" y="2132856"/>
            <a:ext cx="1073150" cy="1189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64967" y="3804062"/>
            <a:ext cx="1073150" cy="1189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86219" y="4225586"/>
            <a:ext cx="1073150" cy="1189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99874" y="4559608"/>
            <a:ext cx="1073150" cy="1189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123284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efab">
  <a:themeElements>
    <a:clrScheme name="Prefab">
      <a:dk1>
        <a:sysClr val="windowText" lastClr="000000"/>
      </a:dk1>
      <a:lt1>
        <a:sysClr val="window" lastClr="FFFFFF"/>
      </a:lt1>
      <a:dk2>
        <a:srgbClr val="5D5C64"/>
      </a:dk2>
      <a:lt2>
        <a:srgbClr val="E4D9BE"/>
      </a:lt2>
      <a:accent1>
        <a:srgbClr val="E0B62E"/>
      </a:accent1>
      <a:accent2>
        <a:srgbClr val="E6632E"/>
      </a:accent2>
      <a:accent3>
        <a:srgbClr val="73C1C7"/>
      </a:accent3>
      <a:accent4>
        <a:srgbClr val="75964C"/>
      </a:accent4>
      <a:accent5>
        <a:srgbClr val="C78C45"/>
      </a:accent5>
      <a:accent6>
        <a:srgbClr val="BCA076"/>
      </a:accent6>
      <a:hlink>
        <a:srgbClr val="CF3B0D"/>
      </a:hlink>
      <a:folHlink>
        <a:srgbClr val="7E756C"/>
      </a:folHlink>
    </a:clrScheme>
    <a:fontScheme name="Prefab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refab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0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17000"/>
                <a:satMod val="350000"/>
              </a:schemeClr>
            </a:gs>
          </a:gsLst>
          <a:lin ang="4000000" scaled="1"/>
        </a:gra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0000" algn="ct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110000" algn="ctr" rotWithShape="0">
              <a:srgbClr val="000000">
                <a:alpha val="65000"/>
              </a:srgbClr>
            </a:outerShdw>
          </a:effectLst>
        </a:effectStyle>
        <a:effectStyle>
          <a:effectLst>
            <a:outerShdw blurRad="120000" algn="ctr" rotWithShape="0">
              <a:srgbClr val="000000">
                <a:alpha val="70000"/>
              </a:srgbClr>
            </a:outerShdw>
          </a:effectLst>
          <a:scene3d>
            <a:camera prst="orthographicFront"/>
            <a:lightRig rig="glow" dir="t">
              <a:rot lat="0" lon="0" rev="1800000"/>
            </a:lightRig>
          </a:scene3d>
          <a:sp3d contourW="12700" prstMaterial="dkEdge">
            <a:bevelT w="50800" h="44450" prst="angle"/>
            <a:contourClr>
              <a:schemeClr val="phClr">
                <a:shade val="4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20000"/>
              </a:schemeClr>
              <a:schemeClr val="phClr">
                <a:tint val="94000"/>
                <a:satMod val="2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TC010205604[[fn=Konstrukční motiv]]</Template>
  <TotalTime>132</TotalTime>
  <Words>110</Words>
  <Application>Microsoft Office PowerPoint</Application>
  <PresentationFormat>Předvádění na obrazovce (4:3)</PresentationFormat>
  <Paragraphs>36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Prefab</vt:lpstr>
      <vt:lpstr>Owoce i jarzyny</vt:lpstr>
      <vt:lpstr>Snímek 2</vt:lpstr>
      <vt:lpstr>Nazwij poprawnie owoce i jarzyny:</vt:lpstr>
      <vt:lpstr>Snímek 4</vt:lpstr>
      <vt:lpstr>Ile jest na talerzu poszczególnych jarzyn i owoców?</vt:lpstr>
      <vt:lpstr>Nazwij i pokoloruj: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Owoce i jarzyny</dc:title>
  <dc:creator>Halina Kulig</dc:creator>
  <cp:lastModifiedBy>Dum</cp:lastModifiedBy>
  <cp:revision>14</cp:revision>
  <dcterms:created xsi:type="dcterms:W3CDTF">2011-08-02T16:22:24Z</dcterms:created>
  <dcterms:modified xsi:type="dcterms:W3CDTF">2014-06-26T10:05:05Z</dcterms:modified>
</cp:coreProperties>
</file>