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72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E0CCD39-C665-4E66-85D5-332A9522CECD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630C8C0-B0BF-4266-9928-25511CE14A6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ic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Rodziny</a:t>
            </a:r>
            <a:r>
              <a:rPr lang="cs-CZ" dirty="0" smtClean="0"/>
              <a:t> </a:t>
            </a:r>
            <a:r>
              <a:rPr lang="cs-CZ" dirty="0" err="1" smtClean="0"/>
              <a:t>zwierz</a:t>
            </a:r>
            <a:r>
              <a:rPr lang="pl-PL" dirty="0" smtClean="0"/>
              <a:t>ąt</a:t>
            </a:r>
            <a:endParaRPr lang="cs-CZ" dirty="0"/>
          </a:p>
        </p:txBody>
      </p:sp>
      <p:pic>
        <p:nvPicPr>
          <p:cNvPr id="3" name="Picture 2" descr="C:\Users\ucetni\AppData\Local\Microsoft\Windows\Temporary Internet Files\Content.IE5\TFX9JD41\MP90022774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06409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70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0648"/>
            <a:ext cx="3384376" cy="64807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719483"/>
              </p:ext>
            </p:extLst>
          </p:nvPr>
        </p:nvGraphicFramePr>
        <p:xfrm>
          <a:off x="2627784" y="1124744"/>
          <a:ext cx="4536504" cy="5699500"/>
        </p:xfrm>
        <a:graphic>
          <a:graphicData uri="http://schemas.openxmlformats.org/drawingml/2006/table">
            <a:tbl>
              <a:tblPr firstRow="1" firstCol="1" bandRow="1"/>
              <a:tblGrid>
                <a:gridCol w="1728192"/>
                <a:gridCol w="2808312"/>
              </a:tblGrid>
              <a:tr h="372618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přílohy: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VY_32_INOVACE_20_RODZINY </a:t>
                      </a:r>
                      <a:r>
                        <a:rPr lang="pl-PL" sz="1100" dirty="0" smtClean="0">
                          <a:effectLst/>
                        </a:rPr>
                        <a:t>ZWIERZAT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854298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</a:t>
                      </a:r>
                      <a:r>
                        <a:rPr lang="cs-CZ" sz="1100" dirty="0">
                          <a:effectLst/>
                        </a:rPr>
                        <a:t>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Mgr.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Předmět: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Třída: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89478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Šablona projektu: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48855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effectLst/>
                        </a:rPr>
                        <a:t>knihy: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17.10.2011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Jazyk: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Polština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635287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 a anotace: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Materiál je určen k procvičování  základních znalosti z tematického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okruhu:domácí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zvířata a jejich rodiny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76399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solidFill>
                            <a:schemeClr val="tx1"/>
                          </a:solidFill>
                          <a:effectLst/>
                        </a:rPr>
                        <a:t>Power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 point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87059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Očekávaný výstup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znalosti z tematického okruhu: domácí zvířata a jejich rodiny;</a:t>
                      </a: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45193"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Využité materiály: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4572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Obrázky z </a:t>
                      </a:r>
                      <a:r>
                        <a:rPr lang="cs-CZ" sz="1100" u="sng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hlinkClick r:id="rId3"/>
                        </a:rPr>
                        <a:t>www.office.microsoft.com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209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80381"/>
            <a:ext cx="1932651" cy="274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491880" y="3846972"/>
            <a:ext cx="21602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555006" y="1591911"/>
            <a:ext cx="19326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koza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84168" y="1844824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koźlątko</a:t>
            </a:r>
            <a:endParaRPr lang="cs-CZ" sz="4000" dirty="0"/>
          </a:p>
        </p:txBody>
      </p:sp>
      <p:pic>
        <p:nvPicPr>
          <p:cNvPr id="4" name="Picture 3" descr="C:\Users\ucetni\AppData\Local\Microsoft\Windows\Temporary Internet Files\Content.IE5\8KJ71T69\MP90017869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368" y="2532461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29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Halina\AppData\Local\Microsoft\Windows\Temporary Internet Files\Content.IE5\T0ARVP05\MP90026227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92896"/>
            <a:ext cx="2863729" cy="189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3635896" y="3437926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437145" y="1444134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krowa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1798077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cielątko</a:t>
            </a:r>
            <a:endParaRPr lang="cs-CZ" sz="4000" dirty="0"/>
          </a:p>
        </p:txBody>
      </p:sp>
      <p:pic>
        <p:nvPicPr>
          <p:cNvPr id="3074" name="Picture 2" descr="C:\Users\ucetni\AppData\Local\Microsoft\Windows\Temporary Internet Files\Content.IE5\8KJ71T69\MP90017898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54157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05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Halina\AppData\Local\Microsoft\Windows\Temporary Internet Files\Content.IE5\463GD78K\MP9004066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28001"/>
            <a:ext cx="2808312" cy="187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4427984" y="3535884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331640" y="1556792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kura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68144" y="1556792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kurczątko</a:t>
            </a:r>
            <a:endParaRPr lang="cs-CZ" sz="4000" dirty="0"/>
          </a:p>
        </p:txBody>
      </p:sp>
      <p:pic>
        <p:nvPicPr>
          <p:cNvPr id="7170" name="Picture 2" descr="C:\Users\ucetni\AppData\Local\Microsoft\Windows\Temporary Internet Files\Content.IE5\TFX9JD41\MP9004310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001404"/>
            <a:ext cx="3068960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31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62880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klacz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1686388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źrebiątko</a:t>
            </a:r>
            <a:endParaRPr lang="cs-CZ" sz="4000" dirty="0"/>
          </a:p>
        </p:txBody>
      </p:sp>
      <p:pic>
        <p:nvPicPr>
          <p:cNvPr id="4098" name="Picture 2" descr="C:\Users\ucetni\AppData\Local\Microsoft\Windows\Temporary Internet Files\Content.IE5\TFX9JD41\MP9001786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06" y="2204864"/>
            <a:ext cx="243230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cetni\AppData\Local\Microsoft\Windows\Temporary Internet Files\Content.IE5\HXK5IV8G\MP90026256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308" y="2402554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2627784" y="3284984"/>
            <a:ext cx="446449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591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2709" y="2001034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kaczka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52120" y="1772816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kaczątko</a:t>
            </a:r>
            <a:endParaRPr lang="cs-CZ" sz="4000" dirty="0"/>
          </a:p>
        </p:txBody>
      </p:sp>
      <p:pic>
        <p:nvPicPr>
          <p:cNvPr id="9218" name="Picture 2" descr="C:\Users\ucetni\AppData\Local\Microsoft\Windows\Temporary Internet Files\Content.IE5\TFX9JD41\MP90043183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247" y="2354977"/>
            <a:ext cx="3231089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995936" y="3704720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9" name="Picture 3" descr="C:\Users\ucetni\AppData\Local\Microsoft\Windows\Temporary Internet Files\Content.IE5\HXK5IV8G\MC9003265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08920"/>
            <a:ext cx="2541565" cy="241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03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se šipkou 2"/>
          <p:cNvCxnSpPr/>
          <p:nvPr/>
        </p:nvCxnSpPr>
        <p:spPr>
          <a:xfrm>
            <a:off x="4788024" y="3425434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403648" y="1628800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suka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80112" y="162880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szczeniątko</a:t>
            </a:r>
            <a:endParaRPr lang="cs-CZ" sz="4000" dirty="0"/>
          </a:p>
        </p:txBody>
      </p:sp>
      <p:pic>
        <p:nvPicPr>
          <p:cNvPr id="6148" name="Picture 4" descr="C:\Users\ucetni\AppData\Local\Microsoft\Windows\Temporary Internet Files\Content.IE5\HXK5IV8G\MP9004018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575" y="2336686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ucetni\AppData\Local\Microsoft\Windows\Temporary Internet Files\Content.IE5\HXK5IV8G\MP9004016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9729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40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se šipkou 2"/>
          <p:cNvCxnSpPr/>
          <p:nvPr/>
        </p:nvCxnSpPr>
        <p:spPr>
          <a:xfrm>
            <a:off x="4716016" y="3288811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259632" y="1412776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kotka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00192" y="1058833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kociątko</a:t>
            </a:r>
            <a:endParaRPr lang="cs-CZ" sz="4000" dirty="0"/>
          </a:p>
        </p:txBody>
      </p:sp>
      <p:pic>
        <p:nvPicPr>
          <p:cNvPr id="5122" name="Picture 2" descr="C:\Users\ucetni\AppData\Local\Microsoft\Windows\Temporary Internet Files\Content.IE5\8KJ71T69\MP9004024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92836"/>
            <a:ext cx="312115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cetni\AppData\Local\Microsoft\Windows\Temporary Internet Files\Content.IE5\TFX9JD41\MP9004070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400" y="207215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30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se šipkou 2"/>
          <p:cNvCxnSpPr/>
          <p:nvPr/>
        </p:nvCxnSpPr>
        <p:spPr>
          <a:xfrm>
            <a:off x="4139952" y="3456895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619672" y="980728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gęś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177281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gąsiątko</a:t>
            </a:r>
            <a:endParaRPr lang="cs-CZ" sz="4000" dirty="0"/>
          </a:p>
        </p:txBody>
      </p:sp>
      <p:pic>
        <p:nvPicPr>
          <p:cNvPr id="8194" name="Picture 2" descr="C:\Users\ucetni\AppData\Local\Microsoft\Windows\Temporary Internet Files\Content.IE5\X0VK6Y5O\MC9000304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023" y="2252129"/>
            <a:ext cx="1655064" cy="210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cetni\AppData\Local\Microsoft\Windows\Temporary Internet Files\Content.IE5\8KJ71T69\MP90043183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017" y="2480702"/>
            <a:ext cx="2966973" cy="296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06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se šipkou 2"/>
          <p:cNvCxnSpPr/>
          <p:nvPr/>
        </p:nvCxnSpPr>
        <p:spPr>
          <a:xfrm>
            <a:off x="3707904" y="3464441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115616" y="2060848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świnia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1919462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/>
              <a:t>prosiątko</a:t>
            </a:r>
            <a:endParaRPr lang="cs-CZ" sz="4000" dirty="0"/>
          </a:p>
        </p:txBody>
      </p:sp>
      <p:pic>
        <p:nvPicPr>
          <p:cNvPr id="10243" name="Picture 3" descr="C:\Users\ucetni\AppData\Local\Microsoft\Windows\Temporary Internet Files\Content.IE5\8KJ71T69\MP9001786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04" y="2924944"/>
            <a:ext cx="3168352" cy="211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ucetni\AppData\Local\Microsoft\Windows\Temporary Internet Files\Content.IE5\X0VK6Y5O\MP90017865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12976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63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980728"/>
            <a:ext cx="3990322" cy="5620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2915816" y="980728"/>
            <a:ext cx="507044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Utwórz pary dorosłego i młodego zwierzęcia: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6263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0"/>
            <a:ext cx="4963623" cy="7022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4248472" y="188640"/>
            <a:ext cx="449999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Pomóż znaleźć mamom swoje dzieci.</a:t>
            </a:r>
          </a:p>
          <a:p>
            <a:pPr algn="ctr"/>
            <a:r>
              <a:rPr lang="pl-PL" dirty="0" smtClean="0"/>
              <a:t>Każdą drogę zaznacz innym kolorem.</a:t>
            </a:r>
            <a:endParaRPr lang="cs-CZ" dirty="0"/>
          </a:p>
        </p:txBody>
      </p:sp>
      <p:pic>
        <p:nvPicPr>
          <p:cNvPr id="1032" name="Picture 8" descr="C:\Users\Halina\AppData\Local\Microsoft\Windows\Temporary Internet Files\Content.IE5\8FAIFKI2\MC900231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88" y="3068960"/>
            <a:ext cx="4032448" cy="247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62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predskolaci.cz/wp-content/uploads/2008/10/str-1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3747"/>
            <a:ext cx="4536504" cy="641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Vývojový diagram: alternativní postup 1"/>
          <p:cNvSpPr/>
          <p:nvPr/>
        </p:nvSpPr>
        <p:spPr>
          <a:xfrm>
            <a:off x="3997246" y="233684"/>
            <a:ext cx="4751218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Do kogo pędzi mama-krowa, do kogo mama-kaczka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 descr="C:\Users\Halina\AppData\Local\Microsoft\Windows\Temporary Internet Files\Content.IE5\1DLG63Z6\MC900287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50873"/>
            <a:ext cx="3017822" cy="275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31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179</TotalTime>
  <Words>123</Words>
  <Application>Microsoft Office PowerPoint</Application>
  <PresentationFormat>Předvádění na obrazovce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Jmění</vt:lpstr>
      <vt:lpstr>Rodziny zwierząt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Rodziny zwierząt</dc:title>
  <dc:creator>Halina Kulig</dc:creator>
  <cp:lastModifiedBy>ucetni</cp:lastModifiedBy>
  <cp:revision>20</cp:revision>
  <dcterms:created xsi:type="dcterms:W3CDTF">2011-08-09T12:36:33Z</dcterms:created>
  <dcterms:modified xsi:type="dcterms:W3CDTF">2014-06-26T09:05:37Z</dcterms:modified>
</cp:coreProperties>
</file>