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422C16"/>
    <a:srgbClr val="0C788E"/>
    <a:srgbClr val="006666"/>
    <a:srgbClr val="E0C0A0"/>
    <a:srgbClr val="DDDDDD"/>
    <a:srgbClr val="361800"/>
    <a:srgbClr val="33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35" autoAdjust="0"/>
    <p:restoredTop sz="94652" autoAdjust="0"/>
  </p:normalViewPr>
  <p:slideViewPr>
    <p:cSldViewPr>
      <p:cViewPr varScale="1">
        <p:scale>
          <a:sx n="66" d="100"/>
          <a:sy n="66" d="100"/>
        </p:scale>
        <p:origin x="-137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3903DD-3814-4BF1-AFE9-C9B35AE8BB9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A194D-6256-46FF-B284-F73B3B7BD45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C93EDB-CE78-43D2-9987-FDB0D8988CC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41E716-059A-4925-8833-03BEDF9A9DB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0BC85C-2145-4DCD-9EC9-821574E6787D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015045-B839-49C3-9D32-0897CAC8D5F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87FE7E-690D-476A-A796-D3009156D3C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D9CF11-F6EE-45C5-B09E-11556AE7038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436FF-13F7-4C50-8027-6047BA7A49B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04977-CCE2-42EA-AB80-BA7567761D03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271026-031A-4B74-BF39-348811C5AB1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9154244-37A4-4642-BEA1-0DBB023B222D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blinds dir="vert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OPVK_hor_zakladni_logolink_RGB_cz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483889" y="188640"/>
            <a:ext cx="5752407" cy="125937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3709863" y="2061220"/>
            <a:ext cx="5254625" cy="647700"/>
          </a:xfrm>
        </p:spPr>
        <p:txBody>
          <a:bodyPr/>
          <a:lstStyle/>
          <a:p>
            <a:r>
              <a:rPr lang="cs-CZ" sz="6000" b="1" dirty="0" smtClean="0">
                <a:solidFill>
                  <a:schemeClr val="bg1"/>
                </a:solidFill>
              </a:rPr>
              <a:t>Elektrostatika</a:t>
            </a:r>
            <a:endParaRPr lang="es-ES" sz="6000" b="1" dirty="0">
              <a:solidFill>
                <a:schemeClr val="bg1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528538" y="6093822"/>
            <a:ext cx="608692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Autorem materiálu a všech jeho částí, není-li uvedeno jinak, je (Mgr. Josef Hylský).</a:t>
            </a:r>
            <a:endParaRPr kumimoji="0" lang="cs-CZ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Materiál je dostupný ze školního portálu http://dum.</a:t>
            </a:r>
            <a:r>
              <a:rPr kumimoji="0" lang="cs-CZ" sz="1100" b="0" i="0" u="none" strike="noStrike" cap="none" normalizeH="0" baseline="0" dirty="0" err="1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voss</a:t>
            </a: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-na.</a:t>
            </a:r>
            <a:r>
              <a:rPr kumimoji="0" lang="cs-CZ" sz="1100" b="0" i="0" u="none" strike="noStrike" cap="none" normalizeH="0" baseline="0" dirty="0" err="1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cz</a:t>
            </a: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 který provozuje</a:t>
            </a:r>
            <a:b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Vyšší odborná škola stavební a Střední průmyslová škola stavební arch. Jana </a:t>
            </a:r>
            <a:r>
              <a:rPr kumimoji="0" lang="cs-CZ" sz="1100" b="0" i="0" u="none" strike="noStrike" cap="none" normalizeH="0" baseline="0" dirty="0" err="1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Letzela</a:t>
            </a: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 Náchod</a:t>
            </a: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50"/>
          <p:cNvSpPr txBox="1">
            <a:spLocks noChangeArrowheads="1"/>
          </p:cNvSpPr>
          <p:nvPr/>
        </p:nvSpPr>
        <p:spPr bwMode="auto">
          <a:xfrm>
            <a:off x="611560" y="5445224"/>
            <a:ext cx="79928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32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Elektrický náboj a Coulombův zákon</a:t>
            </a:r>
            <a:endParaRPr kumimoji="0" lang="es-ES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0" y="1"/>
            <a:ext cx="9143999" cy="4406900"/>
          </a:xfrm>
          <a:solidFill>
            <a:schemeClr val="bg1"/>
          </a:solidFill>
        </p:spPr>
        <p:txBody>
          <a:bodyPr/>
          <a:lstStyle/>
          <a:p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5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cs-CZ" sz="2800" dirty="0" smtClean="0"/>
              <a:t>Vytvoříte kladný náboj na plechovce pomocí záporně nabité tyče?</a:t>
            </a:r>
            <a:endParaRPr lang="cs-CZ" sz="2800" dirty="0"/>
          </a:p>
        </p:txBody>
      </p:sp>
      <p:sp>
        <p:nvSpPr>
          <p:cNvPr id="7" name="Plechovka 6"/>
          <p:cNvSpPr/>
          <p:nvPr/>
        </p:nvSpPr>
        <p:spPr>
          <a:xfrm>
            <a:off x="1115616" y="1772816"/>
            <a:ext cx="2376264" cy="2520280"/>
          </a:xfrm>
          <a:prstGeom prst="ca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Plechovka 7"/>
          <p:cNvSpPr/>
          <p:nvPr/>
        </p:nvSpPr>
        <p:spPr>
          <a:xfrm>
            <a:off x="5724128" y="1772816"/>
            <a:ext cx="2376264" cy="2520280"/>
          </a:xfrm>
          <a:prstGeom prst="ca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2987824" y="4797152"/>
            <a:ext cx="5688632" cy="83099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2400" dirty="0" smtClean="0"/>
              <a:t>Zakreslete průběh nabíjení plechovky na výše načrtnutých plechovkách</a:t>
            </a:r>
            <a:endParaRPr lang="cs-CZ" sz="2400" dirty="0"/>
          </a:p>
        </p:txBody>
      </p:sp>
      <p:cxnSp>
        <p:nvCxnSpPr>
          <p:cNvPr id="11" name="Přímá spojovací čára 10"/>
          <p:cNvCxnSpPr>
            <a:stCxn id="5" idx="2"/>
            <a:endCxn id="6" idx="2"/>
          </p:cNvCxnSpPr>
          <p:nvPr/>
        </p:nvCxnSpPr>
        <p:spPr>
          <a:xfrm>
            <a:off x="4572000" y="1417638"/>
            <a:ext cx="0" cy="298926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8" name="Skupina 27"/>
          <p:cNvGrpSpPr/>
          <p:nvPr/>
        </p:nvGrpSpPr>
        <p:grpSpPr>
          <a:xfrm>
            <a:off x="3275856" y="5877272"/>
            <a:ext cx="2808312" cy="292959"/>
            <a:chOff x="3059832" y="5877272"/>
            <a:chExt cx="2808312" cy="292959"/>
          </a:xfrm>
        </p:grpSpPr>
        <p:sp>
          <p:nvSpPr>
            <p:cNvPr id="13" name="Plechovka 12"/>
            <p:cNvSpPr/>
            <p:nvPr/>
          </p:nvSpPr>
          <p:spPr>
            <a:xfrm rot="5400000">
              <a:off x="4317508" y="4619596"/>
              <a:ext cx="292959" cy="2808312"/>
            </a:xfrm>
            <a:prstGeom prst="can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cxnSp>
          <p:nvCxnSpPr>
            <p:cNvPr id="15" name="Přímá spojovací čára 14"/>
            <p:cNvCxnSpPr/>
            <p:nvPr/>
          </p:nvCxnSpPr>
          <p:spPr>
            <a:xfrm>
              <a:off x="3275856" y="6093296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Přímá spojovací čára 18"/>
            <p:cNvCxnSpPr/>
            <p:nvPr/>
          </p:nvCxnSpPr>
          <p:spPr>
            <a:xfrm>
              <a:off x="3635896" y="5949280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Přímá spojovací čára 19"/>
            <p:cNvCxnSpPr/>
            <p:nvPr/>
          </p:nvCxnSpPr>
          <p:spPr>
            <a:xfrm>
              <a:off x="3995936" y="6021288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Přímá spojovací čára 20"/>
            <p:cNvCxnSpPr/>
            <p:nvPr/>
          </p:nvCxnSpPr>
          <p:spPr>
            <a:xfrm>
              <a:off x="4355976" y="5949280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Přímá spojovací čára 21"/>
            <p:cNvCxnSpPr/>
            <p:nvPr/>
          </p:nvCxnSpPr>
          <p:spPr>
            <a:xfrm>
              <a:off x="4716016" y="6093296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Přímá spojovací čára 22"/>
            <p:cNvCxnSpPr/>
            <p:nvPr/>
          </p:nvCxnSpPr>
          <p:spPr>
            <a:xfrm>
              <a:off x="4860032" y="5949280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Přímá spojovací čára 24"/>
            <p:cNvCxnSpPr/>
            <p:nvPr/>
          </p:nvCxnSpPr>
          <p:spPr>
            <a:xfrm>
              <a:off x="5148064" y="6093296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Přímá spojovací čára 25"/>
            <p:cNvCxnSpPr/>
            <p:nvPr/>
          </p:nvCxnSpPr>
          <p:spPr>
            <a:xfrm>
              <a:off x="5508104" y="5949280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Přímá spojovací čára 26"/>
            <p:cNvCxnSpPr/>
            <p:nvPr/>
          </p:nvCxnSpPr>
          <p:spPr>
            <a:xfrm>
              <a:off x="5580112" y="6093296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6" name="Skupina 45"/>
          <p:cNvGrpSpPr/>
          <p:nvPr/>
        </p:nvGrpSpPr>
        <p:grpSpPr>
          <a:xfrm>
            <a:off x="6444208" y="5805264"/>
            <a:ext cx="2664296" cy="648072"/>
            <a:chOff x="6444208" y="5805264"/>
            <a:chExt cx="2664296" cy="648072"/>
          </a:xfrm>
        </p:grpSpPr>
        <p:cxnSp>
          <p:nvCxnSpPr>
            <p:cNvPr id="34" name="Zakřivená spojovací čára 33"/>
            <p:cNvCxnSpPr/>
            <p:nvPr/>
          </p:nvCxnSpPr>
          <p:spPr>
            <a:xfrm>
              <a:off x="6444208" y="5805264"/>
              <a:ext cx="2376264" cy="504056"/>
            </a:xfrm>
            <a:prstGeom prst="curvedConnector3">
              <a:avLst>
                <a:gd name="adj1" fmla="val 50000"/>
              </a:avLst>
            </a:prstGeom>
            <a:ln>
              <a:solidFill>
                <a:srgbClr val="00B05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Přímá spojovací čára 35"/>
            <p:cNvCxnSpPr/>
            <p:nvPr/>
          </p:nvCxnSpPr>
          <p:spPr>
            <a:xfrm>
              <a:off x="8748464" y="6381328"/>
              <a:ext cx="216024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Přímá spojovací čára 36"/>
            <p:cNvCxnSpPr/>
            <p:nvPr/>
          </p:nvCxnSpPr>
          <p:spPr>
            <a:xfrm>
              <a:off x="8640960" y="6453336"/>
              <a:ext cx="467544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Přímá spojovací čára 42"/>
            <p:cNvCxnSpPr/>
            <p:nvPr/>
          </p:nvCxnSpPr>
          <p:spPr>
            <a:xfrm>
              <a:off x="8820472" y="6309320"/>
              <a:ext cx="0" cy="7200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SMARTInkAnnotation330"/>
          <p:cNvSpPr/>
          <p:nvPr/>
        </p:nvSpPr>
        <p:spPr>
          <a:xfrm>
            <a:off x="395536" y="2451734"/>
            <a:ext cx="307182" cy="1002984"/>
          </a:xfrm>
          <a:custGeom>
            <a:avLst/>
            <a:gdLst/>
            <a:ahLst/>
            <a:cxnLst/>
            <a:rect l="0" t="0" r="0" b="0"/>
            <a:pathLst>
              <a:path w="307182" h="1002984">
                <a:moveTo>
                  <a:pt x="0" y="0"/>
                </a:moveTo>
                <a:lnTo>
                  <a:pt x="6150" y="7381"/>
                </a:lnTo>
                <a:lnTo>
                  <a:pt x="6702" y="10583"/>
                </a:lnTo>
                <a:lnTo>
                  <a:pt x="6849" y="12770"/>
                </a:lnTo>
                <a:lnTo>
                  <a:pt x="7741" y="15181"/>
                </a:lnTo>
                <a:lnTo>
                  <a:pt x="11995" y="23125"/>
                </a:lnTo>
                <a:lnTo>
                  <a:pt x="13268" y="28693"/>
                </a:lnTo>
                <a:lnTo>
                  <a:pt x="14879" y="40981"/>
                </a:lnTo>
                <a:lnTo>
                  <a:pt x="24204" y="70778"/>
                </a:lnTo>
                <a:lnTo>
                  <a:pt x="31072" y="94949"/>
                </a:lnTo>
                <a:lnTo>
                  <a:pt x="40504" y="121872"/>
                </a:lnTo>
                <a:lnTo>
                  <a:pt x="50010" y="148075"/>
                </a:lnTo>
                <a:lnTo>
                  <a:pt x="57151" y="172144"/>
                </a:lnTo>
                <a:lnTo>
                  <a:pt x="66675" y="205877"/>
                </a:lnTo>
                <a:lnTo>
                  <a:pt x="73554" y="222946"/>
                </a:lnTo>
                <a:lnTo>
                  <a:pt x="81109" y="240057"/>
                </a:lnTo>
                <a:lnTo>
                  <a:pt x="90619" y="266708"/>
                </a:lnTo>
                <a:lnTo>
                  <a:pt x="98748" y="287447"/>
                </a:lnTo>
                <a:lnTo>
                  <a:pt x="105536" y="309364"/>
                </a:lnTo>
                <a:lnTo>
                  <a:pt x="111198" y="331805"/>
                </a:lnTo>
                <a:lnTo>
                  <a:pt x="116361" y="354479"/>
                </a:lnTo>
                <a:lnTo>
                  <a:pt x="123418" y="374716"/>
                </a:lnTo>
                <a:lnTo>
                  <a:pt x="131052" y="395141"/>
                </a:lnTo>
                <a:lnTo>
                  <a:pt x="137091" y="420093"/>
                </a:lnTo>
                <a:lnTo>
                  <a:pt x="144537" y="444518"/>
                </a:lnTo>
                <a:lnTo>
                  <a:pt x="152345" y="468074"/>
                </a:lnTo>
                <a:lnTo>
                  <a:pt x="158461" y="491243"/>
                </a:lnTo>
                <a:lnTo>
                  <a:pt x="165941" y="514240"/>
                </a:lnTo>
                <a:lnTo>
                  <a:pt x="174558" y="538114"/>
                </a:lnTo>
                <a:lnTo>
                  <a:pt x="183679" y="564599"/>
                </a:lnTo>
                <a:lnTo>
                  <a:pt x="190908" y="589706"/>
                </a:lnTo>
                <a:lnTo>
                  <a:pt x="196766" y="614516"/>
                </a:lnTo>
                <a:lnTo>
                  <a:pt x="209434" y="678788"/>
                </a:lnTo>
                <a:lnTo>
                  <a:pt x="216377" y="704909"/>
                </a:lnTo>
                <a:lnTo>
                  <a:pt x="223961" y="731440"/>
                </a:lnTo>
                <a:lnTo>
                  <a:pt x="229978" y="755932"/>
                </a:lnTo>
                <a:lnTo>
                  <a:pt x="237827" y="791141"/>
                </a:lnTo>
                <a:lnTo>
                  <a:pt x="245180" y="825703"/>
                </a:lnTo>
                <a:lnTo>
                  <a:pt x="252108" y="846087"/>
                </a:lnTo>
                <a:lnTo>
                  <a:pt x="259685" y="864671"/>
                </a:lnTo>
                <a:lnTo>
                  <a:pt x="268414" y="891199"/>
                </a:lnTo>
                <a:lnTo>
                  <a:pt x="276027" y="916204"/>
                </a:lnTo>
                <a:lnTo>
                  <a:pt x="283310" y="936102"/>
                </a:lnTo>
                <a:lnTo>
                  <a:pt x="292882" y="959891"/>
                </a:lnTo>
                <a:lnTo>
                  <a:pt x="296857" y="970496"/>
                </a:lnTo>
                <a:lnTo>
                  <a:pt x="299889" y="981821"/>
                </a:lnTo>
                <a:lnTo>
                  <a:pt x="304667" y="991209"/>
                </a:lnTo>
                <a:lnTo>
                  <a:pt x="307181" y="10029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SMARTInkAnnotation331"/>
          <p:cNvSpPr/>
          <p:nvPr/>
        </p:nvSpPr>
        <p:spPr>
          <a:xfrm>
            <a:off x="717004" y="3351847"/>
            <a:ext cx="135733" cy="124955"/>
          </a:xfrm>
          <a:custGeom>
            <a:avLst/>
            <a:gdLst/>
            <a:ahLst/>
            <a:cxnLst/>
            <a:rect l="0" t="0" r="0" b="0"/>
            <a:pathLst>
              <a:path w="135733" h="124955">
                <a:moveTo>
                  <a:pt x="0" y="120015"/>
                </a:moveTo>
                <a:lnTo>
                  <a:pt x="3793" y="124566"/>
                </a:lnTo>
                <a:lnTo>
                  <a:pt x="5704" y="124954"/>
                </a:lnTo>
                <a:lnTo>
                  <a:pt x="7771" y="124260"/>
                </a:lnTo>
                <a:lnTo>
                  <a:pt x="13000" y="120853"/>
                </a:lnTo>
                <a:lnTo>
                  <a:pt x="15832" y="120387"/>
                </a:lnTo>
                <a:lnTo>
                  <a:pt x="17699" y="120263"/>
                </a:lnTo>
                <a:lnTo>
                  <a:pt x="19737" y="119228"/>
                </a:lnTo>
                <a:lnTo>
                  <a:pt x="21889" y="117585"/>
                </a:lnTo>
                <a:lnTo>
                  <a:pt x="24118" y="115538"/>
                </a:lnTo>
                <a:lnTo>
                  <a:pt x="26397" y="113220"/>
                </a:lnTo>
                <a:lnTo>
                  <a:pt x="28711" y="110722"/>
                </a:lnTo>
                <a:lnTo>
                  <a:pt x="31047" y="108105"/>
                </a:lnTo>
                <a:lnTo>
                  <a:pt x="48529" y="87449"/>
                </a:lnTo>
                <a:lnTo>
                  <a:pt x="72740" y="58442"/>
                </a:lnTo>
                <a:lnTo>
                  <a:pt x="76274" y="55154"/>
                </a:lnTo>
                <a:lnTo>
                  <a:pt x="80219" y="52009"/>
                </a:lnTo>
                <a:lnTo>
                  <a:pt x="84435" y="48960"/>
                </a:lnTo>
                <a:lnTo>
                  <a:pt x="88834" y="45022"/>
                </a:lnTo>
                <a:lnTo>
                  <a:pt x="93354" y="40493"/>
                </a:lnTo>
                <a:lnTo>
                  <a:pt x="101816" y="31331"/>
                </a:lnTo>
                <a:lnTo>
                  <a:pt x="108222" y="24085"/>
                </a:lnTo>
                <a:lnTo>
                  <a:pt x="111836" y="20819"/>
                </a:lnTo>
                <a:lnTo>
                  <a:pt x="115832" y="17689"/>
                </a:lnTo>
                <a:lnTo>
                  <a:pt x="120084" y="14650"/>
                </a:lnTo>
                <a:lnTo>
                  <a:pt x="123712" y="11672"/>
                </a:lnTo>
                <a:lnTo>
                  <a:pt x="126925" y="8734"/>
                </a:lnTo>
                <a:lnTo>
                  <a:pt x="135732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SMARTInkAnnotation332"/>
          <p:cNvSpPr/>
          <p:nvPr/>
        </p:nvSpPr>
        <p:spPr>
          <a:xfrm>
            <a:off x="474117" y="2203132"/>
            <a:ext cx="378620" cy="1140143"/>
          </a:xfrm>
          <a:custGeom>
            <a:avLst/>
            <a:gdLst/>
            <a:ahLst/>
            <a:cxnLst/>
            <a:rect l="0" t="0" r="0" b="0"/>
            <a:pathLst>
              <a:path w="378620" h="1140143">
                <a:moveTo>
                  <a:pt x="378619" y="1140142"/>
                </a:moveTo>
                <a:lnTo>
                  <a:pt x="378619" y="1135591"/>
                </a:lnTo>
                <a:lnTo>
                  <a:pt x="377825" y="1133298"/>
                </a:lnTo>
                <a:lnTo>
                  <a:pt x="373709" y="1125520"/>
                </a:lnTo>
                <a:lnTo>
                  <a:pt x="372468" y="1119991"/>
                </a:lnTo>
                <a:lnTo>
                  <a:pt x="370877" y="1107728"/>
                </a:lnTo>
                <a:lnTo>
                  <a:pt x="366623" y="1093285"/>
                </a:lnTo>
                <a:lnTo>
                  <a:pt x="360841" y="1061147"/>
                </a:lnTo>
                <a:lnTo>
                  <a:pt x="340490" y="994009"/>
                </a:lnTo>
                <a:lnTo>
                  <a:pt x="337159" y="964023"/>
                </a:lnTo>
                <a:lnTo>
                  <a:pt x="332379" y="935558"/>
                </a:lnTo>
                <a:lnTo>
                  <a:pt x="311918" y="837128"/>
                </a:lnTo>
                <a:lnTo>
                  <a:pt x="297504" y="790551"/>
                </a:lnTo>
                <a:lnTo>
                  <a:pt x="291503" y="764106"/>
                </a:lnTo>
                <a:lnTo>
                  <a:pt x="284073" y="739018"/>
                </a:lnTo>
                <a:lnTo>
                  <a:pt x="275480" y="715167"/>
                </a:lnTo>
                <a:lnTo>
                  <a:pt x="266369" y="691867"/>
                </a:lnTo>
                <a:lnTo>
                  <a:pt x="259144" y="666271"/>
                </a:lnTo>
                <a:lnTo>
                  <a:pt x="252494" y="639020"/>
                </a:lnTo>
                <a:lnTo>
                  <a:pt x="244246" y="611034"/>
                </a:lnTo>
                <a:lnTo>
                  <a:pt x="235289" y="585260"/>
                </a:lnTo>
                <a:lnTo>
                  <a:pt x="226017" y="560153"/>
                </a:lnTo>
                <a:lnTo>
                  <a:pt x="216604" y="533119"/>
                </a:lnTo>
                <a:lnTo>
                  <a:pt x="209245" y="505229"/>
                </a:lnTo>
                <a:lnTo>
                  <a:pt x="202535" y="477911"/>
                </a:lnTo>
                <a:lnTo>
                  <a:pt x="194262" y="453070"/>
                </a:lnTo>
                <a:lnTo>
                  <a:pt x="152374" y="328505"/>
                </a:lnTo>
                <a:lnTo>
                  <a:pt x="142863" y="302529"/>
                </a:lnTo>
                <a:lnTo>
                  <a:pt x="133345" y="278285"/>
                </a:lnTo>
                <a:lnTo>
                  <a:pt x="95250" y="185780"/>
                </a:lnTo>
                <a:lnTo>
                  <a:pt x="85725" y="165436"/>
                </a:lnTo>
                <a:lnTo>
                  <a:pt x="76994" y="145917"/>
                </a:lnTo>
                <a:lnTo>
                  <a:pt x="66822" y="115413"/>
                </a:lnTo>
                <a:lnTo>
                  <a:pt x="58538" y="100189"/>
                </a:lnTo>
                <a:lnTo>
                  <a:pt x="44949" y="76358"/>
                </a:lnTo>
                <a:lnTo>
                  <a:pt x="31045" y="43657"/>
                </a:lnTo>
                <a:lnTo>
                  <a:pt x="22794" y="30198"/>
                </a:lnTo>
                <a:lnTo>
                  <a:pt x="13015" y="16461"/>
                </a:lnTo>
                <a:lnTo>
                  <a:pt x="2262" y="282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SMARTInkAnnotation333"/>
          <p:cNvSpPr/>
          <p:nvPr/>
        </p:nvSpPr>
        <p:spPr>
          <a:xfrm>
            <a:off x="395956" y="2292490"/>
            <a:ext cx="433766" cy="1127938"/>
          </a:xfrm>
          <a:custGeom>
            <a:avLst/>
            <a:gdLst/>
            <a:ahLst/>
            <a:cxnLst/>
            <a:rect l="0" t="0" r="0" b="0"/>
            <a:pathLst>
              <a:path w="433766" h="1127938">
                <a:moveTo>
                  <a:pt x="78161" y="4939"/>
                </a:moveTo>
                <a:lnTo>
                  <a:pt x="78161" y="0"/>
                </a:lnTo>
                <a:lnTo>
                  <a:pt x="78161" y="4690"/>
                </a:lnTo>
                <a:lnTo>
                  <a:pt x="74368" y="9416"/>
                </a:lnTo>
                <a:lnTo>
                  <a:pt x="73251" y="12686"/>
                </a:lnTo>
                <a:lnTo>
                  <a:pt x="69342" y="31622"/>
                </a:lnTo>
                <a:lnTo>
                  <a:pt x="67519" y="37016"/>
                </a:lnTo>
                <a:lnTo>
                  <a:pt x="53981" y="60311"/>
                </a:lnTo>
                <a:lnTo>
                  <a:pt x="40723" y="91442"/>
                </a:lnTo>
                <a:lnTo>
                  <a:pt x="29762" y="114072"/>
                </a:lnTo>
                <a:lnTo>
                  <a:pt x="16460" y="144652"/>
                </a:lnTo>
                <a:lnTo>
                  <a:pt x="6765" y="165216"/>
                </a:lnTo>
                <a:lnTo>
                  <a:pt x="4370" y="168941"/>
                </a:lnTo>
                <a:lnTo>
                  <a:pt x="1709" y="175619"/>
                </a:lnTo>
                <a:lnTo>
                  <a:pt x="0" y="183116"/>
                </a:lnTo>
                <a:lnTo>
                  <a:pt x="654" y="183731"/>
                </a:lnTo>
                <a:lnTo>
                  <a:pt x="3497" y="184415"/>
                </a:lnTo>
                <a:lnTo>
                  <a:pt x="5366" y="183645"/>
                </a:lnTo>
                <a:lnTo>
                  <a:pt x="16186" y="175564"/>
                </a:lnTo>
                <a:lnTo>
                  <a:pt x="28842" y="167572"/>
                </a:lnTo>
                <a:lnTo>
                  <a:pt x="39572" y="160088"/>
                </a:lnTo>
                <a:lnTo>
                  <a:pt x="46879" y="154092"/>
                </a:lnTo>
                <a:lnTo>
                  <a:pt x="54925" y="147237"/>
                </a:lnTo>
                <a:lnTo>
                  <a:pt x="68098" y="137080"/>
                </a:lnTo>
                <a:lnTo>
                  <a:pt x="79245" y="129391"/>
                </a:lnTo>
                <a:lnTo>
                  <a:pt x="89490" y="122798"/>
                </a:lnTo>
                <a:lnTo>
                  <a:pt x="111007" y="109564"/>
                </a:lnTo>
                <a:lnTo>
                  <a:pt x="114719" y="108589"/>
                </a:lnTo>
                <a:lnTo>
                  <a:pt x="119778" y="107963"/>
                </a:lnTo>
                <a:lnTo>
                  <a:pt x="120193" y="108864"/>
                </a:lnTo>
                <a:lnTo>
                  <a:pt x="120654" y="112406"/>
                </a:lnTo>
                <a:lnTo>
                  <a:pt x="120914" y="124305"/>
                </a:lnTo>
                <a:lnTo>
                  <a:pt x="118858" y="134508"/>
                </a:lnTo>
                <a:lnTo>
                  <a:pt x="117198" y="139896"/>
                </a:lnTo>
                <a:lnTo>
                  <a:pt x="111121" y="150962"/>
                </a:lnTo>
                <a:lnTo>
                  <a:pt x="98775" y="170443"/>
                </a:lnTo>
                <a:lnTo>
                  <a:pt x="87179" y="191772"/>
                </a:lnTo>
                <a:lnTo>
                  <a:pt x="80581" y="204181"/>
                </a:lnTo>
                <a:lnTo>
                  <a:pt x="68736" y="221877"/>
                </a:lnTo>
                <a:lnTo>
                  <a:pt x="57220" y="244923"/>
                </a:lnTo>
                <a:lnTo>
                  <a:pt x="49731" y="259560"/>
                </a:lnTo>
                <a:lnTo>
                  <a:pt x="47301" y="263269"/>
                </a:lnTo>
                <a:lnTo>
                  <a:pt x="44602" y="269930"/>
                </a:lnTo>
                <a:lnTo>
                  <a:pt x="43082" y="279035"/>
                </a:lnTo>
                <a:lnTo>
                  <a:pt x="42869" y="281967"/>
                </a:lnTo>
                <a:lnTo>
                  <a:pt x="43520" y="283922"/>
                </a:lnTo>
                <a:lnTo>
                  <a:pt x="44748" y="285225"/>
                </a:lnTo>
                <a:lnTo>
                  <a:pt x="48630" y="287317"/>
                </a:lnTo>
                <a:lnTo>
                  <a:pt x="60010" y="287730"/>
                </a:lnTo>
                <a:lnTo>
                  <a:pt x="65596" y="287787"/>
                </a:lnTo>
                <a:lnTo>
                  <a:pt x="72841" y="285271"/>
                </a:lnTo>
                <a:lnTo>
                  <a:pt x="85845" y="278501"/>
                </a:lnTo>
                <a:lnTo>
                  <a:pt x="90427" y="275896"/>
                </a:lnTo>
                <a:lnTo>
                  <a:pt x="101869" y="273002"/>
                </a:lnTo>
                <a:lnTo>
                  <a:pt x="114098" y="270763"/>
                </a:lnTo>
                <a:lnTo>
                  <a:pt x="129114" y="265100"/>
                </a:lnTo>
                <a:lnTo>
                  <a:pt x="139736" y="262999"/>
                </a:lnTo>
                <a:lnTo>
                  <a:pt x="148126" y="262507"/>
                </a:lnTo>
                <a:lnTo>
                  <a:pt x="150998" y="263329"/>
                </a:lnTo>
                <a:lnTo>
                  <a:pt x="152913" y="264829"/>
                </a:lnTo>
                <a:lnTo>
                  <a:pt x="155986" y="269529"/>
                </a:lnTo>
                <a:lnTo>
                  <a:pt x="156676" y="294448"/>
                </a:lnTo>
                <a:lnTo>
                  <a:pt x="155110" y="299863"/>
                </a:lnTo>
                <a:lnTo>
                  <a:pt x="143308" y="324780"/>
                </a:lnTo>
                <a:lnTo>
                  <a:pt x="135690" y="342353"/>
                </a:lnTo>
                <a:lnTo>
                  <a:pt x="129214" y="353707"/>
                </a:lnTo>
                <a:lnTo>
                  <a:pt x="121721" y="366038"/>
                </a:lnTo>
                <a:lnTo>
                  <a:pt x="109163" y="384820"/>
                </a:lnTo>
                <a:lnTo>
                  <a:pt x="99083" y="399517"/>
                </a:lnTo>
                <a:lnTo>
                  <a:pt x="87276" y="421261"/>
                </a:lnTo>
                <a:lnTo>
                  <a:pt x="86181" y="428413"/>
                </a:lnTo>
                <a:lnTo>
                  <a:pt x="85478" y="439426"/>
                </a:lnTo>
                <a:lnTo>
                  <a:pt x="87007" y="441282"/>
                </a:lnTo>
                <a:lnTo>
                  <a:pt x="92940" y="445884"/>
                </a:lnTo>
                <a:lnTo>
                  <a:pt x="95952" y="446540"/>
                </a:lnTo>
                <a:lnTo>
                  <a:pt x="98753" y="446025"/>
                </a:lnTo>
                <a:lnTo>
                  <a:pt x="101414" y="444728"/>
                </a:lnTo>
                <a:lnTo>
                  <a:pt x="110720" y="443289"/>
                </a:lnTo>
                <a:lnTo>
                  <a:pt x="122001" y="441696"/>
                </a:lnTo>
                <a:lnTo>
                  <a:pt x="132306" y="437813"/>
                </a:lnTo>
                <a:lnTo>
                  <a:pt x="150825" y="430272"/>
                </a:lnTo>
                <a:lnTo>
                  <a:pt x="159147" y="428512"/>
                </a:lnTo>
                <a:lnTo>
                  <a:pt x="168664" y="427338"/>
                </a:lnTo>
                <a:lnTo>
                  <a:pt x="178977" y="426556"/>
                </a:lnTo>
                <a:lnTo>
                  <a:pt x="196787" y="425687"/>
                </a:lnTo>
                <a:lnTo>
                  <a:pt x="220038" y="425129"/>
                </a:lnTo>
                <a:lnTo>
                  <a:pt x="222752" y="426036"/>
                </a:lnTo>
                <a:lnTo>
                  <a:pt x="224561" y="427593"/>
                </a:lnTo>
                <a:lnTo>
                  <a:pt x="225767" y="429583"/>
                </a:lnTo>
                <a:lnTo>
                  <a:pt x="227107" y="434335"/>
                </a:lnTo>
                <a:lnTo>
                  <a:pt x="227465" y="436935"/>
                </a:lnTo>
                <a:lnTo>
                  <a:pt x="225745" y="444905"/>
                </a:lnTo>
                <a:lnTo>
                  <a:pt x="224175" y="449697"/>
                </a:lnTo>
                <a:lnTo>
                  <a:pt x="214381" y="465543"/>
                </a:lnTo>
                <a:lnTo>
                  <a:pt x="201425" y="482304"/>
                </a:lnTo>
                <a:lnTo>
                  <a:pt x="173362" y="516446"/>
                </a:lnTo>
                <a:lnTo>
                  <a:pt x="160054" y="538342"/>
                </a:lnTo>
                <a:lnTo>
                  <a:pt x="153049" y="549593"/>
                </a:lnTo>
                <a:lnTo>
                  <a:pt x="151132" y="555935"/>
                </a:lnTo>
                <a:lnTo>
                  <a:pt x="149901" y="567767"/>
                </a:lnTo>
                <a:lnTo>
                  <a:pt x="149733" y="573537"/>
                </a:lnTo>
                <a:lnTo>
                  <a:pt x="150482" y="575457"/>
                </a:lnTo>
                <a:lnTo>
                  <a:pt x="151775" y="576737"/>
                </a:lnTo>
                <a:lnTo>
                  <a:pt x="153431" y="577590"/>
                </a:lnTo>
                <a:lnTo>
                  <a:pt x="163346" y="578791"/>
                </a:lnTo>
                <a:lnTo>
                  <a:pt x="171848" y="576532"/>
                </a:lnTo>
                <a:lnTo>
                  <a:pt x="176338" y="574596"/>
                </a:lnTo>
                <a:lnTo>
                  <a:pt x="187676" y="572445"/>
                </a:lnTo>
                <a:lnTo>
                  <a:pt x="200653" y="570536"/>
                </a:lnTo>
                <a:lnTo>
                  <a:pt x="207447" y="568694"/>
                </a:lnTo>
                <a:lnTo>
                  <a:pt x="214358" y="566513"/>
                </a:lnTo>
                <a:lnTo>
                  <a:pt x="221347" y="565059"/>
                </a:lnTo>
                <a:lnTo>
                  <a:pt x="228387" y="564090"/>
                </a:lnTo>
                <a:lnTo>
                  <a:pt x="241765" y="563013"/>
                </a:lnTo>
                <a:lnTo>
                  <a:pt x="253003" y="562534"/>
                </a:lnTo>
                <a:lnTo>
                  <a:pt x="264463" y="562265"/>
                </a:lnTo>
                <a:lnTo>
                  <a:pt x="266656" y="563180"/>
                </a:lnTo>
                <a:lnTo>
                  <a:pt x="268118" y="564742"/>
                </a:lnTo>
                <a:lnTo>
                  <a:pt x="270465" y="569542"/>
                </a:lnTo>
                <a:lnTo>
                  <a:pt x="263195" y="589219"/>
                </a:lnTo>
                <a:lnTo>
                  <a:pt x="261048" y="594484"/>
                </a:lnTo>
                <a:lnTo>
                  <a:pt x="252313" y="605414"/>
                </a:lnTo>
                <a:lnTo>
                  <a:pt x="241287" y="616622"/>
                </a:lnTo>
                <a:lnTo>
                  <a:pt x="231095" y="627953"/>
                </a:lnTo>
                <a:lnTo>
                  <a:pt x="220224" y="645042"/>
                </a:lnTo>
                <a:lnTo>
                  <a:pt x="208183" y="662171"/>
                </a:lnTo>
                <a:lnTo>
                  <a:pt x="205324" y="667884"/>
                </a:lnTo>
                <a:lnTo>
                  <a:pt x="202146" y="679311"/>
                </a:lnTo>
                <a:lnTo>
                  <a:pt x="200107" y="695326"/>
                </a:lnTo>
                <a:lnTo>
                  <a:pt x="199828" y="701668"/>
                </a:lnTo>
                <a:lnTo>
                  <a:pt x="200547" y="704692"/>
                </a:lnTo>
                <a:lnTo>
                  <a:pt x="203463" y="710593"/>
                </a:lnTo>
                <a:lnTo>
                  <a:pt x="206146" y="712548"/>
                </a:lnTo>
                <a:lnTo>
                  <a:pt x="213360" y="714719"/>
                </a:lnTo>
                <a:lnTo>
                  <a:pt x="226346" y="715942"/>
                </a:lnTo>
                <a:lnTo>
                  <a:pt x="239800" y="716228"/>
                </a:lnTo>
                <a:lnTo>
                  <a:pt x="343028" y="716456"/>
                </a:lnTo>
                <a:lnTo>
                  <a:pt x="345226" y="717409"/>
                </a:lnTo>
                <a:lnTo>
                  <a:pt x="346692" y="718997"/>
                </a:lnTo>
                <a:lnTo>
                  <a:pt x="347669" y="721007"/>
                </a:lnTo>
                <a:lnTo>
                  <a:pt x="347527" y="723300"/>
                </a:lnTo>
                <a:lnTo>
                  <a:pt x="346638" y="725782"/>
                </a:lnTo>
                <a:lnTo>
                  <a:pt x="335074" y="751565"/>
                </a:lnTo>
                <a:lnTo>
                  <a:pt x="332780" y="757007"/>
                </a:lnTo>
                <a:lnTo>
                  <a:pt x="323881" y="768134"/>
                </a:lnTo>
                <a:lnTo>
                  <a:pt x="312782" y="779429"/>
                </a:lnTo>
                <a:lnTo>
                  <a:pt x="302558" y="790800"/>
                </a:lnTo>
                <a:lnTo>
                  <a:pt x="290606" y="802203"/>
                </a:lnTo>
                <a:lnTo>
                  <a:pt x="278943" y="812669"/>
                </a:lnTo>
                <a:lnTo>
                  <a:pt x="271114" y="820495"/>
                </a:lnTo>
                <a:lnTo>
                  <a:pt x="264989" y="829689"/>
                </a:lnTo>
                <a:lnTo>
                  <a:pt x="260414" y="839172"/>
                </a:lnTo>
                <a:lnTo>
                  <a:pt x="258381" y="846562"/>
                </a:lnTo>
                <a:lnTo>
                  <a:pt x="257236" y="856077"/>
                </a:lnTo>
                <a:lnTo>
                  <a:pt x="257870" y="858114"/>
                </a:lnTo>
                <a:lnTo>
                  <a:pt x="259085" y="859473"/>
                </a:lnTo>
                <a:lnTo>
                  <a:pt x="260690" y="860378"/>
                </a:lnTo>
                <a:lnTo>
                  <a:pt x="266740" y="866204"/>
                </a:lnTo>
                <a:lnTo>
                  <a:pt x="270555" y="867723"/>
                </a:lnTo>
                <a:lnTo>
                  <a:pt x="281144" y="869411"/>
                </a:lnTo>
                <a:lnTo>
                  <a:pt x="291672" y="867621"/>
                </a:lnTo>
                <a:lnTo>
                  <a:pt x="303230" y="864603"/>
                </a:lnTo>
                <a:lnTo>
                  <a:pt x="310757" y="863799"/>
                </a:lnTo>
                <a:lnTo>
                  <a:pt x="318950" y="863262"/>
                </a:lnTo>
                <a:lnTo>
                  <a:pt x="334403" y="862666"/>
                </a:lnTo>
                <a:lnTo>
                  <a:pt x="363727" y="862283"/>
                </a:lnTo>
                <a:lnTo>
                  <a:pt x="370932" y="861299"/>
                </a:lnTo>
                <a:lnTo>
                  <a:pt x="378116" y="859691"/>
                </a:lnTo>
                <a:lnTo>
                  <a:pt x="385288" y="857666"/>
                </a:lnTo>
                <a:lnTo>
                  <a:pt x="390862" y="857269"/>
                </a:lnTo>
                <a:lnTo>
                  <a:pt x="395372" y="857956"/>
                </a:lnTo>
                <a:lnTo>
                  <a:pt x="405512" y="860935"/>
                </a:lnTo>
                <a:lnTo>
                  <a:pt x="408313" y="861353"/>
                </a:lnTo>
                <a:lnTo>
                  <a:pt x="410182" y="862584"/>
                </a:lnTo>
                <a:lnTo>
                  <a:pt x="411427" y="864358"/>
                </a:lnTo>
                <a:lnTo>
                  <a:pt x="412257" y="866492"/>
                </a:lnTo>
                <a:lnTo>
                  <a:pt x="412017" y="868868"/>
                </a:lnTo>
                <a:lnTo>
                  <a:pt x="411063" y="871404"/>
                </a:lnTo>
                <a:lnTo>
                  <a:pt x="407092" y="877715"/>
                </a:lnTo>
                <a:lnTo>
                  <a:pt x="395932" y="891978"/>
                </a:lnTo>
                <a:lnTo>
                  <a:pt x="382571" y="907316"/>
                </a:lnTo>
                <a:lnTo>
                  <a:pt x="373263" y="914948"/>
                </a:lnTo>
                <a:lnTo>
                  <a:pt x="355305" y="929151"/>
                </a:lnTo>
                <a:lnTo>
                  <a:pt x="343946" y="937352"/>
                </a:lnTo>
                <a:lnTo>
                  <a:pt x="330743" y="947325"/>
                </a:lnTo>
                <a:lnTo>
                  <a:pt x="319171" y="959228"/>
                </a:lnTo>
                <a:lnTo>
                  <a:pt x="311673" y="967882"/>
                </a:lnTo>
                <a:lnTo>
                  <a:pt x="310829" y="970751"/>
                </a:lnTo>
                <a:lnTo>
                  <a:pt x="311060" y="973617"/>
                </a:lnTo>
                <a:lnTo>
                  <a:pt x="312008" y="976479"/>
                </a:lnTo>
                <a:lnTo>
                  <a:pt x="313434" y="978387"/>
                </a:lnTo>
                <a:lnTo>
                  <a:pt x="315179" y="979660"/>
                </a:lnTo>
                <a:lnTo>
                  <a:pt x="317135" y="980508"/>
                </a:lnTo>
                <a:lnTo>
                  <a:pt x="327474" y="981701"/>
                </a:lnTo>
                <a:lnTo>
                  <a:pt x="340591" y="982055"/>
                </a:lnTo>
                <a:lnTo>
                  <a:pt x="347571" y="981153"/>
                </a:lnTo>
                <a:lnTo>
                  <a:pt x="356192" y="979598"/>
                </a:lnTo>
                <a:lnTo>
                  <a:pt x="365909" y="977609"/>
                </a:lnTo>
                <a:lnTo>
                  <a:pt x="374768" y="976283"/>
                </a:lnTo>
                <a:lnTo>
                  <a:pt x="383055" y="975399"/>
                </a:lnTo>
                <a:lnTo>
                  <a:pt x="390961" y="974810"/>
                </a:lnTo>
                <a:lnTo>
                  <a:pt x="403979" y="974155"/>
                </a:lnTo>
                <a:lnTo>
                  <a:pt x="421479" y="973735"/>
                </a:lnTo>
                <a:lnTo>
                  <a:pt x="424515" y="974653"/>
                </a:lnTo>
                <a:lnTo>
                  <a:pt x="430004" y="978213"/>
                </a:lnTo>
                <a:lnTo>
                  <a:pt x="431786" y="980496"/>
                </a:lnTo>
                <a:lnTo>
                  <a:pt x="432973" y="982970"/>
                </a:lnTo>
                <a:lnTo>
                  <a:pt x="433765" y="985572"/>
                </a:lnTo>
                <a:lnTo>
                  <a:pt x="432705" y="988259"/>
                </a:lnTo>
                <a:lnTo>
                  <a:pt x="424423" y="997545"/>
                </a:lnTo>
                <a:lnTo>
                  <a:pt x="415001" y="1011938"/>
                </a:lnTo>
                <a:lnTo>
                  <a:pt x="404080" y="1022724"/>
                </a:lnTo>
                <a:lnTo>
                  <a:pt x="393406" y="1031328"/>
                </a:lnTo>
                <a:lnTo>
                  <a:pt x="382576" y="1039280"/>
                </a:lnTo>
                <a:lnTo>
                  <a:pt x="369825" y="1049163"/>
                </a:lnTo>
                <a:lnTo>
                  <a:pt x="358337" y="1057366"/>
                </a:lnTo>
                <a:lnTo>
                  <a:pt x="345062" y="1067340"/>
                </a:lnTo>
                <a:lnTo>
                  <a:pt x="333465" y="1079243"/>
                </a:lnTo>
                <a:lnTo>
                  <a:pt x="331707" y="1082139"/>
                </a:lnTo>
                <a:lnTo>
                  <a:pt x="329754" y="1087897"/>
                </a:lnTo>
                <a:lnTo>
                  <a:pt x="330027" y="1089814"/>
                </a:lnTo>
                <a:lnTo>
                  <a:pt x="331003" y="1091092"/>
                </a:lnTo>
                <a:lnTo>
                  <a:pt x="332447" y="1091943"/>
                </a:lnTo>
                <a:lnTo>
                  <a:pt x="336169" y="1092889"/>
                </a:lnTo>
                <a:lnTo>
                  <a:pt x="348818" y="1093497"/>
                </a:lnTo>
                <a:lnTo>
                  <a:pt x="361997" y="1093602"/>
                </a:lnTo>
                <a:lnTo>
                  <a:pt x="371262" y="1091087"/>
                </a:lnTo>
                <a:lnTo>
                  <a:pt x="380672" y="1087746"/>
                </a:lnTo>
                <a:lnTo>
                  <a:pt x="394101" y="1085866"/>
                </a:lnTo>
                <a:lnTo>
                  <a:pt x="400612" y="1085426"/>
                </a:lnTo>
                <a:lnTo>
                  <a:pt x="402666" y="1086261"/>
                </a:lnTo>
                <a:lnTo>
                  <a:pt x="404035" y="1087770"/>
                </a:lnTo>
                <a:lnTo>
                  <a:pt x="406233" y="1092486"/>
                </a:lnTo>
                <a:lnTo>
                  <a:pt x="402821" y="1102404"/>
                </a:lnTo>
                <a:lnTo>
                  <a:pt x="396783" y="1112857"/>
                </a:lnTo>
                <a:lnTo>
                  <a:pt x="385342" y="112793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SMARTInkAnnotation334"/>
          <p:cNvSpPr/>
          <p:nvPr/>
        </p:nvSpPr>
        <p:spPr>
          <a:xfrm>
            <a:off x="588417" y="2374582"/>
            <a:ext cx="85726" cy="4940"/>
          </a:xfrm>
          <a:custGeom>
            <a:avLst/>
            <a:gdLst/>
            <a:ahLst/>
            <a:cxnLst/>
            <a:rect l="0" t="0" r="0" b="0"/>
            <a:pathLst>
              <a:path w="85726" h="4940">
                <a:moveTo>
                  <a:pt x="0" y="0"/>
                </a:moveTo>
                <a:lnTo>
                  <a:pt x="37584" y="0"/>
                </a:lnTo>
                <a:lnTo>
                  <a:pt x="43312" y="952"/>
                </a:lnTo>
                <a:lnTo>
                  <a:pt x="48719" y="2539"/>
                </a:lnTo>
                <a:lnTo>
                  <a:pt x="53910" y="4551"/>
                </a:lnTo>
                <a:lnTo>
                  <a:pt x="58165" y="4939"/>
                </a:lnTo>
                <a:lnTo>
                  <a:pt x="61795" y="4245"/>
                </a:lnTo>
                <a:lnTo>
                  <a:pt x="65009" y="2830"/>
                </a:lnTo>
                <a:lnTo>
                  <a:pt x="67946" y="1886"/>
                </a:lnTo>
                <a:lnTo>
                  <a:pt x="70697" y="1257"/>
                </a:lnTo>
                <a:lnTo>
                  <a:pt x="73325" y="838"/>
                </a:lnTo>
                <a:lnTo>
                  <a:pt x="75871" y="559"/>
                </a:lnTo>
                <a:lnTo>
                  <a:pt x="78362" y="372"/>
                </a:lnTo>
                <a:lnTo>
                  <a:pt x="85725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SMARTInkAnnotation335"/>
          <p:cNvSpPr/>
          <p:nvPr/>
        </p:nvSpPr>
        <p:spPr>
          <a:xfrm>
            <a:off x="702717" y="2691764"/>
            <a:ext cx="64295" cy="8574"/>
          </a:xfrm>
          <a:custGeom>
            <a:avLst/>
            <a:gdLst/>
            <a:ahLst/>
            <a:cxnLst/>
            <a:rect l="0" t="0" r="0" b="0"/>
            <a:pathLst>
              <a:path w="64295" h="8574">
                <a:moveTo>
                  <a:pt x="0" y="8573"/>
                </a:moveTo>
                <a:lnTo>
                  <a:pt x="10642" y="8573"/>
                </a:lnTo>
                <a:lnTo>
                  <a:pt x="12651" y="7620"/>
                </a:lnTo>
                <a:lnTo>
                  <a:pt x="14784" y="6033"/>
                </a:lnTo>
                <a:lnTo>
                  <a:pt x="16999" y="4022"/>
                </a:lnTo>
                <a:lnTo>
                  <a:pt x="19270" y="2681"/>
                </a:lnTo>
                <a:lnTo>
                  <a:pt x="21578" y="1787"/>
                </a:lnTo>
                <a:lnTo>
                  <a:pt x="23910" y="1192"/>
                </a:lnTo>
                <a:lnTo>
                  <a:pt x="27053" y="795"/>
                </a:lnTo>
                <a:lnTo>
                  <a:pt x="30735" y="530"/>
                </a:lnTo>
                <a:lnTo>
                  <a:pt x="39060" y="236"/>
                </a:lnTo>
                <a:lnTo>
                  <a:pt x="6429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SMARTInkAnnotation336"/>
          <p:cNvSpPr/>
          <p:nvPr/>
        </p:nvSpPr>
        <p:spPr>
          <a:xfrm>
            <a:off x="809873" y="3060382"/>
            <a:ext cx="100014" cy="8573"/>
          </a:xfrm>
          <a:custGeom>
            <a:avLst/>
            <a:gdLst/>
            <a:ahLst/>
            <a:cxnLst/>
            <a:rect l="0" t="0" r="0" b="0"/>
            <a:pathLst>
              <a:path w="100014" h="8573">
                <a:moveTo>
                  <a:pt x="0" y="0"/>
                </a:moveTo>
                <a:lnTo>
                  <a:pt x="23642" y="0"/>
                </a:lnTo>
                <a:lnTo>
                  <a:pt x="26874" y="952"/>
                </a:lnTo>
                <a:lnTo>
                  <a:pt x="30616" y="2539"/>
                </a:lnTo>
                <a:lnTo>
                  <a:pt x="34698" y="4551"/>
                </a:lnTo>
                <a:lnTo>
                  <a:pt x="39007" y="5891"/>
                </a:lnTo>
                <a:lnTo>
                  <a:pt x="43467" y="6785"/>
                </a:lnTo>
                <a:lnTo>
                  <a:pt x="48028" y="7380"/>
                </a:lnTo>
                <a:lnTo>
                  <a:pt x="52656" y="7778"/>
                </a:lnTo>
                <a:lnTo>
                  <a:pt x="57329" y="8043"/>
                </a:lnTo>
                <a:lnTo>
                  <a:pt x="62032" y="8219"/>
                </a:lnTo>
                <a:lnTo>
                  <a:pt x="100013" y="85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SMARTInkAnnotation337"/>
          <p:cNvSpPr/>
          <p:nvPr/>
        </p:nvSpPr>
        <p:spPr>
          <a:xfrm>
            <a:off x="895598" y="3329763"/>
            <a:ext cx="100014" cy="13512"/>
          </a:xfrm>
          <a:custGeom>
            <a:avLst/>
            <a:gdLst/>
            <a:ahLst/>
            <a:cxnLst/>
            <a:rect l="0" t="0" r="0" b="0"/>
            <a:pathLst>
              <a:path w="100014" h="13512">
                <a:moveTo>
                  <a:pt x="0" y="4939"/>
                </a:moveTo>
                <a:lnTo>
                  <a:pt x="3792" y="388"/>
                </a:lnTo>
                <a:lnTo>
                  <a:pt x="5703" y="0"/>
                </a:lnTo>
                <a:lnTo>
                  <a:pt x="7771" y="693"/>
                </a:lnTo>
                <a:lnTo>
                  <a:pt x="13000" y="4100"/>
                </a:lnTo>
                <a:lnTo>
                  <a:pt x="15017" y="4380"/>
                </a:lnTo>
                <a:lnTo>
                  <a:pt x="17949" y="4566"/>
                </a:lnTo>
                <a:lnTo>
                  <a:pt x="25440" y="4773"/>
                </a:lnTo>
                <a:lnTo>
                  <a:pt x="65768" y="4932"/>
                </a:lnTo>
                <a:lnTo>
                  <a:pt x="70833" y="5887"/>
                </a:lnTo>
                <a:lnTo>
                  <a:pt x="75003" y="7476"/>
                </a:lnTo>
                <a:lnTo>
                  <a:pt x="78577" y="9488"/>
                </a:lnTo>
                <a:lnTo>
                  <a:pt x="82547" y="10829"/>
                </a:lnTo>
                <a:lnTo>
                  <a:pt x="86782" y="11723"/>
                </a:lnTo>
                <a:lnTo>
                  <a:pt x="100013" y="135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SMARTInkAnnotation338"/>
          <p:cNvSpPr/>
          <p:nvPr/>
        </p:nvSpPr>
        <p:spPr>
          <a:xfrm>
            <a:off x="488404" y="3403282"/>
            <a:ext cx="92870" cy="17146"/>
          </a:xfrm>
          <a:custGeom>
            <a:avLst/>
            <a:gdLst/>
            <a:ahLst/>
            <a:cxnLst/>
            <a:rect l="0" t="0" r="0" b="0"/>
            <a:pathLst>
              <a:path w="92870" h="17146">
                <a:moveTo>
                  <a:pt x="0" y="0"/>
                </a:moveTo>
                <a:lnTo>
                  <a:pt x="13736" y="0"/>
                </a:lnTo>
                <a:lnTo>
                  <a:pt x="17888" y="952"/>
                </a:lnTo>
                <a:lnTo>
                  <a:pt x="22244" y="2540"/>
                </a:lnTo>
                <a:lnTo>
                  <a:pt x="26736" y="4550"/>
                </a:lnTo>
                <a:lnTo>
                  <a:pt x="31318" y="5891"/>
                </a:lnTo>
                <a:lnTo>
                  <a:pt x="35960" y="6785"/>
                </a:lnTo>
                <a:lnTo>
                  <a:pt x="40642" y="7380"/>
                </a:lnTo>
                <a:lnTo>
                  <a:pt x="45351" y="7778"/>
                </a:lnTo>
                <a:lnTo>
                  <a:pt x="50078" y="8042"/>
                </a:lnTo>
                <a:lnTo>
                  <a:pt x="54816" y="8219"/>
                </a:lnTo>
                <a:lnTo>
                  <a:pt x="59563" y="9289"/>
                </a:lnTo>
                <a:lnTo>
                  <a:pt x="64315" y="10955"/>
                </a:lnTo>
                <a:lnTo>
                  <a:pt x="69071" y="13018"/>
                </a:lnTo>
                <a:lnTo>
                  <a:pt x="73035" y="14394"/>
                </a:lnTo>
                <a:lnTo>
                  <a:pt x="76471" y="15311"/>
                </a:lnTo>
                <a:lnTo>
                  <a:pt x="79556" y="15922"/>
                </a:lnTo>
                <a:lnTo>
                  <a:pt x="82406" y="16330"/>
                </a:lnTo>
                <a:lnTo>
                  <a:pt x="85100" y="16601"/>
                </a:lnTo>
                <a:lnTo>
                  <a:pt x="92869" y="1714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SMARTInkAnnotation339"/>
          <p:cNvSpPr/>
          <p:nvPr/>
        </p:nvSpPr>
        <p:spPr>
          <a:xfrm>
            <a:off x="459829" y="3163252"/>
            <a:ext cx="92870" cy="25718"/>
          </a:xfrm>
          <a:custGeom>
            <a:avLst/>
            <a:gdLst/>
            <a:ahLst/>
            <a:cxnLst/>
            <a:rect l="0" t="0" r="0" b="0"/>
            <a:pathLst>
              <a:path w="92870" h="25718">
                <a:moveTo>
                  <a:pt x="0" y="0"/>
                </a:moveTo>
                <a:lnTo>
                  <a:pt x="6151" y="0"/>
                </a:lnTo>
                <a:lnTo>
                  <a:pt x="8070" y="952"/>
                </a:lnTo>
                <a:lnTo>
                  <a:pt x="10936" y="2540"/>
                </a:lnTo>
                <a:lnTo>
                  <a:pt x="14434" y="4551"/>
                </a:lnTo>
                <a:lnTo>
                  <a:pt x="17561" y="5891"/>
                </a:lnTo>
                <a:lnTo>
                  <a:pt x="20438" y="6785"/>
                </a:lnTo>
                <a:lnTo>
                  <a:pt x="23151" y="7380"/>
                </a:lnTo>
                <a:lnTo>
                  <a:pt x="26546" y="8730"/>
                </a:lnTo>
                <a:lnTo>
                  <a:pt x="30398" y="10582"/>
                </a:lnTo>
                <a:lnTo>
                  <a:pt x="34553" y="12770"/>
                </a:lnTo>
                <a:lnTo>
                  <a:pt x="38117" y="14228"/>
                </a:lnTo>
                <a:lnTo>
                  <a:pt x="41286" y="15200"/>
                </a:lnTo>
                <a:lnTo>
                  <a:pt x="44193" y="15848"/>
                </a:lnTo>
                <a:lnTo>
                  <a:pt x="47718" y="17233"/>
                </a:lnTo>
                <a:lnTo>
                  <a:pt x="51656" y="19108"/>
                </a:lnTo>
                <a:lnTo>
                  <a:pt x="55869" y="21311"/>
                </a:lnTo>
                <a:lnTo>
                  <a:pt x="60265" y="22780"/>
                </a:lnTo>
                <a:lnTo>
                  <a:pt x="64783" y="23759"/>
                </a:lnTo>
                <a:lnTo>
                  <a:pt x="69382" y="24412"/>
                </a:lnTo>
                <a:lnTo>
                  <a:pt x="73242" y="24847"/>
                </a:lnTo>
                <a:lnTo>
                  <a:pt x="76610" y="25137"/>
                </a:lnTo>
                <a:lnTo>
                  <a:pt x="79648" y="25330"/>
                </a:lnTo>
                <a:lnTo>
                  <a:pt x="85141" y="25545"/>
                </a:lnTo>
                <a:lnTo>
                  <a:pt x="92869" y="2571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SMARTInkAnnotation340"/>
          <p:cNvSpPr/>
          <p:nvPr/>
        </p:nvSpPr>
        <p:spPr>
          <a:xfrm>
            <a:off x="402679" y="2871787"/>
            <a:ext cx="57151" cy="17146"/>
          </a:xfrm>
          <a:custGeom>
            <a:avLst/>
            <a:gdLst/>
            <a:ahLst/>
            <a:cxnLst/>
            <a:rect l="0" t="0" r="0" b="0"/>
            <a:pathLst>
              <a:path w="57151" h="17146">
                <a:moveTo>
                  <a:pt x="0" y="0"/>
                </a:moveTo>
                <a:lnTo>
                  <a:pt x="9943" y="0"/>
                </a:lnTo>
                <a:lnTo>
                  <a:pt x="12979" y="952"/>
                </a:lnTo>
                <a:lnTo>
                  <a:pt x="16590" y="2540"/>
                </a:lnTo>
                <a:lnTo>
                  <a:pt x="20585" y="4551"/>
                </a:lnTo>
                <a:lnTo>
                  <a:pt x="24836" y="5891"/>
                </a:lnTo>
                <a:lnTo>
                  <a:pt x="29258" y="6785"/>
                </a:lnTo>
                <a:lnTo>
                  <a:pt x="33793" y="7381"/>
                </a:lnTo>
                <a:lnTo>
                  <a:pt x="37610" y="7778"/>
                </a:lnTo>
                <a:lnTo>
                  <a:pt x="40948" y="8043"/>
                </a:lnTo>
                <a:lnTo>
                  <a:pt x="43968" y="8219"/>
                </a:lnTo>
                <a:lnTo>
                  <a:pt x="46774" y="9289"/>
                </a:lnTo>
                <a:lnTo>
                  <a:pt x="49439" y="10955"/>
                </a:lnTo>
                <a:lnTo>
                  <a:pt x="57150" y="1714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SMARTInkAnnotation341"/>
          <p:cNvSpPr/>
          <p:nvPr/>
        </p:nvSpPr>
        <p:spPr>
          <a:xfrm>
            <a:off x="3174454" y="2074544"/>
            <a:ext cx="150020" cy="8574"/>
          </a:xfrm>
          <a:custGeom>
            <a:avLst/>
            <a:gdLst/>
            <a:ahLst/>
            <a:cxnLst/>
            <a:rect l="0" t="0" r="0" b="0"/>
            <a:pathLst>
              <a:path w="150020" h="8574">
                <a:moveTo>
                  <a:pt x="0" y="0"/>
                </a:moveTo>
                <a:lnTo>
                  <a:pt x="65657" y="0"/>
                </a:lnTo>
                <a:lnTo>
                  <a:pt x="69172" y="952"/>
                </a:lnTo>
                <a:lnTo>
                  <a:pt x="73102" y="2540"/>
                </a:lnTo>
                <a:lnTo>
                  <a:pt x="77310" y="4551"/>
                </a:lnTo>
                <a:lnTo>
                  <a:pt x="80909" y="5891"/>
                </a:lnTo>
                <a:lnTo>
                  <a:pt x="84102" y="6785"/>
                </a:lnTo>
                <a:lnTo>
                  <a:pt x="87024" y="7381"/>
                </a:lnTo>
                <a:lnTo>
                  <a:pt x="89766" y="7778"/>
                </a:lnTo>
                <a:lnTo>
                  <a:pt x="92388" y="8043"/>
                </a:lnTo>
                <a:lnTo>
                  <a:pt x="94930" y="8219"/>
                </a:lnTo>
                <a:lnTo>
                  <a:pt x="101987" y="8416"/>
                </a:lnTo>
                <a:lnTo>
                  <a:pt x="150019" y="85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SMARTInkAnnotation342"/>
          <p:cNvSpPr/>
          <p:nvPr/>
        </p:nvSpPr>
        <p:spPr>
          <a:xfrm>
            <a:off x="3288754" y="2275345"/>
            <a:ext cx="128589" cy="30658"/>
          </a:xfrm>
          <a:custGeom>
            <a:avLst/>
            <a:gdLst/>
            <a:ahLst/>
            <a:cxnLst/>
            <a:rect l="0" t="0" r="0" b="0"/>
            <a:pathLst>
              <a:path w="128589" h="30658">
                <a:moveTo>
                  <a:pt x="0" y="4939"/>
                </a:moveTo>
                <a:lnTo>
                  <a:pt x="0" y="0"/>
                </a:lnTo>
                <a:lnTo>
                  <a:pt x="0" y="4691"/>
                </a:lnTo>
                <a:lnTo>
                  <a:pt x="3793" y="4866"/>
                </a:lnTo>
                <a:lnTo>
                  <a:pt x="9943" y="4917"/>
                </a:lnTo>
                <a:lnTo>
                  <a:pt x="12185" y="5877"/>
                </a:lnTo>
                <a:lnTo>
                  <a:pt x="14473" y="7469"/>
                </a:lnTo>
                <a:lnTo>
                  <a:pt x="16793" y="9483"/>
                </a:lnTo>
                <a:lnTo>
                  <a:pt x="19926" y="10826"/>
                </a:lnTo>
                <a:lnTo>
                  <a:pt x="23603" y="11721"/>
                </a:lnTo>
                <a:lnTo>
                  <a:pt x="27642" y="12318"/>
                </a:lnTo>
                <a:lnTo>
                  <a:pt x="31922" y="12716"/>
                </a:lnTo>
                <a:lnTo>
                  <a:pt x="36362" y="12981"/>
                </a:lnTo>
                <a:lnTo>
                  <a:pt x="45530" y="13276"/>
                </a:lnTo>
                <a:lnTo>
                  <a:pt x="69094" y="13480"/>
                </a:lnTo>
                <a:lnTo>
                  <a:pt x="73844" y="14443"/>
                </a:lnTo>
                <a:lnTo>
                  <a:pt x="78599" y="16038"/>
                </a:lnTo>
                <a:lnTo>
                  <a:pt x="83355" y="18053"/>
                </a:lnTo>
                <a:lnTo>
                  <a:pt x="87320" y="19397"/>
                </a:lnTo>
                <a:lnTo>
                  <a:pt x="90758" y="20292"/>
                </a:lnTo>
                <a:lnTo>
                  <a:pt x="93842" y="20890"/>
                </a:lnTo>
                <a:lnTo>
                  <a:pt x="97487" y="21288"/>
                </a:lnTo>
                <a:lnTo>
                  <a:pt x="101504" y="21553"/>
                </a:lnTo>
                <a:lnTo>
                  <a:pt x="109407" y="21848"/>
                </a:lnTo>
                <a:lnTo>
                  <a:pt x="115565" y="21979"/>
                </a:lnTo>
                <a:lnTo>
                  <a:pt x="118319" y="22967"/>
                </a:lnTo>
                <a:lnTo>
                  <a:pt x="120948" y="24577"/>
                </a:lnTo>
                <a:lnTo>
                  <a:pt x="128588" y="306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5" name="SMARTInkAnnotation343"/>
          <p:cNvSpPr/>
          <p:nvPr/>
        </p:nvSpPr>
        <p:spPr>
          <a:xfrm>
            <a:off x="3324473" y="2523948"/>
            <a:ext cx="121445" cy="4939"/>
          </a:xfrm>
          <a:custGeom>
            <a:avLst/>
            <a:gdLst/>
            <a:ahLst/>
            <a:cxnLst/>
            <a:rect l="0" t="0" r="0" b="0"/>
            <a:pathLst>
              <a:path w="121445" h="4939">
                <a:moveTo>
                  <a:pt x="0" y="4938"/>
                </a:moveTo>
                <a:lnTo>
                  <a:pt x="0" y="0"/>
                </a:lnTo>
                <a:lnTo>
                  <a:pt x="0" y="4690"/>
                </a:lnTo>
                <a:lnTo>
                  <a:pt x="2117" y="4828"/>
                </a:lnTo>
                <a:lnTo>
                  <a:pt x="9943" y="4917"/>
                </a:lnTo>
                <a:lnTo>
                  <a:pt x="121444" y="493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7" name="SMARTInkAnnotation344"/>
          <p:cNvSpPr/>
          <p:nvPr/>
        </p:nvSpPr>
        <p:spPr>
          <a:xfrm>
            <a:off x="1231441" y="2314574"/>
            <a:ext cx="142789" cy="17146"/>
          </a:xfrm>
          <a:custGeom>
            <a:avLst/>
            <a:gdLst/>
            <a:ahLst/>
            <a:cxnLst/>
            <a:rect l="0" t="0" r="0" b="0"/>
            <a:pathLst>
              <a:path w="142789" h="17146">
                <a:moveTo>
                  <a:pt x="7057" y="17145"/>
                </a:moveTo>
                <a:lnTo>
                  <a:pt x="0" y="17145"/>
                </a:lnTo>
                <a:lnTo>
                  <a:pt x="55983" y="17145"/>
                </a:lnTo>
                <a:lnTo>
                  <a:pt x="59519" y="16193"/>
                </a:lnTo>
                <a:lnTo>
                  <a:pt x="62669" y="14605"/>
                </a:lnTo>
                <a:lnTo>
                  <a:pt x="65563" y="12594"/>
                </a:lnTo>
                <a:lnTo>
                  <a:pt x="68286" y="11254"/>
                </a:lnTo>
                <a:lnTo>
                  <a:pt x="70895" y="10360"/>
                </a:lnTo>
                <a:lnTo>
                  <a:pt x="73428" y="9764"/>
                </a:lnTo>
                <a:lnTo>
                  <a:pt x="76704" y="9367"/>
                </a:lnTo>
                <a:lnTo>
                  <a:pt x="80476" y="9102"/>
                </a:lnTo>
                <a:lnTo>
                  <a:pt x="88106" y="8808"/>
                </a:lnTo>
                <a:lnTo>
                  <a:pt x="94144" y="8677"/>
                </a:lnTo>
                <a:lnTo>
                  <a:pt x="96865" y="7690"/>
                </a:lnTo>
                <a:lnTo>
                  <a:pt x="99473" y="6079"/>
                </a:lnTo>
                <a:lnTo>
                  <a:pt x="102005" y="4053"/>
                </a:lnTo>
                <a:lnTo>
                  <a:pt x="104487" y="2702"/>
                </a:lnTo>
                <a:lnTo>
                  <a:pt x="106935" y="1801"/>
                </a:lnTo>
                <a:lnTo>
                  <a:pt x="109361" y="1201"/>
                </a:lnTo>
                <a:lnTo>
                  <a:pt x="111772" y="801"/>
                </a:lnTo>
                <a:lnTo>
                  <a:pt x="114173" y="534"/>
                </a:lnTo>
                <a:lnTo>
                  <a:pt x="116568" y="356"/>
                </a:lnTo>
                <a:lnTo>
                  <a:pt x="121345" y="158"/>
                </a:lnTo>
                <a:lnTo>
                  <a:pt x="130880" y="32"/>
                </a:lnTo>
                <a:lnTo>
                  <a:pt x="142788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8" name="SMARTInkAnnotation345"/>
          <p:cNvSpPr/>
          <p:nvPr/>
        </p:nvSpPr>
        <p:spPr>
          <a:xfrm>
            <a:off x="1288504" y="2331719"/>
            <a:ext cx="14289" cy="171451"/>
          </a:xfrm>
          <a:custGeom>
            <a:avLst/>
            <a:gdLst/>
            <a:ahLst/>
            <a:cxnLst/>
            <a:rect l="0" t="0" r="0" b="0"/>
            <a:pathLst>
              <a:path w="14289" h="171451">
                <a:moveTo>
                  <a:pt x="14288" y="0"/>
                </a:moveTo>
                <a:lnTo>
                  <a:pt x="14288" y="91829"/>
                </a:lnTo>
                <a:lnTo>
                  <a:pt x="13494" y="96462"/>
                </a:lnTo>
                <a:lnTo>
                  <a:pt x="12171" y="100503"/>
                </a:lnTo>
                <a:lnTo>
                  <a:pt x="10495" y="104149"/>
                </a:lnTo>
                <a:lnTo>
                  <a:pt x="9378" y="108485"/>
                </a:lnTo>
                <a:lnTo>
                  <a:pt x="8633" y="113281"/>
                </a:lnTo>
                <a:lnTo>
                  <a:pt x="8137" y="118383"/>
                </a:lnTo>
                <a:lnTo>
                  <a:pt x="7806" y="122737"/>
                </a:lnTo>
                <a:lnTo>
                  <a:pt x="7585" y="126592"/>
                </a:lnTo>
                <a:lnTo>
                  <a:pt x="7438" y="130115"/>
                </a:lnTo>
                <a:lnTo>
                  <a:pt x="6546" y="134368"/>
                </a:lnTo>
                <a:lnTo>
                  <a:pt x="5158" y="139109"/>
                </a:lnTo>
                <a:lnTo>
                  <a:pt x="3439" y="144174"/>
                </a:lnTo>
                <a:lnTo>
                  <a:pt x="2293" y="148504"/>
                </a:lnTo>
                <a:lnTo>
                  <a:pt x="1528" y="152342"/>
                </a:lnTo>
                <a:lnTo>
                  <a:pt x="1019" y="155854"/>
                </a:lnTo>
                <a:lnTo>
                  <a:pt x="679" y="159148"/>
                </a:lnTo>
                <a:lnTo>
                  <a:pt x="453" y="162296"/>
                </a:lnTo>
                <a:lnTo>
                  <a:pt x="0" y="17145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SMARTInkAnnotation346"/>
          <p:cNvSpPr/>
          <p:nvPr/>
        </p:nvSpPr>
        <p:spPr>
          <a:xfrm>
            <a:off x="1288504" y="2309635"/>
            <a:ext cx="14289" cy="133528"/>
          </a:xfrm>
          <a:custGeom>
            <a:avLst/>
            <a:gdLst/>
            <a:ahLst/>
            <a:cxnLst/>
            <a:rect l="0" t="0" r="0" b="0"/>
            <a:pathLst>
              <a:path w="14289" h="133528">
                <a:moveTo>
                  <a:pt x="14288" y="4939"/>
                </a:moveTo>
                <a:lnTo>
                  <a:pt x="14288" y="0"/>
                </a:lnTo>
                <a:lnTo>
                  <a:pt x="14288" y="56081"/>
                </a:lnTo>
                <a:lnTo>
                  <a:pt x="13494" y="59036"/>
                </a:lnTo>
                <a:lnTo>
                  <a:pt x="12171" y="61006"/>
                </a:lnTo>
                <a:lnTo>
                  <a:pt x="10495" y="62320"/>
                </a:lnTo>
                <a:lnTo>
                  <a:pt x="9378" y="64148"/>
                </a:lnTo>
                <a:lnTo>
                  <a:pt x="8633" y="66319"/>
                </a:lnTo>
                <a:lnTo>
                  <a:pt x="8137" y="68719"/>
                </a:lnTo>
                <a:lnTo>
                  <a:pt x="7806" y="71272"/>
                </a:lnTo>
                <a:lnTo>
                  <a:pt x="7585" y="73926"/>
                </a:lnTo>
                <a:lnTo>
                  <a:pt x="7438" y="76648"/>
                </a:lnTo>
                <a:lnTo>
                  <a:pt x="6546" y="80367"/>
                </a:lnTo>
                <a:lnTo>
                  <a:pt x="5158" y="84752"/>
                </a:lnTo>
                <a:lnTo>
                  <a:pt x="3439" y="89580"/>
                </a:lnTo>
                <a:lnTo>
                  <a:pt x="3086" y="93752"/>
                </a:lnTo>
                <a:lnTo>
                  <a:pt x="3645" y="97485"/>
                </a:lnTo>
                <a:lnTo>
                  <a:pt x="4812" y="100926"/>
                </a:lnTo>
                <a:lnTo>
                  <a:pt x="4795" y="104173"/>
                </a:lnTo>
                <a:lnTo>
                  <a:pt x="3991" y="107290"/>
                </a:lnTo>
                <a:lnTo>
                  <a:pt x="789" y="114586"/>
                </a:lnTo>
                <a:lnTo>
                  <a:pt x="351" y="118123"/>
                </a:lnTo>
                <a:lnTo>
                  <a:pt x="70" y="123605"/>
                </a:lnTo>
                <a:lnTo>
                  <a:pt x="0" y="1335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0" name="SMARTInkAnnotation347"/>
          <p:cNvSpPr/>
          <p:nvPr/>
        </p:nvSpPr>
        <p:spPr>
          <a:xfrm>
            <a:off x="1267073" y="2258200"/>
            <a:ext cx="50007" cy="176390"/>
          </a:xfrm>
          <a:custGeom>
            <a:avLst/>
            <a:gdLst/>
            <a:ahLst/>
            <a:cxnLst/>
            <a:rect l="0" t="0" r="0" b="0"/>
            <a:pathLst>
              <a:path w="50007" h="176390">
                <a:moveTo>
                  <a:pt x="50006" y="4939"/>
                </a:moveTo>
                <a:lnTo>
                  <a:pt x="50006" y="0"/>
                </a:lnTo>
                <a:lnTo>
                  <a:pt x="50006" y="9468"/>
                </a:lnTo>
                <a:lnTo>
                  <a:pt x="49213" y="11768"/>
                </a:lnTo>
                <a:lnTo>
                  <a:pt x="47890" y="14254"/>
                </a:lnTo>
                <a:lnTo>
                  <a:pt x="46214" y="16864"/>
                </a:lnTo>
                <a:lnTo>
                  <a:pt x="45097" y="19557"/>
                </a:lnTo>
                <a:lnTo>
                  <a:pt x="44352" y="22304"/>
                </a:lnTo>
                <a:lnTo>
                  <a:pt x="43855" y="25088"/>
                </a:lnTo>
                <a:lnTo>
                  <a:pt x="43524" y="27897"/>
                </a:lnTo>
                <a:lnTo>
                  <a:pt x="43304" y="30722"/>
                </a:lnTo>
                <a:lnTo>
                  <a:pt x="43157" y="33557"/>
                </a:lnTo>
                <a:lnTo>
                  <a:pt x="42265" y="36401"/>
                </a:lnTo>
                <a:lnTo>
                  <a:pt x="40877" y="39248"/>
                </a:lnTo>
                <a:lnTo>
                  <a:pt x="39157" y="42099"/>
                </a:lnTo>
                <a:lnTo>
                  <a:pt x="38011" y="44953"/>
                </a:lnTo>
                <a:lnTo>
                  <a:pt x="37247" y="47807"/>
                </a:lnTo>
                <a:lnTo>
                  <a:pt x="36738" y="50663"/>
                </a:lnTo>
                <a:lnTo>
                  <a:pt x="36398" y="54472"/>
                </a:lnTo>
                <a:lnTo>
                  <a:pt x="36171" y="58916"/>
                </a:lnTo>
                <a:lnTo>
                  <a:pt x="36021" y="63784"/>
                </a:lnTo>
                <a:lnTo>
                  <a:pt x="35126" y="67981"/>
                </a:lnTo>
                <a:lnTo>
                  <a:pt x="33736" y="71732"/>
                </a:lnTo>
                <a:lnTo>
                  <a:pt x="32016" y="75185"/>
                </a:lnTo>
                <a:lnTo>
                  <a:pt x="30869" y="79392"/>
                </a:lnTo>
                <a:lnTo>
                  <a:pt x="30104" y="84102"/>
                </a:lnTo>
                <a:lnTo>
                  <a:pt x="29595" y="89147"/>
                </a:lnTo>
                <a:lnTo>
                  <a:pt x="28461" y="93463"/>
                </a:lnTo>
                <a:lnTo>
                  <a:pt x="26912" y="97292"/>
                </a:lnTo>
                <a:lnTo>
                  <a:pt x="25085" y="100798"/>
                </a:lnTo>
                <a:lnTo>
                  <a:pt x="23867" y="104087"/>
                </a:lnTo>
                <a:lnTo>
                  <a:pt x="23055" y="107233"/>
                </a:lnTo>
                <a:lnTo>
                  <a:pt x="22514" y="110283"/>
                </a:lnTo>
                <a:lnTo>
                  <a:pt x="22153" y="113268"/>
                </a:lnTo>
                <a:lnTo>
                  <a:pt x="21912" y="116211"/>
                </a:lnTo>
                <a:lnTo>
                  <a:pt x="21752" y="119125"/>
                </a:lnTo>
                <a:lnTo>
                  <a:pt x="20851" y="122973"/>
                </a:lnTo>
                <a:lnTo>
                  <a:pt x="19457" y="127444"/>
                </a:lnTo>
                <a:lnTo>
                  <a:pt x="17734" y="132329"/>
                </a:lnTo>
                <a:lnTo>
                  <a:pt x="16585" y="136538"/>
                </a:lnTo>
                <a:lnTo>
                  <a:pt x="15819" y="140297"/>
                </a:lnTo>
                <a:lnTo>
                  <a:pt x="15309" y="143755"/>
                </a:lnTo>
                <a:lnTo>
                  <a:pt x="14174" y="147013"/>
                </a:lnTo>
                <a:lnTo>
                  <a:pt x="12625" y="150138"/>
                </a:lnTo>
                <a:lnTo>
                  <a:pt x="10798" y="153173"/>
                </a:lnTo>
                <a:lnTo>
                  <a:pt x="9580" y="156149"/>
                </a:lnTo>
                <a:lnTo>
                  <a:pt x="8768" y="159086"/>
                </a:lnTo>
                <a:lnTo>
                  <a:pt x="8226" y="161996"/>
                </a:lnTo>
                <a:lnTo>
                  <a:pt x="7072" y="163936"/>
                </a:lnTo>
                <a:lnTo>
                  <a:pt x="5508" y="165230"/>
                </a:lnTo>
                <a:lnTo>
                  <a:pt x="3672" y="166092"/>
                </a:lnTo>
                <a:lnTo>
                  <a:pt x="2448" y="167619"/>
                </a:lnTo>
                <a:lnTo>
                  <a:pt x="1632" y="169590"/>
                </a:lnTo>
                <a:lnTo>
                  <a:pt x="0" y="17638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SMARTInkAnnotation348"/>
          <p:cNvSpPr/>
          <p:nvPr/>
        </p:nvSpPr>
        <p:spPr>
          <a:xfrm>
            <a:off x="1402804" y="2486024"/>
            <a:ext cx="7145" cy="128589"/>
          </a:xfrm>
          <a:custGeom>
            <a:avLst/>
            <a:gdLst/>
            <a:ahLst/>
            <a:cxnLst/>
            <a:rect l="0" t="0" r="0" b="0"/>
            <a:pathLst>
              <a:path w="7145" h="128589">
                <a:moveTo>
                  <a:pt x="7144" y="0"/>
                </a:moveTo>
                <a:lnTo>
                  <a:pt x="7144" y="57662"/>
                </a:lnTo>
                <a:lnTo>
                  <a:pt x="6350" y="62254"/>
                </a:lnTo>
                <a:lnTo>
                  <a:pt x="5027" y="66268"/>
                </a:lnTo>
                <a:lnTo>
                  <a:pt x="3352" y="69896"/>
                </a:lnTo>
                <a:lnTo>
                  <a:pt x="2235" y="73267"/>
                </a:lnTo>
                <a:lnTo>
                  <a:pt x="1490" y="76468"/>
                </a:lnTo>
                <a:lnTo>
                  <a:pt x="993" y="79553"/>
                </a:lnTo>
                <a:lnTo>
                  <a:pt x="662" y="82563"/>
                </a:lnTo>
                <a:lnTo>
                  <a:pt x="442" y="85522"/>
                </a:lnTo>
                <a:lnTo>
                  <a:pt x="294" y="88447"/>
                </a:lnTo>
                <a:lnTo>
                  <a:pt x="131" y="94237"/>
                </a:lnTo>
                <a:lnTo>
                  <a:pt x="26" y="105716"/>
                </a:lnTo>
                <a:lnTo>
                  <a:pt x="0" y="12858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2" name="SMARTInkAnnotation349"/>
          <p:cNvSpPr/>
          <p:nvPr/>
        </p:nvSpPr>
        <p:spPr>
          <a:xfrm>
            <a:off x="1345654" y="2583955"/>
            <a:ext cx="114301" cy="13513"/>
          </a:xfrm>
          <a:custGeom>
            <a:avLst/>
            <a:gdLst/>
            <a:ahLst/>
            <a:cxnLst/>
            <a:rect l="0" t="0" r="0" b="0"/>
            <a:pathLst>
              <a:path w="114301" h="13513">
                <a:moveTo>
                  <a:pt x="0" y="4939"/>
                </a:moveTo>
                <a:lnTo>
                  <a:pt x="0" y="0"/>
                </a:lnTo>
                <a:lnTo>
                  <a:pt x="0" y="2109"/>
                </a:lnTo>
                <a:lnTo>
                  <a:pt x="794" y="3052"/>
                </a:lnTo>
                <a:lnTo>
                  <a:pt x="2117" y="3681"/>
                </a:lnTo>
                <a:lnTo>
                  <a:pt x="6151" y="4691"/>
                </a:lnTo>
                <a:lnTo>
                  <a:pt x="8819" y="4829"/>
                </a:lnTo>
                <a:lnTo>
                  <a:pt x="17000" y="4917"/>
                </a:lnTo>
                <a:lnTo>
                  <a:pt x="23911" y="4933"/>
                </a:lnTo>
                <a:lnTo>
                  <a:pt x="27847" y="5887"/>
                </a:lnTo>
                <a:lnTo>
                  <a:pt x="32852" y="7476"/>
                </a:lnTo>
                <a:lnTo>
                  <a:pt x="38570" y="9488"/>
                </a:lnTo>
                <a:lnTo>
                  <a:pt x="43970" y="9877"/>
                </a:lnTo>
                <a:lnTo>
                  <a:pt x="49157" y="9183"/>
                </a:lnTo>
                <a:lnTo>
                  <a:pt x="54203" y="7768"/>
                </a:lnTo>
                <a:lnTo>
                  <a:pt x="58360" y="7778"/>
                </a:lnTo>
                <a:lnTo>
                  <a:pt x="61926" y="8737"/>
                </a:lnTo>
                <a:lnTo>
                  <a:pt x="65096" y="10328"/>
                </a:lnTo>
                <a:lnTo>
                  <a:pt x="68798" y="10437"/>
                </a:lnTo>
                <a:lnTo>
                  <a:pt x="72853" y="9557"/>
                </a:lnTo>
                <a:lnTo>
                  <a:pt x="77144" y="8017"/>
                </a:lnTo>
                <a:lnTo>
                  <a:pt x="80798" y="6991"/>
                </a:lnTo>
                <a:lnTo>
                  <a:pt x="84028" y="6307"/>
                </a:lnTo>
                <a:lnTo>
                  <a:pt x="86975" y="5851"/>
                </a:lnTo>
                <a:lnTo>
                  <a:pt x="89734" y="6500"/>
                </a:lnTo>
                <a:lnTo>
                  <a:pt x="92366" y="7885"/>
                </a:lnTo>
                <a:lnTo>
                  <a:pt x="94915" y="9760"/>
                </a:lnTo>
                <a:lnTo>
                  <a:pt x="97408" y="10058"/>
                </a:lnTo>
                <a:lnTo>
                  <a:pt x="99864" y="9304"/>
                </a:lnTo>
                <a:lnTo>
                  <a:pt x="102295" y="7849"/>
                </a:lnTo>
                <a:lnTo>
                  <a:pt x="104709" y="7832"/>
                </a:lnTo>
                <a:lnTo>
                  <a:pt x="107112" y="8772"/>
                </a:lnTo>
                <a:lnTo>
                  <a:pt x="114300" y="135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3" name="SMARTInkAnnotation350"/>
          <p:cNvSpPr/>
          <p:nvPr/>
        </p:nvSpPr>
        <p:spPr>
          <a:xfrm>
            <a:off x="1381373" y="2648902"/>
            <a:ext cx="21432" cy="111443"/>
          </a:xfrm>
          <a:custGeom>
            <a:avLst/>
            <a:gdLst/>
            <a:ahLst/>
            <a:cxnLst/>
            <a:rect l="0" t="0" r="0" b="0"/>
            <a:pathLst>
              <a:path w="21432" h="111443">
                <a:moveTo>
                  <a:pt x="14288" y="0"/>
                </a:moveTo>
                <a:lnTo>
                  <a:pt x="20438" y="7381"/>
                </a:lnTo>
                <a:lnTo>
                  <a:pt x="20990" y="10583"/>
                </a:lnTo>
                <a:lnTo>
                  <a:pt x="21137" y="12770"/>
                </a:lnTo>
                <a:lnTo>
                  <a:pt x="21235" y="15181"/>
                </a:lnTo>
                <a:lnTo>
                  <a:pt x="21344" y="20399"/>
                </a:lnTo>
                <a:lnTo>
                  <a:pt x="21431" y="54646"/>
                </a:lnTo>
                <a:lnTo>
                  <a:pt x="20638" y="57385"/>
                </a:lnTo>
                <a:lnTo>
                  <a:pt x="19315" y="60164"/>
                </a:lnTo>
                <a:lnTo>
                  <a:pt x="15280" y="66917"/>
                </a:lnTo>
                <a:lnTo>
                  <a:pt x="14729" y="70381"/>
                </a:lnTo>
                <a:lnTo>
                  <a:pt x="14582" y="72638"/>
                </a:lnTo>
                <a:lnTo>
                  <a:pt x="13690" y="74143"/>
                </a:lnTo>
                <a:lnTo>
                  <a:pt x="12302" y="75146"/>
                </a:lnTo>
                <a:lnTo>
                  <a:pt x="10582" y="75815"/>
                </a:lnTo>
                <a:lnTo>
                  <a:pt x="9436" y="77213"/>
                </a:lnTo>
                <a:lnTo>
                  <a:pt x="8672" y="79098"/>
                </a:lnTo>
                <a:lnTo>
                  <a:pt x="8163" y="81307"/>
                </a:lnTo>
                <a:lnTo>
                  <a:pt x="7823" y="83732"/>
                </a:lnTo>
                <a:lnTo>
                  <a:pt x="7596" y="86301"/>
                </a:lnTo>
                <a:lnTo>
                  <a:pt x="7233" y="92718"/>
                </a:lnTo>
                <a:lnTo>
                  <a:pt x="7184" y="96135"/>
                </a:lnTo>
                <a:lnTo>
                  <a:pt x="7152" y="101539"/>
                </a:lnTo>
                <a:lnTo>
                  <a:pt x="6355" y="102935"/>
                </a:lnTo>
                <a:lnTo>
                  <a:pt x="5031" y="104818"/>
                </a:lnTo>
                <a:lnTo>
                  <a:pt x="8" y="111432"/>
                </a:lnTo>
                <a:lnTo>
                  <a:pt x="0" y="1114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4" name="SMARTInkAnnotation351"/>
          <p:cNvSpPr/>
          <p:nvPr/>
        </p:nvSpPr>
        <p:spPr>
          <a:xfrm>
            <a:off x="1381373" y="2657474"/>
            <a:ext cx="14289" cy="85726"/>
          </a:xfrm>
          <a:custGeom>
            <a:avLst/>
            <a:gdLst/>
            <a:ahLst/>
            <a:cxnLst/>
            <a:rect l="0" t="0" r="0" b="0"/>
            <a:pathLst>
              <a:path w="14289" h="85726">
                <a:moveTo>
                  <a:pt x="14288" y="0"/>
                </a:moveTo>
                <a:lnTo>
                  <a:pt x="14288" y="37191"/>
                </a:lnTo>
                <a:lnTo>
                  <a:pt x="13494" y="40034"/>
                </a:lnTo>
                <a:lnTo>
                  <a:pt x="12171" y="42882"/>
                </a:lnTo>
                <a:lnTo>
                  <a:pt x="10495" y="45733"/>
                </a:lnTo>
                <a:lnTo>
                  <a:pt x="9378" y="48586"/>
                </a:lnTo>
                <a:lnTo>
                  <a:pt x="8633" y="51441"/>
                </a:lnTo>
                <a:lnTo>
                  <a:pt x="7438" y="58316"/>
                </a:lnTo>
                <a:lnTo>
                  <a:pt x="7340" y="59832"/>
                </a:lnTo>
                <a:lnTo>
                  <a:pt x="7275" y="61795"/>
                </a:lnTo>
                <a:lnTo>
                  <a:pt x="7202" y="66517"/>
                </a:lnTo>
                <a:lnTo>
                  <a:pt x="7170" y="71791"/>
                </a:lnTo>
                <a:lnTo>
                  <a:pt x="6367" y="73578"/>
                </a:lnTo>
                <a:lnTo>
                  <a:pt x="5038" y="74770"/>
                </a:lnTo>
                <a:lnTo>
                  <a:pt x="995" y="76682"/>
                </a:lnTo>
                <a:lnTo>
                  <a:pt x="664" y="77791"/>
                </a:lnTo>
                <a:lnTo>
                  <a:pt x="442" y="79484"/>
                </a:lnTo>
                <a:lnTo>
                  <a:pt x="0" y="857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SMARTInkAnnotation352"/>
          <p:cNvSpPr/>
          <p:nvPr/>
        </p:nvSpPr>
        <p:spPr>
          <a:xfrm>
            <a:off x="1274245" y="2974657"/>
            <a:ext cx="28548" cy="188596"/>
          </a:xfrm>
          <a:custGeom>
            <a:avLst/>
            <a:gdLst/>
            <a:ahLst/>
            <a:cxnLst/>
            <a:rect l="0" t="0" r="0" b="0"/>
            <a:pathLst>
              <a:path w="28548" h="188596">
                <a:moveTo>
                  <a:pt x="28547" y="0"/>
                </a:moveTo>
                <a:lnTo>
                  <a:pt x="28547" y="24950"/>
                </a:lnTo>
                <a:lnTo>
                  <a:pt x="27753" y="29016"/>
                </a:lnTo>
                <a:lnTo>
                  <a:pt x="26430" y="32679"/>
                </a:lnTo>
                <a:lnTo>
                  <a:pt x="24754" y="36073"/>
                </a:lnTo>
                <a:lnTo>
                  <a:pt x="23637" y="41194"/>
                </a:lnTo>
                <a:lnTo>
                  <a:pt x="22892" y="47465"/>
                </a:lnTo>
                <a:lnTo>
                  <a:pt x="22396" y="54503"/>
                </a:lnTo>
                <a:lnTo>
                  <a:pt x="21271" y="61100"/>
                </a:lnTo>
                <a:lnTo>
                  <a:pt x="19728" y="67403"/>
                </a:lnTo>
                <a:lnTo>
                  <a:pt x="17905" y="73510"/>
                </a:lnTo>
                <a:lnTo>
                  <a:pt x="15896" y="79487"/>
                </a:lnTo>
                <a:lnTo>
                  <a:pt x="13763" y="85376"/>
                </a:lnTo>
                <a:lnTo>
                  <a:pt x="11547" y="91207"/>
                </a:lnTo>
                <a:lnTo>
                  <a:pt x="10070" y="97000"/>
                </a:lnTo>
                <a:lnTo>
                  <a:pt x="9085" y="102766"/>
                </a:lnTo>
                <a:lnTo>
                  <a:pt x="8429" y="108516"/>
                </a:lnTo>
                <a:lnTo>
                  <a:pt x="7197" y="114254"/>
                </a:lnTo>
                <a:lnTo>
                  <a:pt x="5582" y="119984"/>
                </a:lnTo>
                <a:lnTo>
                  <a:pt x="3712" y="125709"/>
                </a:lnTo>
                <a:lnTo>
                  <a:pt x="2465" y="131431"/>
                </a:lnTo>
                <a:lnTo>
                  <a:pt x="1634" y="137151"/>
                </a:lnTo>
                <a:lnTo>
                  <a:pt x="1080" y="142868"/>
                </a:lnTo>
                <a:lnTo>
                  <a:pt x="710" y="147633"/>
                </a:lnTo>
                <a:lnTo>
                  <a:pt x="464" y="151762"/>
                </a:lnTo>
                <a:lnTo>
                  <a:pt x="300" y="155467"/>
                </a:lnTo>
                <a:lnTo>
                  <a:pt x="117" y="162124"/>
                </a:lnTo>
                <a:lnTo>
                  <a:pt x="0" y="174158"/>
                </a:lnTo>
                <a:lnTo>
                  <a:pt x="784" y="177065"/>
                </a:lnTo>
                <a:lnTo>
                  <a:pt x="2101" y="179956"/>
                </a:lnTo>
                <a:lnTo>
                  <a:pt x="7116" y="18859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SMARTInkAnnotation353"/>
          <p:cNvSpPr/>
          <p:nvPr/>
        </p:nvSpPr>
        <p:spPr>
          <a:xfrm>
            <a:off x="1202779" y="3060382"/>
            <a:ext cx="221458" cy="8572"/>
          </a:xfrm>
          <a:custGeom>
            <a:avLst/>
            <a:gdLst/>
            <a:ahLst/>
            <a:cxnLst/>
            <a:rect l="0" t="0" r="0" b="0"/>
            <a:pathLst>
              <a:path w="221458" h="8572">
                <a:moveTo>
                  <a:pt x="0" y="0"/>
                </a:moveTo>
                <a:lnTo>
                  <a:pt x="3793" y="4551"/>
                </a:lnTo>
                <a:lnTo>
                  <a:pt x="5703" y="5891"/>
                </a:lnTo>
                <a:lnTo>
                  <a:pt x="7771" y="6785"/>
                </a:lnTo>
                <a:lnTo>
                  <a:pt x="9943" y="7380"/>
                </a:lnTo>
                <a:lnTo>
                  <a:pt x="12185" y="7778"/>
                </a:lnTo>
                <a:lnTo>
                  <a:pt x="14474" y="8043"/>
                </a:lnTo>
                <a:lnTo>
                  <a:pt x="16793" y="8219"/>
                </a:lnTo>
                <a:lnTo>
                  <a:pt x="23603" y="8415"/>
                </a:lnTo>
                <a:lnTo>
                  <a:pt x="124204" y="8571"/>
                </a:lnTo>
                <a:lnTo>
                  <a:pt x="133603" y="7619"/>
                </a:lnTo>
                <a:lnTo>
                  <a:pt x="143044" y="6032"/>
                </a:lnTo>
                <a:lnTo>
                  <a:pt x="152513" y="4021"/>
                </a:lnTo>
                <a:lnTo>
                  <a:pt x="161206" y="2681"/>
                </a:lnTo>
                <a:lnTo>
                  <a:pt x="169384" y="1787"/>
                </a:lnTo>
                <a:lnTo>
                  <a:pt x="177216" y="1191"/>
                </a:lnTo>
                <a:lnTo>
                  <a:pt x="192269" y="529"/>
                </a:lnTo>
                <a:lnTo>
                  <a:pt x="22145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7" name="SMARTInkAnnotation354"/>
          <p:cNvSpPr/>
          <p:nvPr/>
        </p:nvSpPr>
        <p:spPr>
          <a:xfrm>
            <a:off x="1324223" y="3360524"/>
            <a:ext cx="14289" cy="137056"/>
          </a:xfrm>
          <a:custGeom>
            <a:avLst/>
            <a:gdLst/>
            <a:ahLst/>
            <a:cxnLst/>
            <a:rect l="0" t="0" r="0" b="0"/>
            <a:pathLst>
              <a:path w="14289" h="137056">
                <a:moveTo>
                  <a:pt x="14288" y="8467"/>
                </a:moveTo>
                <a:lnTo>
                  <a:pt x="14288" y="0"/>
                </a:lnTo>
                <a:lnTo>
                  <a:pt x="14288" y="49826"/>
                </a:lnTo>
                <a:lnTo>
                  <a:pt x="13494" y="55090"/>
                </a:lnTo>
                <a:lnTo>
                  <a:pt x="12171" y="60504"/>
                </a:lnTo>
                <a:lnTo>
                  <a:pt x="10495" y="66018"/>
                </a:lnTo>
                <a:lnTo>
                  <a:pt x="9378" y="71600"/>
                </a:lnTo>
                <a:lnTo>
                  <a:pt x="8633" y="77226"/>
                </a:lnTo>
                <a:lnTo>
                  <a:pt x="8137" y="82881"/>
                </a:lnTo>
                <a:lnTo>
                  <a:pt x="7012" y="87604"/>
                </a:lnTo>
                <a:lnTo>
                  <a:pt x="5468" y="91706"/>
                </a:lnTo>
                <a:lnTo>
                  <a:pt x="3646" y="95392"/>
                </a:lnTo>
                <a:lnTo>
                  <a:pt x="2430" y="99755"/>
                </a:lnTo>
                <a:lnTo>
                  <a:pt x="1620" y="104568"/>
                </a:lnTo>
                <a:lnTo>
                  <a:pt x="1080" y="109682"/>
                </a:lnTo>
                <a:lnTo>
                  <a:pt x="720" y="114044"/>
                </a:lnTo>
                <a:lnTo>
                  <a:pt x="480" y="117904"/>
                </a:lnTo>
                <a:lnTo>
                  <a:pt x="95" y="126393"/>
                </a:lnTo>
                <a:lnTo>
                  <a:pt x="42" y="130094"/>
                </a:lnTo>
                <a:lnTo>
                  <a:pt x="0" y="1370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SMARTInkAnnotation355"/>
          <p:cNvSpPr/>
          <p:nvPr/>
        </p:nvSpPr>
        <p:spPr>
          <a:xfrm>
            <a:off x="1245642" y="3437934"/>
            <a:ext cx="185738" cy="16431"/>
          </a:xfrm>
          <a:custGeom>
            <a:avLst/>
            <a:gdLst/>
            <a:ahLst/>
            <a:cxnLst/>
            <a:rect l="0" t="0" r="0" b="0"/>
            <a:pathLst>
              <a:path w="185738" h="16431">
                <a:moveTo>
                  <a:pt x="0" y="8210"/>
                </a:moveTo>
                <a:lnTo>
                  <a:pt x="3792" y="12761"/>
                </a:lnTo>
                <a:lnTo>
                  <a:pt x="5703" y="14102"/>
                </a:lnTo>
                <a:lnTo>
                  <a:pt x="7771" y="14995"/>
                </a:lnTo>
                <a:lnTo>
                  <a:pt x="9943" y="15591"/>
                </a:lnTo>
                <a:lnTo>
                  <a:pt x="12185" y="15989"/>
                </a:lnTo>
                <a:lnTo>
                  <a:pt x="16793" y="16430"/>
                </a:lnTo>
                <a:lnTo>
                  <a:pt x="19926" y="15595"/>
                </a:lnTo>
                <a:lnTo>
                  <a:pt x="23603" y="14086"/>
                </a:lnTo>
                <a:lnTo>
                  <a:pt x="27641" y="12127"/>
                </a:lnTo>
                <a:lnTo>
                  <a:pt x="32715" y="10821"/>
                </a:lnTo>
                <a:lnTo>
                  <a:pt x="38479" y="9951"/>
                </a:lnTo>
                <a:lnTo>
                  <a:pt x="44702" y="9371"/>
                </a:lnTo>
                <a:lnTo>
                  <a:pt x="51233" y="8984"/>
                </a:lnTo>
                <a:lnTo>
                  <a:pt x="64839" y="8554"/>
                </a:lnTo>
                <a:lnTo>
                  <a:pt x="71801" y="7487"/>
                </a:lnTo>
                <a:lnTo>
                  <a:pt x="78823" y="5823"/>
                </a:lnTo>
                <a:lnTo>
                  <a:pt x="85886" y="3761"/>
                </a:lnTo>
                <a:lnTo>
                  <a:pt x="92976" y="2387"/>
                </a:lnTo>
                <a:lnTo>
                  <a:pt x="100084" y="1470"/>
                </a:lnTo>
                <a:lnTo>
                  <a:pt x="107204" y="859"/>
                </a:lnTo>
                <a:lnTo>
                  <a:pt x="114332" y="452"/>
                </a:lnTo>
                <a:lnTo>
                  <a:pt x="128602" y="0"/>
                </a:lnTo>
                <a:lnTo>
                  <a:pt x="135740" y="831"/>
                </a:lnTo>
                <a:lnTo>
                  <a:pt x="142881" y="2339"/>
                </a:lnTo>
                <a:lnTo>
                  <a:pt x="150023" y="4296"/>
                </a:lnTo>
                <a:lnTo>
                  <a:pt x="156371" y="5600"/>
                </a:lnTo>
                <a:lnTo>
                  <a:pt x="162191" y="6471"/>
                </a:lnTo>
                <a:lnTo>
                  <a:pt x="167659" y="7050"/>
                </a:lnTo>
                <a:lnTo>
                  <a:pt x="172097" y="7437"/>
                </a:lnTo>
                <a:lnTo>
                  <a:pt x="185737" y="821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SMARTInkAnnotation356"/>
          <p:cNvSpPr/>
          <p:nvPr/>
        </p:nvSpPr>
        <p:spPr>
          <a:xfrm>
            <a:off x="1288504" y="3626167"/>
            <a:ext cx="1" cy="154306"/>
          </a:xfrm>
          <a:custGeom>
            <a:avLst/>
            <a:gdLst/>
            <a:ahLst/>
            <a:cxnLst/>
            <a:rect l="0" t="0" r="0" b="0"/>
            <a:pathLst>
              <a:path w="1" h="154306">
                <a:moveTo>
                  <a:pt x="0" y="0"/>
                </a:moveTo>
                <a:lnTo>
                  <a:pt x="0" y="15430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SMARTInkAnnotation357"/>
          <p:cNvSpPr/>
          <p:nvPr/>
        </p:nvSpPr>
        <p:spPr>
          <a:xfrm>
            <a:off x="1195636" y="3703319"/>
            <a:ext cx="157163" cy="8574"/>
          </a:xfrm>
          <a:custGeom>
            <a:avLst/>
            <a:gdLst/>
            <a:ahLst/>
            <a:cxnLst/>
            <a:rect l="0" t="0" r="0" b="0"/>
            <a:pathLst>
              <a:path w="157163" h="8574">
                <a:moveTo>
                  <a:pt x="0" y="0"/>
                </a:moveTo>
                <a:lnTo>
                  <a:pt x="3792" y="0"/>
                </a:lnTo>
                <a:lnTo>
                  <a:pt x="6496" y="953"/>
                </a:lnTo>
                <a:lnTo>
                  <a:pt x="9887" y="2540"/>
                </a:lnTo>
                <a:lnTo>
                  <a:pt x="19151" y="7381"/>
                </a:lnTo>
                <a:lnTo>
                  <a:pt x="21498" y="7779"/>
                </a:lnTo>
                <a:lnTo>
                  <a:pt x="24651" y="8043"/>
                </a:lnTo>
                <a:lnTo>
                  <a:pt x="28340" y="8220"/>
                </a:lnTo>
                <a:lnTo>
                  <a:pt x="55486" y="8503"/>
                </a:lnTo>
                <a:lnTo>
                  <a:pt x="157162" y="857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1" name="SMARTInkAnnotation358"/>
          <p:cNvSpPr/>
          <p:nvPr/>
        </p:nvSpPr>
        <p:spPr>
          <a:xfrm>
            <a:off x="1384401" y="3900486"/>
            <a:ext cx="11261" cy="128589"/>
          </a:xfrm>
          <a:custGeom>
            <a:avLst/>
            <a:gdLst/>
            <a:ahLst/>
            <a:cxnLst/>
            <a:rect l="0" t="0" r="0" b="0"/>
            <a:pathLst>
              <a:path w="11261" h="128589">
                <a:moveTo>
                  <a:pt x="4116" y="0"/>
                </a:moveTo>
                <a:lnTo>
                  <a:pt x="323" y="0"/>
                </a:lnTo>
                <a:lnTo>
                  <a:pt x="0" y="953"/>
                </a:lnTo>
                <a:lnTo>
                  <a:pt x="578" y="2541"/>
                </a:lnTo>
                <a:lnTo>
                  <a:pt x="3417" y="7381"/>
                </a:lnTo>
                <a:lnTo>
                  <a:pt x="3650" y="8731"/>
                </a:lnTo>
                <a:lnTo>
                  <a:pt x="3805" y="10583"/>
                </a:lnTo>
                <a:lnTo>
                  <a:pt x="3909" y="12771"/>
                </a:lnTo>
                <a:lnTo>
                  <a:pt x="4772" y="15182"/>
                </a:lnTo>
                <a:lnTo>
                  <a:pt x="6140" y="17741"/>
                </a:lnTo>
                <a:lnTo>
                  <a:pt x="7847" y="20400"/>
                </a:lnTo>
                <a:lnTo>
                  <a:pt x="8984" y="24078"/>
                </a:lnTo>
                <a:lnTo>
                  <a:pt x="9743" y="28434"/>
                </a:lnTo>
                <a:lnTo>
                  <a:pt x="10248" y="33244"/>
                </a:lnTo>
                <a:lnTo>
                  <a:pt x="10586" y="38355"/>
                </a:lnTo>
                <a:lnTo>
                  <a:pt x="10810" y="43668"/>
                </a:lnTo>
                <a:lnTo>
                  <a:pt x="11060" y="54651"/>
                </a:lnTo>
                <a:lnTo>
                  <a:pt x="11258" y="118007"/>
                </a:lnTo>
                <a:lnTo>
                  <a:pt x="11260" y="12858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2" name="SMARTInkAnnotation359"/>
          <p:cNvSpPr/>
          <p:nvPr/>
        </p:nvSpPr>
        <p:spPr>
          <a:xfrm>
            <a:off x="1331367" y="3951922"/>
            <a:ext cx="128588" cy="34290"/>
          </a:xfrm>
          <a:custGeom>
            <a:avLst/>
            <a:gdLst/>
            <a:ahLst/>
            <a:cxnLst/>
            <a:rect l="0" t="0" r="0" b="0"/>
            <a:pathLst>
              <a:path w="128588" h="34290">
                <a:moveTo>
                  <a:pt x="0" y="0"/>
                </a:moveTo>
                <a:lnTo>
                  <a:pt x="13000" y="15600"/>
                </a:lnTo>
                <a:lnTo>
                  <a:pt x="15810" y="17067"/>
                </a:lnTo>
                <a:lnTo>
                  <a:pt x="20065" y="18998"/>
                </a:lnTo>
                <a:lnTo>
                  <a:pt x="25283" y="21238"/>
                </a:lnTo>
                <a:lnTo>
                  <a:pt x="29555" y="22731"/>
                </a:lnTo>
                <a:lnTo>
                  <a:pt x="33197" y="23727"/>
                </a:lnTo>
                <a:lnTo>
                  <a:pt x="36419" y="24390"/>
                </a:lnTo>
                <a:lnTo>
                  <a:pt x="41742" y="25785"/>
                </a:lnTo>
                <a:lnTo>
                  <a:pt x="56123" y="29875"/>
                </a:lnTo>
                <a:lnTo>
                  <a:pt x="63609" y="31346"/>
                </a:lnTo>
                <a:lnTo>
                  <a:pt x="70981" y="32328"/>
                </a:lnTo>
                <a:lnTo>
                  <a:pt x="78277" y="32981"/>
                </a:lnTo>
                <a:lnTo>
                  <a:pt x="85522" y="33417"/>
                </a:lnTo>
                <a:lnTo>
                  <a:pt x="99922" y="33902"/>
                </a:lnTo>
                <a:lnTo>
                  <a:pt x="128587" y="3428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3" name="SMARTInkAnnotation360"/>
          <p:cNvSpPr/>
          <p:nvPr/>
        </p:nvSpPr>
        <p:spPr>
          <a:xfrm>
            <a:off x="1438523" y="3626167"/>
            <a:ext cx="14289" cy="154306"/>
          </a:xfrm>
          <a:custGeom>
            <a:avLst/>
            <a:gdLst/>
            <a:ahLst/>
            <a:cxnLst/>
            <a:rect l="0" t="0" r="0" b="0"/>
            <a:pathLst>
              <a:path w="14289" h="154306">
                <a:moveTo>
                  <a:pt x="14288" y="0"/>
                </a:moveTo>
                <a:lnTo>
                  <a:pt x="14288" y="57662"/>
                </a:lnTo>
                <a:lnTo>
                  <a:pt x="13494" y="63206"/>
                </a:lnTo>
                <a:lnTo>
                  <a:pt x="12171" y="68807"/>
                </a:lnTo>
                <a:lnTo>
                  <a:pt x="10495" y="74447"/>
                </a:lnTo>
                <a:lnTo>
                  <a:pt x="9378" y="80111"/>
                </a:lnTo>
                <a:lnTo>
                  <a:pt x="8633" y="85792"/>
                </a:lnTo>
                <a:lnTo>
                  <a:pt x="8137" y="91484"/>
                </a:lnTo>
                <a:lnTo>
                  <a:pt x="7806" y="97184"/>
                </a:lnTo>
                <a:lnTo>
                  <a:pt x="7585" y="102890"/>
                </a:lnTo>
                <a:lnTo>
                  <a:pt x="7438" y="108598"/>
                </a:lnTo>
                <a:lnTo>
                  <a:pt x="6546" y="114309"/>
                </a:lnTo>
                <a:lnTo>
                  <a:pt x="5158" y="120021"/>
                </a:lnTo>
                <a:lnTo>
                  <a:pt x="3439" y="125734"/>
                </a:lnTo>
                <a:lnTo>
                  <a:pt x="2292" y="130495"/>
                </a:lnTo>
                <a:lnTo>
                  <a:pt x="1528" y="134621"/>
                </a:lnTo>
                <a:lnTo>
                  <a:pt x="1019" y="138325"/>
                </a:lnTo>
                <a:lnTo>
                  <a:pt x="679" y="141747"/>
                </a:lnTo>
                <a:lnTo>
                  <a:pt x="453" y="144980"/>
                </a:lnTo>
                <a:lnTo>
                  <a:pt x="0" y="15430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4" name="SMARTInkAnnotation361"/>
          <p:cNvSpPr/>
          <p:nvPr/>
        </p:nvSpPr>
        <p:spPr>
          <a:xfrm>
            <a:off x="1381373" y="3703319"/>
            <a:ext cx="171451" cy="16793"/>
          </a:xfrm>
          <a:custGeom>
            <a:avLst/>
            <a:gdLst/>
            <a:ahLst/>
            <a:cxnLst/>
            <a:rect l="0" t="0" r="0" b="0"/>
            <a:pathLst>
              <a:path w="171451" h="16793">
                <a:moveTo>
                  <a:pt x="0" y="8572"/>
                </a:moveTo>
                <a:lnTo>
                  <a:pt x="13736" y="8572"/>
                </a:lnTo>
                <a:lnTo>
                  <a:pt x="16301" y="9525"/>
                </a:lnTo>
                <a:lnTo>
                  <a:pt x="18011" y="11113"/>
                </a:lnTo>
                <a:lnTo>
                  <a:pt x="19151" y="13124"/>
                </a:lnTo>
                <a:lnTo>
                  <a:pt x="22292" y="14464"/>
                </a:lnTo>
                <a:lnTo>
                  <a:pt x="26768" y="15358"/>
                </a:lnTo>
                <a:lnTo>
                  <a:pt x="32133" y="15953"/>
                </a:lnTo>
                <a:lnTo>
                  <a:pt x="38091" y="16351"/>
                </a:lnTo>
                <a:lnTo>
                  <a:pt x="51060" y="16792"/>
                </a:lnTo>
                <a:lnTo>
                  <a:pt x="58646" y="15957"/>
                </a:lnTo>
                <a:lnTo>
                  <a:pt x="66879" y="14448"/>
                </a:lnTo>
                <a:lnTo>
                  <a:pt x="75542" y="12490"/>
                </a:lnTo>
                <a:lnTo>
                  <a:pt x="84493" y="11184"/>
                </a:lnTo>
                <a:lnTo>
                  <a:pt x="93635" y="10314"/>
                </a:lnTo>
                <a:lnTo>
                  <a:pt x="102905" y="9733"/>
                </a:lnTo>
                <a:lnTo>
                  <a:pt x="119554" y="9089"/>
                </a:lnTo>
                <a:lnTo>
                  <a:pt x="127328" y="8916"/>
                </a:lnTo>
                <a:lnTo>
                  <a:pt x="134891" y="7849"/>
                </a:lnTo>
                <a:lnTo>
                  <a:pt x="142315" y="6185"/>
                </a:lnTo>
                <a:lnTo>
                  <a:pt x="149646" y="4123"/>
                </a:lnTo>
                <a:lnTo>
                  <a:pt x="155326" y="2749"/>
                </a:lnTo>
                <a:lnTo>
                  <a:pt x="159907" y="1833"/>
                </a:lnTo>
                <a:lnTo>
                  <a:pt x="17145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5" name="SMARTInkAnnotation362"/>
          <p:cNvSpPr/>
          <p:nvPr/>
        </p:nvSpPr>
        <p:spPr>
          <a:xfrm>
            <a:off x="3181598" y="2648902"/>
            <a:ext cx="85726" cy="8573"/>
          </a:xfrm>
          <a:custGeom>
            <a:avLst/>
            <a:gdLst/>
            <a:ahLst/>
            <a:cxnLst/>
            <a:rect l="0" t="0" r="0" b="0"/>
            <a:pathLst>
              <a:path w="85726" h="8573">
                <a:moveTo>
                  <a:pt x="0" y="0"/>
                </a:moveTo>
                <a:lnTo>
                  <a:pt x="12302" y="0"/>
                </a:lnTo>
                <a:lnTo>
                  <a:pt x="14551" y="952"/>
                </a:lnTo>
                <a:lnTo>
                  <a:pt x="17638" y="2540"/>
                </a:lnTo>
                <a:lnTo>
                  <a:pt x="21284" y="4551"/>
                </a:lnTo>
                <a:lnTo>
                  <a:pt x="26095" y="5891"/>
                </a:lnTo>
                <a:lnTo>
                  <a:pt x="31685" y="6785"/>
                </a:lnTo>
                <a:lnTo>
                  <a:pt x="37792" y="7381"/>
                </a:lnTo>
                <a:lnTo>
                  <a:pt x="43451" y="7778"/>
                </a:lnTo>
                <a:lnTo>
                  <a:pt x="53972" y="8219"/>
                </a:lnTo>
                <a:lnTo>
                  <a:pt x="65028" y="8467"/>
                </a:lnTo>
                <a:lnTo>
                  <a:pt x="85725" y="85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6" name="SMARTInkAnnotation363"/>
          <p:cNvSpPr/>
          <p:nvPr/>
        </p:nvSpPr>
        <p:spPr>
          <a:xfrm>
            <a:off x="3188742" y="2952573"/>
            <a:ext cx="107157" cy="4939"/>
          </a:xfrm>
          <a:custGeom>
            <a:avLst/>
            <a:gdLst/>
            <a:ahLst/>
            <a:cxnLst/>
            <a:rect l="0" t="0" r="0" b="0"/>
            <a:pathLst>
              <a:path w="107157" h="4939">
                <a:moveTo>
                  <a:pt x="0" y="4938"/>
                </a:moveTo>
                <a:lnTo>
                  <a:pt x="48750" y="4938"/>
                </a:lnTo>
                <a:lnTo>
                  <a:pt x="53138" y="3986"/>
                </a:lnTo>
                <a:lnTo>
                  <a:pt x="57650" y="2398"/>
                </a:lnTo>
                <a:lnTo>
                  <a:pt x="62246" y="388"/>
                </a:lnTo>
                <a:lnTo>
                  <a:pt x="67691" y="0"/>
                </a:lnTo>
                <a:lnTo>
                  <a:pt x="73702" y="693"/>
                </a:lnTo>
                <a:lnTo>
                  <a:pt x="80091" y="2108"/>
                </a:lnTo>
                <a:lnTo>
                  <a:pt x="85144" y="3052"/>
                </a:lnTo>
                <a:lnTo>
                  <a:pt x="89306" y="3681"/>
                </a:lnTo>
                <a:lnTo>
                  <a:pt x="92875" y="4100"/>
                </a:lnTo>
                <a:lnTo>
                  <a:pt x="96048" y="4380"/>
                </a:lnTo>
                <a:lnTo>
                  <a:pt x="98957" y="4566"/>
                </a:lnTo>
                <a:lnTo>
                  <a:pt x="107156" y="493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7" name="SMARTInkAnnotation364"/>
          <p:cNvSpPr/>
          <p:nvPr/>
        </p:nvSpPr>
        <p:spPr>
          <a:xfrm>
            <a:off x="3374479" y="3051809"/>
            <a:ext cx="128589" cy="25718"/>
          </a:xfrm>
          <a:custGeom>
            <a:avLst/>
            <a:gdLst/>
            <a:ahLst/>
            <a:cxnLst/>
            <a:rect l="0" t="0" r="0" b="0"/>
            <a:pathLst>
              <a:path w="128589" h="25718">
                <a:moveTo>
                  <a:pt x="0" y="0"/>
                </a:moveTo>
                <a:lnTo>
                  <a:pt x="7585" y="0"/>
                </a:lnTo>
                <a:lnTo>
                  <a:pt x="11407" y="952"/>
                </a:lnTo>
                <a:lnTo>
                  <a:pt x="15542" y="2540"/>
                </a:lnTo>
                <a:lnTo>
                  <a:pt x="26001" y="7381"/>
                </a:lnTo>
                <a:lnTo>
                  <a:pt x="28447" y="7778"/>
                </a:lnTo>
                <a:lnTo>
                  <a:pt x="31665" y="8043"/>
                </a:lnTo>
                <a:lnTo>
                  <a:pt x="35397" y="8220"/>
                </a:lnTo>
                <a:lnTo>
                  <a:pt x="40267" y="9290"/>
                </a:lnTo>
                <a:lnTo>
                  <a:pt x="45895" y="10955"/>
                </a:lnTo>
                <a:lnTo>
                  <a:pt x="52028" y="13019"/>
                </a:lnTo>
                <a:lnTo>
                  <a:pt x="60086" y="14394"/>
                </a:lnTo>
                <a:lnTo>
                  <a:pt x="69426" y="15311"/>
                </a:lnTo>
                <a:lnTo>
                  <a:pt x="79621" y="15922"/>
                </a:lnTo>
                <a:lnTo>
                  <a:pt x="87212" y="17282"/>
                </a:lnTo>
                <a:lnTo>
                  <a:pt x="93067" y="19142"/>
                </a:lnTo>
                <a:lnTo>
                  <a:pt x="97763" y="21334"/>
                </a:lnTo>
                <a:lnTo>
                  <a:pt x="102482" y="22795"/>
                </a:lnTo>
                <a:lnTo>
                  <a:pt x="107215" y="23769"/>
                </a:lnTo>
                <a:lnTo>
                  <a:pt x="111958" y="24418"/>
                </a:lnTo>
                <a:lnTo>
                  <a:pt x="115914" y="24852"/>
                </a:lnTo>
                <a:lnTo>
                  <a:pt x="119345" y="25140"/>
                </a:lnTo>
                <a:lnTo>
                  <a:pt x="128588" y="2571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8" name="SMARTInkAnnotation365"/>
          <p:cNvSpPr/>
          <p:nvPr/>
        </p:nvSpPr>
        <p:spPr>
          <a:xfrm>
            <a:off x="3195886" y="3368992"/>
            <a:ext cx="78582" cy="1"/>
          </a:xfrm>
          <a:custGeom>
            <a:avLst/>
            <a:gdLst/>
            <a:ahLst/>
            <a:cxnLst/>
            <a:rect l="0" t="0" r="0" b="0"/>
            <a:pathLst>
              <a:path w="78582" h="1">
                <a:moveTo>
                  <a:pt x="0" y="0"/>
                </a:moveTo>
                <a:lnTo>
                  <a:pt x="7858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9" name="SMARTInkAnnotation366"/>
          <p:cNvSpPr/>
          <p:nvPr/>
        </p:nvSpPr>
        <p:spPr>
          <a:xfrm>
            <a:off x="3381623" y="3497579"/>
            <a:ext cx="107157" cy="4940"/>
          </a:xfrm>
          <a:custGeom>
            <a:avLst/>
            <a:gdLst/>
            <a:ahLst/>
            <a:cxnLst/>
            <a:rect l="0" t="0" r="0" b="0"/>
            <a:pathLst>
              <a:path w="107157" h="4940">
                <a:moveTo>
                  <a:pt x="0" y="0"/>
                </a:moveTo>
                <a:lnTo>
                  <a:pt x="11377" y="0"/>
                </a:lnTo>
                <a:lnTo>
                  <a:pt x="14728" y="953"/>
                </a:lnTo>
                <a:lnTo>
                  <a:pt x="16963" y="2540"/>
                </a:lnTo>
                <a:lnTo>
                  <a:pt x="18452" y="4551"/>
                </a:lnTo>
                <a:lnTo>
                  <a:pt x="21033" y="4939"/>
                </a:lnTo>
                <a:lnTo>
                  <a:pt x="24341" y="4245"/>
                </a:lnTo>
                <a:lnTo>
                  <a:pt x="28133" y="2830"/>
                </a:lnTo>
                <a:lnTo>
                  <a:pt x="33043" y="1887"/>
                </a:lnTo>
                <a:lnTo>
                  <a:pt x="38698" y="1258"/>
                </a:lnTo>
                <a:lnTo>
                  <a:pt x="44848" y="839"/>
                </a:lnTo>
                <a:lnTo>
                  <a:pt x="55916" y="373"/>
                </a:lnTo>
                <a:lnTo>
                  <a:pt x="73189" y="111"/>
                </a:lnTo>
                <a:lnTo>
                  <a:pt x="107156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0" name="SMARTInkAnnotation367"/>
          <p:cNvSpPr/>
          <p:nvPr/>
        </p:nvSpPr>
        <p:spPr>
          <a:xfrm>
            <a:off x="3167311" y="3806189"/>
            <a:ext cx="92869" cy="17137"/>
          </a:xfrm>
          <a:custGeom>
            <a:avLst/>
            <a:gdLst/>
            <a:ahLst/>
            <a:cxnLst/>
            <a:rect l="0" t="0" r="0" b="0"/>
            <a:pathLst>
              <a:path w="92869" h="17137">
                <a:moveTo>
                  <a:pt x="0" y="8573"/>
                </a:moveTo>
                <a:lnTo>
                  <a:pt x="0" y="13124"/>
                </a:lnTo>
                <a:lnTo>
                  <a:pt x="793" y="14464"/>
                </a:lnTo>
                <a:lnTo>
                  <a:pt x="2116" y="15358"/>
                </a:lnTo>
                <a:lnTo>
                  <a:pt x="6150" y="16792"/>
                </a:lnTo>
                <a:lnTo>
                  <a:pt x="8069" y="16910"/>
                </a:lnTo>
                <a:lnTo>
                  <a:pt x="17560" y="17075"/>
                </a:lnTo>
                <a:lnTo>
                  <a:pt x="34552" y="17136"/>
                </a:lnTo>
                <a:lnTo>
                  <a:pt x="38910" y="16187"/>
                </a:lnTo>
                <a:lnTo>
                  <a:pt x="43402" y="14601"/>
                </a:lnTo>
                <a:lnTo>
                  <a:pt x="47984" y="12592"/>
                </a:lnTo>
                <a:lnTo>
                  <a:pt x="51833" y="11252"/>
                </a:lnTo>
                <a:lnTo>
                  <a:pt x="55193" y="10359"/>
                </a:lnTo>
                <a:lnTo>
                  <a:pt x="58226" y="9763"/>
                </a:lnTo>
                <a:lnTo>
                  <a:pt x="61836" y="9367"/>
                </a:lnTo>
                <a:lnTo>
                  <a:pt x="65830" y="9102"/>
                </a:lnTo>
                <a:lnTo>
                  <a:pt x="73707" y="8808"/>
                </a:lnTo>
                <a:lnTo>
                  <a:pt x="79855" y="8677"/>
                </a:lnTo>
                <a:lnTo>
                  <a:pt x="82605" y="7690"/>
                </a:lnTo>
                <a:lnTo>
                  <a:pt x="85232" y="6079"/>
                </a:lnTo>
                <a:lnTo>
                  <a:pt x="92868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1" name="SMARTInkAnnotation368"/>
          <p:cNvSpPr/>
          <p:nvPr/>
        </p:nvSpPr>
        <p:spPr>
          <a:xfrm>
            <a:off x="3338761" y="4011929"/>
            <a:ext cx="107157" cy="15945"/>
          </a:xfrm>
          <a:custGeom>
            <a:avLst/>
            <a:gdLst/>
            <a:ahLst/>
            <a:cxnLst/>
            <a:rect l="0" t="0" r="0" b="0"/>
            <a:pathLst>
              <a:path w="107157" h="15945">
                <a:moveTo>
                  <a:pt x="0" y="0"/>
                </a:moveTo>
                <a:lnTo>
                  <a:pt x="0" y="4551"/>
                </a:lnTo>
                <a:lnTo>
                  <a:pt x="1587" y="5892"/>
                </a:lnTo>
                <a:lnTo>
                  <a:pt x="4233" y="6785"/>
                </a:lnTo>
                <a:lnTo>
                  <a:pt x="7584" y="7381"/>
                </a:lnTo>
                <a:lnTo>
                  <a:pt x="10612" y="7778"/>
                </a:lnTo>
                <a:lnTo>
                  <a:pt x="13425" y="8043"/>
                </a:lnTo>
                <a:lnTo>
                  <a:pt x="16093" y="8220"/>
                </a:lnTo>
                <a:lnTo>
                  <a:pt x="23292" y="8416"/>
                </a:lnTo>
                <a:lnTo>
                  <a:pt x="27434" y="8468"/>
                </a:lnTo>
                <a:lnTo>
                  <a:pt x="32577" y="9455"/>
                </a:lnTo>
                <a:lnTo>
                  <a:pt x="38386" y="11066"/>
                </a:lnTo>
                <a:lnTo>
                  <a:pt x="44641" y="13092"/>
                </a:lnTo>
                <a:lnTo>
                  <a:pt x="51192" y="14444"/>
                </a:lnTo>
                <a:lnTo>
                  <a:pt x="57940" y="15344"/>
                </a:lnTo>
                <a:lnTo>
                  <a:pt x="64820" y="15944"/>
                </a:lnTo>
                <a:lnTo>
                  <a:pt x="71789" y="15392"/>
                </a:lnTo>
                <a:lnTo>
                  <a:pt x="78815" y="14071"/>
                </a:lnTo>
                <a:lnTo>
                  <a:pt x="85881" y="12239"/>
                </a:lnTo>
                <a:lnTo>
                  <a:pt x="91385" y="11017"/>
                </a:lnTo>
                <a:lnTo>
                  <a:pt x="95848" y="10202"/>
                </a:lnTo>
                <a:lnTo>
                  <a:pt x="107156" y="85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5" name="SMARTInkAnnotation372"/>
          <p:cNvSpPr/>
          <p:nvPr/>
        </p:nvSpPr>
        <p:spPr>
          <a:xfrm>
            <a:off x="8172400" y="3068960"/>
            <a:ext cx="49031" cy="154912"/>
          </a:xfrm>
          <a:custGeom>
            <a:avLst/>
            <a:gdLst/>
            <a:ahLst/>
            <a:cxnLst/>
            <a:rect l="0" t="0" r="0" b="0"/>
            <a:pathLst>
              <a:path w="49031" h="154912">
                <a:moveTo>
                  <a:pt x="49030" y="0"/>
                </a:moveTo>
                <a:lnTo>
                  <a:pt x="38041" y="21329"/>
                </a:lnTo>
                <a:lnTo>
                  <a:pt x="23833" y="51618"/>
                </a:lnTo>
                <a:lnTo>
                  <a:pt x="21191" y="62835"/>
                </a:lnTo>
                <a:lnTo>
                  <a:pt x="19224" y="74170"/>
                </a:lnTo>
                <a:lnTo>
                  <a:pt x="14446" y="91261"/>
                </a:lnTo>
                <a:lnTo>
                  <a:pt x="10314" y="114103"/>
                </a:lnTo>
                <a:lnTo>
                  <a:pt x="7245" y="125531"/>
                </a:lnTo>
                <a:lnTo>
                  <a:pt x="4725" y="141722"/>
                </a:lnTo>
                <a:lnTo>
                  <a:pt x="96" y="153927"/>
                </a:lnTo>
                <a:lnTo>
                  <a:pt x="0" y="15491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7" name="SMARTInkAnnotation374"/>
          <p:cNvSpPr/>
          <p:nvPr/>
        </p:nvSpPr>
        <p:spPr>
          <a:xfrm>
            <a:off x="4974332" y="2564904"/>
            <a:ext cx="585788" cy="977266"/>
          </a:xfrm>
          <a:custGeom>
            <a:avLst/>
            <a:gdLst/>
            <a:ahLst/>
            <a:cxnLst/>
            <a:rect l="0" t="0" r="0" b="0"/>
            <a:pathLst>
              <a:path w="585788" h="977266">
                <a:moveTo>
                  <a:pt x="0" y="977265"/>
                </a:moveTo>
                <a:lnTo>
                  <a:pt x="16792" y="957113"/>
                </a:lnTo>
                <a:lnTo>
                  <a:pt x="18339" y="954306"/>
                </a:lnTo>
                <a:lnTo>
                  <a:pt x="21308" y="945803"/>
                </a:lnTo>
                <a:lnTo>
                  <a:pt x="29020" y="934396"/>
                </a:lnTo>
                <a:lnTo>
                  <a:pt x="33535" y="927732"/>
                </a:lnTo>
                <a:lnTo>
                  <a:pt x="47642" y="897872"/>
                </a:lnTo>
                <a:lnTo>
                  <a:pt x="63325" y="876016"/>
                </a:lnTo>
                <a:lnTo>
                  <a:pt x="75538" y="854148"/>
                </a:lnTo>
                <a:lnTo>
                  <a:pt x="85594" y="834024"/>
                </a:lnTo>
                <a:lnTo>
                  <a:pt x="103317" y="810729"/>
                </a:lnTo>
                <a:lnTo>
                  <a:pt x="116161" y="794147"/>
                </a:lnTo>
                <a:lnTo>
                  <a:pt x="133888" y="760074"/>
                </a:lnTo>
                <a:lnTo>
                  <a:pt x="146915" y="740086"/>
                </a:lnTo>
                <a:lnTo>
                  <a:pt x="158958" y="717865"/>
                </a:lnTo>
                <a:lnTo>
                  <a:pt x="171541" y="692231"/>
                </a:lnTo>
                <a:lnTo>
                  <a:pt x="187813" y="666503"/>
                </a:lnTo>
                <a:lnTo>
                  <a:pt x="205844" y="637315"/>
                </a:lnTo>
                <a:lnTo>
                  <a:pt x="224046" y="614381"/>
                </a:lnTo>
                <a:lnTo>
                  <a:pt x="237393" y="597222"/>
                </a:lnTo>
                <a:lnTo>
                  <a:pt x="251532" y="574358"/>
                </a:lnTo>
                <a:lnTo>
                  <a:pt x="262646" y="557212"/>
                </a:lnTo>
                <a:lnTo>
                  <a:pt x="273084" y="540067"/>
                </a:lnTo>
                <a:lnTo>
                  <a:pt x="288347" y="515302"/>
                </a:lnTo>
                <a:lnTo>
                  <a:pt x="305834" y="485422"/>
                </a:lnTo>
                <a:lnTo>
                  <a:pt x="321069" y="464503"/>
                </a:lnTo>
                <a:lnTo>
                  <a:pt x="333521" y="446241"/>
                </a:lnTo>
                <a:lnTo>
                  <a:pt x="348161" y="418209"/>
                </a:lnTo>
                <a:lnTo>
                  <a:pt x="369473" y="396009"/>
                </a:lnTo>
                <a:lnTo>
                  <a:pt x="379701" y="379696"/>
                </a:lnTo>
                <a:lnTo>
                  <a:pt x="387759" y="362798"/>
                </a:lnTo>
                <a:lnTo>
                  <a:pt x="394851" y="353966"/>
                </a:lnTo>
                <a:lnTo>
                  <a:pt x="398966" y="350277"/>
                </a:lnTo>
                <a:lnTo>
                  <a:pt x="405653" y="341099"/>
                </a:lnTo>
                <a:lnTo>
                  <a:pt x="421346" y="310992"/>
                </a:lnTo>
                <a:lnTo>
                  <a:pt x="428584" y="298203"/>
                </a:lnTo>
                <a:lnTo>
                  <a:pt x="435757" y="284889"/>
                </a:lnTo>
                <a:lnTo>
                  <a:pt x="442909" y="272371"/>
                </a:lnTo>
                <a:lnTo>
                  <a:pt x="450055" y="259137"/>
                </a:lnTo>
                <a:lnTo>
                  <a:pt x="457199" y="246644"/>
                </a:lnTo>
                <a:lnTo>
                  <a:pt x="470517" y="220805"/>
                </a:lnTo>
                <a:lnTo>
                  <a:pt x="487861" y="195130"/>
                </a:lnTo>
                <a:lnTo>
                  <a:pt x="504807" y="166577"/>
                </a:lnTo>
                <a:lnTo>
                  <a:pt x="509579" y="160394"/>
                </a:lnTo>
                <a:lnTo>
                  <a:pt x="511169" y="157412"/>
                </a:lnTo>
                <a:lnTo>
                  <a:pt x="514201" y="148664"/>
                </a:lnTo>
                <a:lnTo>
                  <a:pt x="521934" y="137174"/>
                </a:lnTo>
                <a:lnTo>
                  <a:pt x="524169" y="134312"/>
                </a:lnTo>
                <a:lnTo>
                  <a:pt x="525658" y="131451"/>
                </a:lnTo>
                <a:lnTo>
                  <a:pt x="528548" y="122874"/>
                </a:lnTo>
                <a:lnTo>
                  <a:pt x="536233" y="111443"/>
                </a:lnTo>
                <a:lnTo>
                  <a:pt x="538464" y="108585"/>
                </a:lnTo>
                <a:lnTo>
                  <a:pt x="539951" y="105727"/>
                </a:lnTo>
                <a:lnTo>
                  <a:pt x="542838" y="97155"/>
                </a:lnTo>
                <a:lnTo>
                  <a:pt x="547573" y="88582"/>
                </a:lnTo>
                <a:lnTo>
                  <a:pt x="550123" y="80010"/>
                </a:lnTo>
                <a:lnTo>
                  <a:pt x="554759" y="71437"/>
                </a:lnTo>
                <a:lnTo>
                  <a:pt x="556889" y="61700"/>
                </a:lnTo>
                <a:lnTo>
                  <a:pt x="557117" y="55958"/>
                </a:lnTo>
                <a:lnTo>
                  <a:pt x="557942" y="53498"/>
                </a:lnTo>
                <a:lnTo>
                  <a:pt x="562103" y="45484"/>
                </a:lnTo>
                <a:lnTo>
                  <a:pt x="564060" y="35952"/>
                </a:lnTo>
                <a:lnTo>
                  <a:pt x="570480" y="27055"/>
                </a:lnTo>
                <a:lnTo>
                  <a:pt x="577561" y="18454"/>
                </a:lnTo>
                <a:lnTo>
                  <a:pt x="577922" y="17065"/>
                </a:lnTo>
                <a:lnTo>
                  <a:pt x="578625" y="7878"/>
                </a:lnTo>
                <a:lnTo>
                  <a:pt x="578642" y="363"/>
                </a:lnTo>
                <a:lnTo>
                  <a:pt x="585787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8" name="SMARTInkAnnotation375"/>
          <p:cNvSpPr/>
          <p:nvPr/>
        </p:nvSpPr>
        <p:spPr>
          <a:xfrm>
            <a:off x="5102919" y="2719209"/>
            <a:ext cx="500064" cy="908686"/>
          </a:xfrm>
          <a:custGeom>
            <a:avLst/>
            <a:gdLst/>
            <a:ahLst/>
            <a:cxnLst/>
            <a:rect l="0" t="0" r="0" b="0"/>
            <a:pathLst>
              <a:path w="500064" h="908686">
                <a:moveTo>
                  <a:pt x="0" y="908685"/>
                </a:moveTo>
                <a:lnTo>
                  <a:pt x="0" y="895666"/>
                </a:lnTo>
                <a:lnTo>
                  <a:pt x="794" y="894290"/>
                </a:lnTo>
                <a:lnTo>
                  <a:pt x="2117" y="893374"/>
                </a:lnTo>
                <a:lnTo>
                  <a:pt x="3793" y="892762"/>
                </a:lnTo>
                <a:lnTo>
                  <a:pt x="7771" y="889543"/>
                </a:lnTo>
                <a:lnTo>
                  <a:pt x="21889" y="873813"/>
                </a:lnTo>
                <a:lnTo>
                  <a:pt x="31047" y="862850"/>
                </a:lnTo>
                <a:lnTo>
                  <a:pt x="32604" y="860030"/>
                </a:lnTo>
                <a:lnTo>
                  <a:pt x="35590" y="851512"/>
                </a:lnTo>
                <a:lnTo>
                  <a:pt x="40355" y="842955"/>
                </a:lnTo>
                <a:lnTo>
                  <a:pt x="41748" y="837244"/>
                </a:lnTo>
                <a:lnTo>
                  <a:pt x="43707" y="834388"/>
                </a:lnTo>
                <a:lnTo>
                  <a:pt x="50117" y="828674"/>
                </a:lnTo>
                <a:lnTo>
                  <a:pt x="52461" y="824864"/>
                </a:lnTo>
                <a:lnTo>
                  <a:pt x="54024" y="820419"/>
                </a:lnTo>
                <a:lnTo>
                  <a:pt x="55066" y="815551"/>
                </a:lnTo>
                <a:lnTo>
                  <a:pt x="58341" y="807602"/>
                </a:lnTo>
                <a:lnTo>
                  <a:pt x="69213" y="791762"/>
                </a:lnTo>
                <a:lnTo>
                  <a:pt x="83358" y="773450"/>
                </a:lnTo>
                <a:lnTo>
                  <a:pt x="97633" y="748508"/>
                </a:lnTo>
                <a:lnTo>
                  <a:pt x="112713" y="721907"/>
                </a:lnTo>
                <a:lnTo>
                  <a:pt x="127098" y="698118"/>
                </a:lnTo>
                <a:lnTo>
                  <a:pt x="140298" y="679625"/>
                </a:lnTo>
                <a:lnTo>
                  <a:pt x="152374" y="658481"/>
                </a:lnTo>
                <a:lnTo>
                  <a:pt x="161920" y="645090"/>
                </a:lnTo>
                <a:lnTo>
                  <a:pt x="176213" y="619941"/>
                </a:lnTo>
                <a:lnTo>
                  <a:pt x="188119" y="598516"/>
                </a:lnTo>
                <a:lnTo>
                  <a:pt x="202406" y="580186"/>
                </a:lnTo>
                <a:lnTo>
                  <a:pt x="216694" y="555556"/>
                </a:lnTo>
                <a:lnTo>
                  <a:pt x="226219" y="542209"/>
                </a:lnTo>
                <a:lnTo>
                  <a:pt x="238125" y="521287"/>
                </a:lnTo>
                <a:lnTo>
                  <a:pt x="252413" y="503027"/>
                </a:lnTo>
                <a:lnTo>
                  <a:pt x="254000" y="499181"/>
                </a:lnTo>
                <a:lnTo>
                  <a:pt x="257028" y="485619"/>
                </a:lnTo>
                <a:lnTo>
                  <a:pt x="260549" y="478403"/>
                </a:lnTo>
                <a:lnTo>
                  <a:pt x="276283" y="456317"/>
                </a:lnTo>
                <a:lnTo>
                  <a:pt x="288139" y="435540"/>
                </a:lnTo>
                <a:lnTo>
                  <a:pt x="297658" y="422194"/>
                </a:lnTo>
                <a:lnTo>
                  <a:pt x="309563" y="401272"/>
                </a:lnTo>
                <a:lnTo>
                  <a:pt x="316706" y="391839"/>
                </a:lnTo>
                <a:lnTo>
                  <a:pt x="318294" y="388861"/>
                </a:lnTo>
                <a:lnTo>
                  <a:pt x="320058" y="383012"/>
                </a:lnTo>
                <a:lnTo>
                  <a:pt x="325075" y="374698"/>
                </a:lnTo>
                <a:lnTo>
                  <a:pt x="334708" y="359306"/>
                </a:lnTo>
                <a:lnTo>
                  <a:pt x="339259" y="349239"/>
                </a:lnTo>
                <a:lnTo>
                  <a:pt x="342616" y="338216"/>
                </a:lnTo>
                <a:lnTo>
                  <a:pt x="352701" y="318482"/>
                </a:lnTo>
                <a:lnTo>
                  <a:pt x="355194" y="310457"/>
                </a:lnTo>
                <a:lnTo>
                  <a:pt x="355859" y="306984"/>
                </a:lnTo>
                <a:lnTo>
                  <a:pt x="358714" y="300585"/>
                </a:lnTo>
                <a:lnTo>
                  <a:pt x="360586" y="297545"/>
                </a:lnTo>
                <a:lnTo>
                  <a:pt x="362667" y="291627"/>
                </a:lnTo>
                <a:lnTo>
                  <a:pt x="363221" y="288715"/>
                </a:lnTo>
                <a:lnTo>
                  <a:pt x="365955" y="282940"/>
                </a:lnTo>
                <a:lnTo>
                  <a:pt x="375658" y="268611"/>
                </a:lnTo>
                <a:lnTo>
                  <a:pt x="378535" y="260034"/>
                </a:lnTo>
                <a:lnTo>
                  <a:pt x="383268" y="251460"/>
                </a:lnTo>
                <a:lnTo>
                  <a:pt x="385818" y="242887"/>
                </a:lnTo>
                <a:lnTo>
                  <a:pt x="390453" y="234315"/>
                </a:lnTo>
                <a:lnTo>
                  <a:pt x="392973" y="225742"/>
                </a:lnTo>
                <a:lnTo>
                  <a:pt x="397601" y="217170"/>
                </a:lnTo>
                <a:lnTo>
                  <a:pt x="398961" y="211454"/>
                </a:lnTo>
                <a:lnTo>
                  <a:pt x="403799" y="203200"/>
                </a:lnTo>
                <a:lnTo>
                  <a:pt x="409654" y="194133"/>
                </a:lnTo>
                <a:lnTo>
                  <a:pt x="415529" y="180551"/>
                </a:lnTo>
                <a:lnTo>
                  <a:pt x="417513" y="177518"/>
                </a:lnTo>
                <a:lnTo>
                  <a:pt x="419718" y="171606"/>
                </a:lnTo>
                <a:lnTo>
                  <a:pt x="421491" y="164852"/>
                </a:lnTo>
                <a:lnTo>
                  <a:pt x="426952" y="151291"/>
                </a:lnTo>
                <a:lnTo>
                  <a:pt x="439800" y="131682"/>
                </a:lnTo>
                <a:lnTo>
                  <a:pt x="442784" y="122942"/>
                </a:lnTo>
                <a:lnTo>
                  <a:pt x="450501" y="111456"/>
                </a:lnTo>
                <a:lnTo>
                  <a:pt x="455016" y="104781"/>
                </a:lnTo>
                <a:lnTo>
                  <a:pt x="461228" y="91265"/>
                </a:lnTo>
                <a:lnTo>
                  <a:pt x="464214" y="80805"/>
                </a:lnTo>
                <a:lnTo>
                  <a:pt x="468979" y="71672"/>
                </a:lnTo>
                <a:lnTo>
                  <a:pt x="471538" y="62934"/>
                </a:lnTo>
                <a:lnTo>
                  <a:pt x="476177" y="54313"/>
                </a:lnTo>
                <a:lnTo>
                  <a:pt x="477541" y="48586"/>
                </a:lnTo>
                <a:lnTo>
                  <a:pt x="478698" y="46678"/>
                </a:lnTo>
                <a:lnTo>
                  <a:pt x="480263" y="45406"/>
                </a:lnTo>
                <a:lnTo>
                  <a:pt x="482100" y="44558"/>
                </a:lnTo>
                <a:lnTo>
                  <a:pt x="488479" y="38814"/>
                </a:lnTo>
                <a:lnTo>
                  <a:pt x="489958" y="36353"/>
                </a:lnTo>
                <a:lnTo>
                  <a:pt x="491603" y="31079"/>
                </a:lnTo>
                <a:lnTo>
                  <a:pt x="492529" y="22755"/>
                </a:lnTo>
                <a:lnTo>
                  <a:pt x="493453" y="20885"/>
                </a:lnTo>
                <a:lnTo>
                  <a:pt x="494863" y="19638"/>
                </a:lnTo>
                <a:lnTo>
                  <a:pt x="496596" y="18807"/>
                </a:lnTo>
                <a:lnTo>
                  <a:pt x="497752" y="17300"/>
                </a:lnTo>
                <a:lnTo>
                  <a:pt x="498522" y="15343"/>
                </a:lnTo>
                <a:lnTo>
                  <a:pt x="499758" y="9910"/>
                </a:lnTo>
                <a:lnTo>
                  <a:pt x="500063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9" name="SMARTInkAnnotation376"/>
          <p:cNvSpPr/>
          <p:nvPr/>
        </p:nvSpPr>
        <p:spPr>
          <a:xfrm>
            <a:off x="5552975" y="2607766"/>
            <a:ext cx="107158" cy="137161"/>
          </a:xfrm>
          <a:custGeom>
            <a:avLst/>
            <a:gdLst/>
            <a:ahLst/>
            <a:cxnLst/>
            <a:rect l="0" t="0" r="0" b="0"/>
            <a:pathLst>
              <a:path w="107158" h="137161">
                <a:moveTo>
                  <a:pt x="0" y="0"/>
                </a:moveTo>
                <a:lnTo>
                  <a:pt x="3793" y="4551"/>
                </a:lnTo>
                <a:lnTo>
                  <a:pt x="4910" y="6844"/>
                </a:lnTo>
                <a:lnTo>
                  <a:pt x="5654" y="9325"/>
                </a:lnTo>
                <a:lnTo>
                  <a:pt x="6151" y="11932"/>
                </a:lnTo>
                <a:lnTo>
                  <a:pt x="7276" y="14622"/>
                </a:lnTo>
                <a:lnTo>
                  <a:pt x="8820" y="17368"/>
                </a:lnTo>
                <a:lnTo>
                  <a:pt x="13208" y="24068"/>
                </a:lnTo>
                <a:lnTo>
                  <a:pt x="15925" y="27525"/>
                </a:lnTo>
                <a:lnTo>
                  <a:pt x="17760" y="29780"/>
                </a:lnTo>
                <a:lnTo>
                  <a:pt x="18984" y="32236"/>
                </a:lnTo>
                <a:lnTo>
                  <a:pt x="19800" y="34826"/>
                </a:lnTo>
                <a:lnTo>
                  <a:pt x="21109" y="41275"/>
                </a:lnTo>
                <a:lnTo>
                  <a:pt x="23405" y="44697"/>
                </a:lnTo>
                <a:lnTo>
                  <a:pt x="25128" y="46943"/>
                </a:lnTo>
                <a:lnTo>
                  <a:pt x="29160" y="51979"/>
                </a:lnTo>
                <a:lnTo>
                  <a:pt x="31346" y="54655"/>
                </a:lnTo>
                <a:lnTo>
                  <a:pt x="33597" y="56439"/>
                </a:lnTo>
                <a:lnTo>
                  <a:pt x="35893" y="57629"/>
                </a:lnTo>
                <a:lnTo>
                  <a:pt x="38216" y="58422"/>
                </a:lnTo>
                <a:lnTo>
                  <a:pt x="39764" y="59903"/>
                </a:lnTo>
                <a:lnTo>
                  <a:pt x="40797" y="61843"/>
                </a:lnTo>
                <a:lnTo>
                  <a:pt x="41486" y="64088"/>
                </a:lnTo>
                <a:lnTo>
                  <a:pt x="42739" y="66538"/>
                </a:lnTo>
                <a:lnTo>
                  <a:pt x="44367" y="69124"/>
                </a:lnTo>
                <a:lnTo>
                  <a:pt x="46247" y="71800"/>
                </a:lnTo>
                <a:lnTo>
                  <a:pt x="48293" y="73584"/>
                </a:lnTo>
                <a:lnTo>
                  <a:pt x="50452" y="74774"/>
                </a:lnTo>
                <a:lnTo>
                  <a:pt x="52685" y="75567"/>
                </a:lnTo>
                <a:lnTo>
                  <a:pt x="54967" y="77048"/>
                </a:lnTo>
                <a:lnTo>
                  <a:pt x="57282" y="78988"/>
                </a:lnTo>
                <a:lnTo>
                  <a:pt x="62910" y="84394"/>
                </a:lnTo>
                <a:lnTo>
                  <a:pt x="65795" y="87674"/>
                </a:lnTo>
                <a:lnTo>
                  <a:pt x="67676" y="89882"/>
                </a:lnTo>
                <a:lnTo>
                  <a:pt x="69724" y="91354"/>
                </a:lnTo>
                <a:lnTo>
                  <a:pt x="71883" y="92335"/>
                </a:lnTo>
                <a:lnTo>
                  <a:pt x="74116" y="92989"/>
                </a:lnTo>
                <a:lnTo>
                  <a:pt x="75604" y="94378"/>
                </a:lnTo>
                <a:lnTo>
                  <a:pt x="76597" y="96256"/>
                </a:lnTo>
                <a:lnTo>
                  <a:pt x="77258" y="98461"/>
                </a:lnTo>
                <a:lnTo>
                  <a:pt x="78493" y="99931"/>
                </a:lnTo>
                <a:lnTo>
                  <a:pt x="80110" y="100910"/>
                </a:lnTo>
                <a:lnTo>
                  <a:pt x="84616" y="102483"/>
                </a:lnTo>
                <a:lnTo>
                  <a:pt x="87349" y="105238"/>
                </a:lnTo>
                <a:lnTo>
                  <a:pt x="91778" y="110217"/>
                </a:lnTo>
                <a:lnTo>
                  <a:pt x="94501" y="110898"/>
                </a:lnTo>
                <a:lnTo>
                  <a:pt x="98924" y="111335"/>
                </a:lnTo>
                <a:lnTo>
                  <a:pt x="101646" y="113935"/>
                </a:lnTo>
                <a:lnTo>
                  <a:pt x="103482" y="115962"/>
                </a:lnTo>
                <a:lnTo>
                  <a:pt x="104707" y="116360"/>
                </a:lnTo>
                <a:lnTo>
                  <a:pt x="105523" y="115674"/>
                </a:lnTo>
                <a:lnTo>
                  <a:pt x="106068" y="114263"/>
                </a:lnTo>
                <a:lnTo>
                  <a:pt x="106431" y="114276"/>
                </a:lnTo>
                <a:lnTo>
                  <a:pt x="106673" y="115236"/>
                </a:lnTo>
                <a:lnTo>
                  <a:pt x="106834" y="116829"/>
                </a:lnTo>
                <a:lnTo>
                  <a:pt x="106942" y="116939"/>
                </a:lnTo>
                <a:lnTo>
                  <a:pt x="107061" y="114520"/>
                </a:lnTo>
                <a:lnTo>
                  <a:pt x="107093" y="114447"/>
                </a:lnTo>
                <a:lnTo>
                  <a:pt x="107144" y="118633"/>
                </a:lnTo>
                <a:lnTo>
                  <a:pt x="107157" y="120013"/>
                </a:lnTo>
                <a:lnTo>
                  <a:pt x="107157" y="115076"/>
                </a:lnTo>
                <a:lnTo>
                  <a:pt x="107157" y="117185"/>
                </a:lnTo>
                <a:lnTo>
                  <a:pt x="107157" y="114517"/>
                </a:lnTo>
                <a:lnTo>
                  <a:pt x="107157" y="117010"/>
                </a:lnTo>
                <a:lnTo>
                  <a:pt x="107157" y="112364"/>
                </a:lnTo>
                <a:lnTo>
                  <a:pt x="107157" y="118905"/>
                </a:lnTo>
                <a:lnTo>
                  <a:pt x="106363" y="119275"/>
                </a:lnTo>
                <a:lnTo>
                  <a:pt x="103364" y="119686"/>
                </a:lnTo>
                <a:lnTo>
                  <a:pt x="100038" y="120013"/>
                </a:lnTo>
                <a:lnTo>
                  <a:pt x="96228" y="124565"/>
                </a:lnTo>
                <a:lnTo>
                  <a:pt x="95108" y="126859"/>
                </a:lnTo>
                <a:lnTo>
                  <a:pt x="94362" y="129340"/>
                </a:lnTo>
                <a:lnTo>
                  <a:pt x="92869" y="13716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0" name="SMARTInkAnnotation377"/>
          <p:cNvSpPr/>
          <p:nvPr/>
        </p:nvSpPr>
        <p:spPr>
          <a:xfrm>
            <a:off x="5581550" y="2753499"/>
            <a:ext cx="50008" cy="94298"/>
          </a:xfrm>
          <a:custGeom>
            <a:avLst/>
            <a:gdLst/>
            <a:ahLst/>
            <a:cxnLst/>
            <a:rect l="0" t="0" r="0" b="0"/>
            <a:pathLst>
              <a:path w="50008" h="94298">
                <a:moveTo>
                  <a:pt x="50007" y="0"/>
                </a:moveTo>
                <a:lnTo>
                  <a:pt x="50007" y="7381"/>
                </a:lnTo>
                <a:lnTo>
                  <a:pt x="49213" y="8731"/>
                </a:lnTo>
                <a:lnTo>
                  <a:pt x="47890" y="10583"/>
                </a:lnTo>
                <a:lnTo>
                  <a:pt x="46214" y="12770"/>
                </a:lnTo>
                <a:lnTo>
                  <a:pt x="42715" y="18991"/>
                </a:lnTo>
                <a:lnTo>
                  <a:pt x="32479" y="38603"/>
                </a:lnTo>
                <a:lnTo>
                  <a:pt x="27209" y="47642"/>
                </a:lnTo>
                <a:lnTo>
                  <a:pt x="22108" y="55574"/>
                </a:lnTo>
                <a:lnTo>
                  <a:pt x="17120" y="62767"/>
                </a:lnTo>
                <a:lnTo>
                  <a:pt x="13001" y="69467"/>
                </a:lnTo>
                <a:lnTo>
                  <a:pt x="9462" y="75839"/>
                </a:lnTo>
                <a:lnTo>
                  <a:pt x="0" y="942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1" name="SMARTInkAnnotation378"/>
          <p:cNvSpPr/>
          <p:nvPr/>
        </p:nvSpPr>
        <p:spPr>
          <a:xfrm>
            <a:off x="5367238" y="3276421"/>
            <a:ext cx="171451" cy="42864"/>
          </a:xfrm>
          <a:custGeom>
            <a:avLst/>
            <a:gdLst/>
            <a:ahLst/>
            <a:cxnLst/>
            <a:rect l="0" t="0" r="0" b="0"/>
            <a:pathLst>
              <a:path w="171451" h="42864">
                <a:moveTo>
                  <a:pt x="0" y="42863"/>
                </a:moveTo>
                <a:lnTo>
                  <a:pt x="30985" y="42863"/>
                </a:lnTo>
                <a:lnTo>
                  <a:pt x="33357" y="41910"/>
                </a:lnTo>
                <a:lnTo>
                  <a:pt x="35732" y="40323"/>
                </a:lnTo>
                <a:lnTo>
                  <a:pt x="38109" y="38312"/>
                </a:lnTo>
                <a:lnTo>
                  <a:pt x="41281" y="36971"/>
                </a:lnTo>
                <a:lnTo>
                  <a:pt x="44983" y="36078"/>
                </a:lnTo>
                <a:lnTo>
                  <a:pt x="49039" y="35482"/>
                </a:lnTo>
                <a:lnTo>
                  <a:pt x="52536" y="35085"/>
                </a:lnTo>
                <a:lnTo>
                  <a:pt x="55661" y="34820"/>
                </a:lnTo>
                <a:lnTo>
                  <a:pt x="58539" y="34643"/>
                </a:lnTo>
                <a:lnTo>
                  <a:pt x="62045" y="33573"/>
                </a:lnTo>
                <a:lnTo>
                  <a:pt x="65969" y="31907"/>
                </a:lnTo>
                <a:lnTo>
                  <a:pt x="70173" y="29844"/>
                </a:lnTo>
                <a:lnTo>
                  <a:pt x="73770" y="28468"/>
                </a:lnTo>
                <a:lnTo>
                  <a:pt x="76961" y="27551"/>
                </a:lnTo>
                <a:lnTo>
                  <a:pt x="79882" y="26940"/>
                </a:lnTo>
                <a:lnTo>
                  <a:pt x="83417" y="26533"/>
                </a:lnTo>
                <a:lnTo>
                  <a:pt x="87362" y="26261"/>
                </a:lnTo>
                <a:lnTo>
                  <a:pt x="91579" y="26080"/>
                </a:lnTo>
                <a:lnTo>
                  <a:pt x="95978" y="25007"/>
                </a:lnTo>
                <a:lnTo>
                  <a:pt x="100497" y="23339"/>
                </a:lnTo>
                <a:lnTo>
                  <a:pt x="105098" y="21274"/>
                </a:lnTo>
                <a:lnTo>
                  <a:pt x="109753" y="19898"/>
                </a:lnTo>
                <a:lnTo>
                  <a:pt x="114444" y="18980"/>
                </a:lnTo>
                <a:lnTo>
                  <a:pt x="119158" y="18369"/>
                </a:lnTo>
                <a:lnTo>
                  <a:pt x="123095" y="17008"/>
                </a:lnTo>
                <a:lnTo>
                  <a:pt x="126513" y="15149"/>
                </a:lnTo>
                <a:lnTo>
                  <a:pt x="129586" y="12957"/>
                </a:lnTo>
                <a:lnTo>
                  <a:pt x="133222" y="11495"/>
                </a:lnTo>
                <a:lnTo>
                  <a:pt x="137233" y="10521"/>
                </a:lnTo>
                <a:lnTo>
                  <a:pt x="141495" y="9871"/>
                </a:lnTo>
                <a:lnTo>
                  <a:pt x="145130" y="9439"/>
                </a:lnTo>
                <a:lnTo>
                  <a:pt x="148347" y="9150"/>
                </a:lnTo>
                <a:lnTo>
                  <a:pt x="151286" y="8958"/>
                </a:lnTo>
                <a:lnTo>
                  <a:pt x="156667" y="8744"/>
                </a:lnTo>
                <a:lnTo>
                  <a:pt x="159213" y="8687"/>
                </a:lnTo>
                <a:lnTo>
                  <a:pt x="161705" y="7696"/>
                </a:lnTo>
                <a:lnTo>
                  <a:pt x="164159" y="6083"/>
                </a:lnTo>
                <a:lnTo>
                  <a:pt x="17145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2" name="SMARTInkAnnotation379"/>
          <p:cNvSpPr/>
          <p:nvPr/>
        </p:nvSpPr>
        <p:spPr>
          <a:xfrm>
            <a:off x="5474394" y="3147834"/>
            <a:ext cx="107157" cy="17146"/>
          </a:xfrm>
          <a:custGeom>
            <a:avLst/>
            <a:gdLst/>
            <a:ahLst/>
            <a:cxnLst/>
            <a:rect l="0" t="0" r="0" b="0"/>
            <a:pathLst>
              <a:path w="107157" h="17146">
                <a:moveTo>
                  <a:pt x="0" y="17145"/>
                </a:moveTo>
                <a:lnTo>
                  <a:pt x="10642" y="17145"/>
                </a:lnTo>
                <a:lnTo>
                  <a:pt x="12651" y="16192"/>
                </a:lnTo>
                <a:lnTo>
                  <a:pt x="14784" y="14604"/>
                </a:lnTo>
                <a:lnTo>
                  <a:pt x="17000" y="12594"/>
                </a:lnTo>
                <a:lnTo>
                  <a:pt x="20065" y="11253"/>
                </a:lnTo>
                <a:lnTo>
                  <a:pt x="23695" y="10359"/>
                </a:lnTo>
                <a:lnTo>
                  <a:pt x="27703" y="9764"/>
                </a:lnTo>
                <a:lnTo>
                  <a:pt x="31169" y="9366"/>
                </a:lnTo>
                <a:lnTo>
                  <a:pt x="34273" y="9102"/>
                </a:lnTo>
                <a:lnTo>
                  <a:pt x="37136" y="8925"/>
                </a:lnTo>
                <a:lnTo>
                  <a:pt x="44551" y="8729"/>
                </a:lnTo>
                <a:lnTo>
                  <a:pt x="48751" y="8676"/>
                </a:lnTo>
                <a:lnTo>
                  <a:pt x="52344" y="7689"/>
                </a:lnTo>
                <a:lnTo>
                  <a:pt x="55534" y="6079"/>
                </a:lnTo>
                <a:lnTo>
                  <a:pt x="58454" y="4052"/>
                </a:lnTo>
                <a:lnTo>
                  <a:pt x="61988" y="2701"/>
                </a:lnTo>
                <a:lnTo>
                  <a:pt x="65932" y="1801"/>
                </a:lnTo>
                <a:lnTo>
                  <a:pt x="70148" y="1200"/>
                </a:lnTo>
                <a:lnTo>
                  <a:pt x="73753" y="800"/>
                </a:lnTo>
                <a:lnTo>
                  <a:pt x="76950" y="533"/>
                </a:lnTo>
                <a:lnTo>
                  <a:pt x="79875" y="355"/>
                </a:lnTo>
                <a:lnTo>
                  <a:pt x="85242" y="158"/>
                </a:lnTo>
                <a:lnTo>
                  <a:pt x="97568" y="20"/>
                </a:lnTo>
                <a:lnTo>
                  <a:pt x="107156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3" name="SMARTInkAnnotation380"/>
          <p:cNvSpPr/>
          <p:nvPr/>
        </p:nvSpPr>
        <p:spPr>
          <a:xfrm>
            <a:off x="5553062" y="2942094"/>
            <a:ext cx="78496" cy="17146"/>
          </a:xfrm>
          <a:custGeom>
            <a:avLst/>
            <a:gdLst/>
            <a:ahLst/>
            <a:cxnLst/>
            <a:rect l="0" t="0" r="0" b="0"/>
            <a:pathLst>
              <a:path w="78496" h="17146">
                <a:moveTo>
                  <a:pt x="7057" y="17145"/>
                </a:moveTo>
                <a:lnTo>
                  <a:pt x="0" y="17145"/>
                </a:lnTo>
                <a:lnTo>
                  <a:pt x="41834" y="17145"/>
                </a:lnTo>
                <a:lnTo>
                  <a:pt x="45323" y="16192"/>
                </a:lnTo>
                <a:lnTo>
                  <a:pt x="48443" y="14605"/>
                </a:lnTo>
                <a:lnTo>
                  <a:pt x="51316" y="12594"/>
                </a:lnTo>
                <a:lnTo>
                  <a:pt x="54025" y="11253"/>
                </a:lnTo>
                <a:lnTo>
                  <a:pt x="56626" y="10359"/>
                </a:lnTo>
                <a:lnTo>
                  <a:pt x="59152" y="9764"/>
                </a:lnTo>
                <a:lnTo>
                  <a:pt x="61631" y="9367"/>
                </a:lnTo>
                <a:lnTo>
                  <a:pt x="64078" y="9102"/>
                </a:lnTo>
                <a:lnTo>
                  <a:pt x="66502" y="8925"/>
                </a:lnTo>
                <a:lnTo>
                  <a:pt x="68912" y="7855"/>
                </a:lnTo>
                <a:lnTo>
                  <a:pt x="71312" y="6189"/>
                </a:lnTo>
                <a:lnTo>
                  <a:pt x="78495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4" name="SMARTInkAnnotation381"/>
          <p:cNvSpPr/>
          <p:nvPr/>
        </p:nvSpPr>
        <p:spPr>
          <a:xfrm>
            <a:off x="5417244" y="3439299"/>
            <a:ext cx="57151" cy="8468"/>
          </a:xfrm>
          <a:custGeom>
            <a:avLst/>
            <a:gdLst/>
            <a:ahLst/>
            <a:cxnLst/>
            <a:rect l="0" t="0" r="0" b="0"/>
            <a:pathLst>
              <a:path w="57151" h="8468">
                <a:moveTo>
                  <a:pt x="0" y="0"/>
                </a:moveTo>
                <a:lnTo>
                  <a:pt x="0" y="8219"/>
                </a:lnTo>
                <a:lnTo>
                  <a:pt x="794" y="8337"/>
                </a:lnTo>
                <a:lnTo>
                  <a:pt x="2117" y="8415"/>
                </a:lnTo>
                <a:lnTo>
                  <a:pt x="3793" y="8467"/>
                </a:lnTo>
                <a:lnTo>
                  <a:pt x="4910" y="7550"/>
                </a:lnTo>
                <a:lnTo>
                  <a:pt x="5654" y="5985"/>
                </a:lnTo>
                <a:lnTo>
                  <a:pt x="6151" y="3990"/>
                </a:lnTo>
                <a:lnTo>
                  <a:pt x="7276" y="2660"/>
                </a:lnTo>
                <a:lnTo>
                  <a:pt x="8820" y="1773"/>
                </a:lnTo>
                <a:lnTo>
                  <a:pt x="10642" y="1182"/>
                </a:lnTo>
                <a:lnTo>
                  <a:pt x="12651" y="788"/>
                </a:lnTo>
                <a:lnTo>
                  <a:pt x="14784" y="525"/>
                </a:lnTo>
                <a:lnTo>
                  <a:pt x="17000" y="350"/>
                </a:lnTo>
                <a:lnTo>
                  <a:pt x="19271" y="233"/>
                </a:lnTo>
                <a:lnTo>
                  <a:pt x="23911" y="104"/>
                </a:lnTo>
                <a:lnTo>
                  <a:pt x="5715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5" name="SMARTInkAnnotation382"/>
          <p:cNvSpPr/>
          <p:nvPr/>
        </p:nvSpPr>
        <p:spPr>
          <a:xfrm>
            <a:off x="5417244" y="3585031"/>
            <a:ext cx="107157" cy="17146"/>
          </a:xfrm>
          <a:custGeom>
            <a:avLst/>
            <a:gdLst/>
            <a:ahLst/>
            <a:cxnLst/>
            <a:rect l="0" t="0" r="0" b="0"/>
            <a:pathLst>
              <a:path w="107157" h="17146">
                <a:moveTo>
                  <a:pt x="0" y="0"/>
                </a:moveTo>
                <a:lnTo>
                  <a:pt x="0" y="4551"/>
                </a:lnTo>
                <a:lnTo>
                  <a:pt x="794" y="5892"/>
                </a:lnTo>
                <a:lnTo>
                  <a:pt x="2117" y="6785"/>
                </a:lnTo>
                <a:lnTo>
                  <a:pt x="6151" y="8219"/>
                </a:lnTo>
                <a:lnTo>
                  <a:pt x="8820" y="8416"/>
                </a:lnTo>
                <a:lnTo>
                  <a:pt x="12651" y="8503"/>
                </a:lnTo>
                <a:lnTo>
                  <a:pt x="38109" y="8572"/>
                </a:lnTo>
                <a:lnTo>
                  <a:pt x="40487" y="9524"/>
                </a:lnTo>
                <a:lnTo>
                  <a:pt x="42866" y="11112"/>
                </a:lnTo>
                <a:lnTo>
                  <a:pt x="45246" y="13123"/>
                </a:lnTo>
                <a:lnTo>
                  <a:pt x="48420" y="14464"/>
                </a:lnTo>
                <a:lnTo>
                  <a:pt x="52124" y="15357"/>
                </a:lnTo>
                <a:lnTo>
                  <a:pt x="56181" y="15953"/>
                </a:lnTo>
                <a:lnTo>
                  <a:pt x="59679" y="16350"/>
                </a:lnTo>
                <a:lnTo>
                  <a:pt x="62805" y="16615"/>
                </a:lnTo>
                <a:lnTo>
                  <a:pt x="65683" y="16792"/>
                </a:lnTo>
                <a:lnTo>
                  <a:pt x="70996" y="16988"/>
                </a:lnTo>
                <a:lnTo>
                  <a:pt x="84668" y="17114"/>
                </a:lnTo>
                <a:lnTo>
                  <a:pt x="107156" y="1714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6" name="SMARTInkAnnotation383"/>
          <p:cNvSpPr/>
          <p:nvPr/>
        </p:nvSpPr>
        <p:spPr>
          <a:xfrm>
            <a:off x="4860032" y="6533971"/>
            <a:ext cx="35719" cy="68581"/>
          </a:xfrm>
          <a:custGeom>
            <a:avLst/>
            <a:gdLst/>
            <a:ahLst/>
            <a:cxnLst/>
            <a:rect l="0" t="0" r="0" b="0"/>
            <a:pathLst>
              <a:path w="35719" h="68581">
                <a:moveTo>
                  <a:pt x="0" y="0"/>
                </a:moveTo>
                <a:lnTo>
                  <a:pt x="0" y="18204"/>
                </a:lnTo>
                <a:lnTo>
                  <a:pt x="3175" y="25471"/>
                </a:lnTo>
                <a:lnTo>
                  <a:pt x="8466" y="32221"/>
                </a:lnTo>
                <a:lnTo>
                  <a:pt x="15169" y="38626"/>
                </a:lnTo>
                <a:lnTo>
                  <a:pt x="20432" y="44800"/>
                </a:lnTo>
                <a:lnTo>
                  <a:pt x="24733" y="50822"/>
                </a:lnTo>
                <a:lnTo>
                  <a:pt x="35718" y="6858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8" name="SMARTInkAnnotation385"/>
          <p:cNvSpPr/>
          <p:nvPr/>
        </p:nvSpPr>
        <p:spPr>
          <a:xfrm>
            <a:off x="7967563" y="3019246"/>
            <a:ext cx="164307" cy="8574"/>
          </a:xfrm>
          <a:custGeom>
            <a:avLst/>
            <a:gdLst/>
            <a:ahLst/>
            <a:cxnLst/>
            <a:rect l="0" t="0" r="0" b="0"/>
            <a:pathLst>
              <a:path w="164307" h="8574">
                <a:moveTo>
                  <a:pt x="0" y="0"/>
                </a:moveTo>
                <a:lnTo>
                  <a:pt x="3793" y="4551"/>
                </a:lnTo>
                <a:lnTo>
                  <a:pt x="5703" y="5892"/>
                </a:lnTo>
                <a:lnTo>
                  <a:pt x="7771" y="6785"/>
                </a:lnTo>
                <a:lnTo>
                  <a:pt x="9943" y="7381"/>
                </a:lnTo>
                <a:lnTo>
                  <a:pt x="12978" y="7779"/>
                </a:lnTo>
                <a:lnTo>
                  <a:pt x="16589" y="8043"/>
                </a:lnTo>
                <a:lnTo>
                  <a:pt x="24835" y="8337"/>
                </a:lnTo>
                <a:lnTo>
                  <a:pt x="61952" y="8563"/>
                </a:lnTo>
                <a:lnTo>
                  <a:pt x="164306" y="85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9" name="SMARTInkAnnotation386"/>
          <p:cNvSpPr/>
          <p:nvPr/>
        </p:nvSpPr>
        <p:spPr>
          <a:xfrm>
            <a:off x="7953275" y="2687993"/>
            <a:ext cx="128589" cy="5499"/>
          </a:xfrm>
          <a:custGeom>
            <a:avLst/>
            <a:gdLst/>
            <a:ahLst/>
            <a:cxnLst/>
            <a:rect l="0" t="0" r="0" b="0"/>
            <a:pathLst>
              <a:path w="128589" h="5499">
                <a:moveTo>
                  <a:pt x="0" y="5498"/>
                </a:moveTo>
                <a:lnTo>
                  <a:pt x="47985" y="5498"/>
                </a:lnTo>
                <a:lnTo>
                  <a:pt x="52628" y="4546"/>
                </a:lnTo>
                <a:lnTo>
                  <a:pt x="57311" y="2958"/>
                </a:lnTo>
                <a:lnTo>
                  <a:pt x="62020" y="947"/>
                </a:lnTo>
                <a:lnTo>
                  <a:pt x="66747" y="559"/>
                </a:lnTo>
                <a:lnTo>
                  <a:pt x="71486" y="1253"/>
                </a:lnTo>
                <a:lnTo>
                  <a:pt x="76232" y="2668"/>
                </a:lnTo>
                <a:lnTo>
                  <a:pt x="80984" y="2659"/>
                </a:lnTo>
                <a:lnTo>
                  <a:pt x="85739" y="1700"/>
                </a:lnTo>
                <a:lnTo>
                  <a:pt x="90497" y="109"/>
                </a:lnTo>
                <a:lnTo>
                  <a:pt x="95256" y="0"/>
                </a:lnTo>
                <a:lnTo>
                  <a:pt x="100017" y="880"/>
                </a:lnTo>
                <a:lnTo>
                  <a:pt x="104778" y="2420"/>
                </a:lnTo>
                <a:lnTo>
                  <a:pt x="108746" y="3446"/>
                </a:lnTo>
                <a:lnTo>
                  <a:pt x="112185" y="4130"/>
                </a:lnTo>
                <a:lnTo>
                  <a:pt x="115272" y="4586"/>
                </a:lnTo>
                <a:lnTo>
                  <a:pt x="118122" y="4890"/>
                </a:lnTo>
                <a:lnTo>
                  <a:pt x="120817" y="5093"/>
                </a:lnTo>
                <a:lnTo>
                  <a:pt x="128588" y="54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0" name="SMARTInkAnnotation387"/>
          <p:cNvSpPr/>
          <p:nvPr/>
        </p:nvSpPr>
        <p:spPr>
          <a:xfrm flipV="1">
            <a:off x="8388424" y="2348880"/>
            <a:ext cx="161975" cy="66873"/>
          </a:xfrm>
          <a:custGeom>
            <a:avLst/>
            <a:gdLst/>
            <a:ahLst/>
            <a:cxnLst/>
            <a:rect l="0" t="0" r="0" b="0"/>
            <a:pathLst>
              <a:path w="171451" h="17146">
                <a:moveTo>
                  <a:pt x="0" y="0"/>
                </a:moveTo>
                <a:lnTo>
                  <a:pt x="3793" y="0"/>
                </a:lnTo>
                <a:lnTo>
                  <a:pt x="4910" y="953"/>
                </a:lnTo>
                <a:lnTo>
                  <a:pt x="5654" y="2540"/>
                </a:lnTo>
                <a:lnTo>
                  <a:pt x="6152" y="4551"/>
                </a:lnTo>
                <a:lnTo>
                  <a:pt x="7276" y="5892"/>
                </a:lnTo>
                <a:lnTo>
                  <a:pt x="8819" y="6785"/>
                </a:lnTo>
                <a:lnTo>
                  <a:pt x="10643" y="7381"/>
                </a:lnTo>
                <a:lnTo>
                  <a:pt x="12652" y="7778"/>
                </a:lnTo>
                <a:lnTo>
                  <a:pt x="17001" y="8220"/>
                </a:lnTo>
                <a:lnTo>
                  <a:pt x="23695" y="8415"/>
                </a:lnTo>
                <a:lnTo>
                  <a:pt x="69095" y="8570"/>
                </a:lnTo>
                <a:lnTo>
                  <a:pt x="74639" y="9523"/>
                </a:lnTo>
                <a:lnTo>
                  <a:pt x="80715" y="11111"/>
                </a:lnTo>
                <a:lnTo>
                  <a:pt x="87148" y="13123"/>
                </a:lnTo>
                <a:lnTo>
                  <a:pt x="93818" y="14464"/>
                </a:lnTo>
                <a:lnTo>
                  <a:pt x="100645" y="15358"/>
                </a:lnTo>
                <a:lnTo>
                  <a:pt x="107578" y="15953"/>
                </a:lnTo>
                <a:lnTo>
                  <a:pt x="113787" y="16351"/>
                </a:lnTo>
                <a:lnTo>
                  <a:pt x="124920" y="16792"/>
                </a:lnTo>
                <a:lnTo>
                  <a:pt x="145003" y="17075"/>
                </a:lnTo>
                <a:lnTo>
                  <a:pt x="171450" y="1714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111" name="Skupina 110"/>
          <p:cNvGrpSpPr/>
          <p:nvPr/>
        </p:nvGrpSpPr>
        <p:grpSpPr>
          <a:xfrm>
            <a:off x="7740352" y="2204864"/>
            <a:ext cx="850017" cy="1097247"/>
            <a:chOff x="7510453" y="2213431"/>
            <a:chExt cx="850017" cy="1097247"/>
          </a:xfrm>
        </p:grpSpPr>
        <p:sp>
          <p:nvSpPr>
            <p:cNvPr id="76" name="SMARTInkAnnotation373"/>
            <p:cNvSpPr/>
            <p:nvPr/>
          </p:nvSpPr>
          <p:spPr>
            <a:xfrm>
              <a:off x="8096022" y="2213431"/>
              <a:ext cx="264448" cy="1097247"/>
            </a:xfrm>
            <a:custGeom>
              <a:avLst/>
              <a:gdLst/>
              <a:ahLst/>
              <a:cxnLst/>
              <a:rect l="0" t="0" r="0" b="0"/>
              <a:pathLst>
                <a:path w="264448" h="1097247">
                  <a:moveTo>
                    <a:pt x="0" y="1025692"/>
                  </a:moveTo>
                  <a:lnTo>
                    <a:pt x="4758" y="1008674"/>
                  </a:lnTo>
                  <a:lnTo>
                    <a:pt x="7322" y="992498"/>
                  </a:lnTo>
                  <a:lnTo>
                    <a:pt x="17117" y="961256"/>
                  </a:lnTo>
                  <a:lnTo>
                    <a:pt x="20682" y="938790"/>
                  </a:lnTo>
                  <a:lnTo>
                    <a:pt x="21508" y="906820"/>
                  </a:lnTo>
                  <a:lnTo>
                    <a:pt x="21559" y="871654"/>
                  </a:lnTo>
                  <a:lnTo>
                    <a:pt x="22352" y="868758"/>
                  </a:lnTo>
                  <a:lnTo>
                    <a:pt x="27710" y="858954"/>
                  </a:lnTo>
                  <a:lnTo>
                    <a:pt x="28261" y="855467"/>
                  </a:lnTo>
                  <a:lnTo>
                    <a:pt x="28702" y="848688"/>
                  </a:lnTo>
                  <a:lnTo>
                    <a:pt x="28703" y="848685"/>
                  </a:lnTo>
                  <a:lnTo>
                    <a:pt x="28703" y="848679"/>
                  </a:lnTo>
                  <a:lnTo>
                    <a:pt x="28703" y="926799"/>
                  </a:lnTo>
                  <a:lnTo>
                    <a:pt x="26586" y="936104"/>
                  </a:lnTo>
                  <a:lnTo>
                    <a:pt x="23049" y="949512"/>
                  </a:lnTo>
                  <a:lnTo>
                    <a:pt x="21690" y="975299"/>
                  </a:lnTo>
                  <a:lnTo>
                    <a:pt x="21567" y="1004533"/>
                  </a:lnTo>
                  <a:lnTo>
                    <a:pt x="23680" y="1013515"/>
                  </a:lnTo>
                  <a:lnTo>
                    <a:pt x="26471" y="1022904"/>
                  </a:lnTo>
                  <a:lnTo>
                    <a:pt x="27710" y="1030252"/>
                  </a:lnTo>
                  <a:lnTo>
                    <a:pt x="30379" y="1036692"/>
                  </a:lnTo>
                  <a:lnTo>
                    <a:pt x="32201" y="1039743"/>
                  </a:lnTo>
                  <a:lnTo>
                    <a:pt x="34226" y="1048213"/>
                  </a:lnTo>
                  <a:lnTo>
                    <a:pt x="34767" y="1053139"/>
                  </a:lnTo>
                  <a:lnTo>
                    <a:pt x="37483" y="1061152"/>
                  </a:lnTo>
                  <a:lnTo>
                    <a:pt x="43475" y="1071018"/>
                  </a:lnTo>
                  <a:lnTo>
                    <a:pt x="45695" y="1074057"/>
                  </a:lnTo>
                  <a:lnTo>
                    <a:pt x="47969" y="1076083"/>
                  </a:lnTo>
                  <a:lnTo>
                    <a:pt x="54961" y="1079887"/>
                  </a:lnTo>
                  <a:lnTo>
                    <a:pt x="62059" y="1085671"/>
                  </a:lnTo>
                  <a:lnTo>
                    <a:pt x="69190" y="1088761"/>
                  </a:lnTo>
                  <a:lnTo>
                    <a:pt x="76330" y="1094333"/>
                  </a:lnTo>
                  <a:lnTo>
                    <a:pt x="81092" y="1095970"/>
                  </a:lnTo>
                  <a:lnTo>
                    <a:pt x="92027" y="1096892"/>
                  </a:lnTo>
                  <a:lnTo>
                    <a:pt x="101529" y="1097165"/>
                  </a:lnTo>
                  <a:lnTo>
                    <a:pt x="109372" y="1097246"/>
                  </a:lnTo>
                  <a:lnTo>
                    <a:pt x="111057" y="1096305"/>
                  </a:lnTo>
                  <a:lnTo>
                    <a:pt x="112181" y="1094725"/>
                  </a:lnTo>
                  <a:lnTo>
                    <a:pt x="112930" y="1092719"/>
                  </a:lnTo>
                  <a:lnTo>
                    <a:pt x="117777" y="1085346"/>
                  </a:lnTo>
                  <a:lnTo>
                    <a:pt x="128032" y="1077128"/>
                  </a:lnTo>
                  <a:lnTo>
                    <a:pt x="137333" y="1068661"/>
                  </a:lnTo>
                  <a:lnTo>
                    <a:pt x="145116" y="1060120"/>
                  </a:lnTo>
                  <a:lnTo>
                    <a:pt x="146792" y="1056314"/>
                  </a:lnTo>
                  <a:lnTo>
                    <a:pt x="149947" y="1042809"/>
                  </a:lnTo>
                  <a:lnTo>
                    <a:pt x="154761" y="1032351"/>
                  </a:lnTo>
                  <a:lnTo>
                    <a:pt x="156167" y="1026195"/>
                  </a:lnTo>
                  <a:lnTo>
                    <a:pt x="157247" y="992414"/>
                  </a:lnTo>
                  <a:lnTo>
                    <a:pt x="157288" y="958839"/>
                  </a:lnTo>
                  <a:lnTo>
                    <a:pt x="155173" y="949708"/>
                  </a:lnTo>
                  <a:lnTo>
                    <a:pt x="152381" y="939300"/>
                  </a:lnTo>
                  <a:lnTo>
                    <a:pt x="149549" y="906708"/>
                  </a:lnTo>
                  <a:lnTo>
                    <a:pt x="137980" y="879310"/>
                  </a:lnTo>
                  <a:lnTo>
                    <a:pt x="119181" y="834359"/>
                  </a:lnTo>
                  <a:lnTo>
                    <a:pt x="107284" y="812596"/>
                  </a:lnTo>
                  <a:lnTo>
                    <a:pt x="97759" y="791174"/>
                  </a:lnTo>
                  <a:lnTo>
                    <a:pt x="62335" y="706506"/>
                  </a:lnTo>
                  <a:lnTo>
                    <a:pt x="53368" y="677190"/>
                  </a:lnTo>
                  <a:lnTo>
                    <a:pt x="48656" y="649527"/>
                  </a:lnTo>
                  <a:lnTo>
                    <a:pt x="44669" y="627745"/>
                  </a:lnTo>
                  <a:lnTo>
                    <a:pt x="43323" y="598768"/>
                  </a:lnTo>
                  <a:lnTo>
                    <a:pt x="43056" y="570466"/>
                  </a:lnTo>
                  <a:lnTo>
                    <a:pt x="43803" y="541878"/>
                  </a:lnTo>
                  <a:lnTo>
                    <a:pt x="46792" y="523727"/>
                  </a:lnTo>
                  <a:lnTo>
                    <a:pt x="54999" y="495975"/>
                  </a:lnTo>
                  <a:lnTo>
                    <a:pt x="64996" y="464273"/>
                  </a:lnTo>
                  <a:lnTo>
                    <a:pt x="72085" y="437484"/>
                  </a:lnTo>
                  <a:lnTo>
                    <a:pt x="79999" y="412877"/>
                  </a:lnTo>
                  <a:lnTo>
                    <a:pt x="88807" y="389241"/>
                  </a:lnTo>
                  <a:lnTo>
                    <a:pt x="98015" y="366036"/>
                  </a:lnTo>
                  <a:lnTo>
                    <a:pt x="107398" y="340483"/>
                  </a:lnTo>
                  <a:lnTo>
                    <a:pt x="117654" y="313251"/>
                  </a:lnTo>
                  <a:lnTo>
                    <a:pt x="123722" y="299321"/>
                  </a:lnTo>
                  <a:lnTo>
                    <a:pt x="136022" y="272097"/>
                  </a:lnTo>
                  <a:lnTo>
                    <a:pt x="146779" y="247297"/>
                  </a:lnTo>
                  <a:lnTo>
                    <a:pt x="152665" y="234397"/>
                  </a:lnTo>
                  <a:lnTo>
                    <a:pt x="165553" y="207364"/>
                  </a:lnTo>
                  <a:lnTo>
                    <a:pt x="235098" y="66654"/>
                  </a:lnTo>
                  <a:lnTo>
                    <a:pt x="246376" y="41689"/>
                  </a:lnTo>
                  <a:lnTo>
                    <a:pt x="2644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grpSp>
          <p:nvGrpSpPr>
            <p:cNvPr id="110" name="Skupina 109"/>
            <p:cNvGrpSpPr/>
            <p:nvPr/>
          </p:nvGrpSpPr>
          <p:grpSpPr>
            <a:xfrm>
              <a:off x="7510453" y="2540229"/>
              <a:ext cx="449967" cy="641896"/>
              <a:chOff x="7510453" y="2540229"/>
              <a:chExt cx="449967" cy="641896"/>
            </a:xfrm>
          </p:grpSpPr>
          <p:grpSp>
            <p:nvGrpSpPr>
              <p:cNvPr id="109" name="Skupina 108"/>
              <p:cNvGrpSpPr/>
              <p:nvPr/>
            </p:nvGrpSpPr>
            <p:grpSpPr>
              <a:xfrm>
                <a:off x="7510453" y="2540229"/>
                <a:ext cx="384900" cy="466559"/>
                <a:chOff x="7510453" y="2540229"/>
                <a:chExt cx="384900" cy="466559"/>
              </a:xfrm>
            </p:grpSpPr>
            <p:sp>
              <p:nvSpPr>
                <p:cNvPr id="72" name="SMARTInkAnnotation369"/>
                <p:cNvSpPr/>
                <p:nvPr/>
              </p:nvSpPr>
              <p:spPr>
                <a:xfrm>
                  <a:off x="7510453" y="2540229"/>
                  <a:ext cx="384900" cy="3330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84900" h="333099">
                      <a:moveTo>
                        <a:pt x="384899" y="0"/>
                      </a:moveTo>
                      <a:lnTo>
                        <a:pt x="374345" y="8805"/>
                      </a:lnTo>
                      <a:lnTo>
                        <a:pt x="366615" y="17939"/>
                      </a:lnTo>
                      <a:lnTo>
                        <a:pt x="363443" y="23041"/>
                      </a:lnTo>
                      <a:lnTo>
                        <a:pt x="360534" y="26443"/>
                      </a:lnTo>
                      <a:lnTo>
                        <a:pt x="357801" y="28711"/>
                      </a:lnTo>
                      <a:lnTo>
                        <a:pt x="352647" y="32183"/>
                      </a:lnTo>
                      <a:lnTo>
                        <a:pt x="333568" y="50497"/>
                      </a:lnTo>
                      <a:lnTo>
                        <a:pt x="322873" y="58996"/>
                      </a:lnTo>
                      <a:lnTo>
                        <a:pt x="302387" y="81826"/>
                      </a:lnTo>
                      <a:lnTo>
                        <a:pt x="288582" y="95795"/>
                      </a:lnTo>
                      <a:lnTo>
                        <a:pt x="270980" y="112065"/>
                      </a:lnTo>
                      <a:lnTo>
                        <a:pt x="267142" y="114368"/>
                      </a:lnTo>
                      <a:lnTo>
                        <a:pt x="254949" y="118560"/>
                      </a:lnTo>
                      <a:lnTo>
                        <a:pt x="248728" y="122916"/>
                      </a:lnTo>
                      <a:lnTo>
                        <a:pt x="238265" y="132521"/>
                      </a:lnTo>
                      <a:lnTo>
                        <a:pt x="218575" y="140194"/>
                      </a:lnTo>
                      <a:lnTo>
                        <a:pt x="210071" y="145232"/>
                      </a:lnTo>
                      <a:lnTo>
                        <a:pt x="190657" y="159048"/>
                      </a:lnTo>
                      <a:lnTo>
                        <a:pt x="181664" y="166618"/>
                      </a:lnTo>
                      <a:lnTo>
                        <a:pt x="173971" y="170237"/>
                      </a:lnTo>
                      <a:lnTo>
                        <a:pt x="166665" y="175966"/>
                      </a:lnTo>
                      <a:lnTo>
                        <a:pt x="147407" y="184606"/>
                      </a:lnTo>
                      <a:lnTo>
                        <a:pt x="141399" y="186243"/>
                      </a:lnTo>
                      <a:lnTo>
                        <a:pt x="136084" y="189510"/>
                      </a:lnTo>
                      <a:lnTo>
                        <a:pt x="133555" y="191715"/>
                      </a:lnTo>
                      <a:lnTo>
                        <a:pt x="128629" y="194165"/>
                      </a:lnTo>
                      <a:lnTo>
                        <a:pt x="111414" y="200288"/>
                      </a:lnTo>
                      <a:lnTo>
                        <a:pt x="102914" y="205278"/>
                      </a:lnTo>
                      <a:lnTo>
                        <a:pt x="88410" y="218109"/>
                      </a:lnTo>
                      <a:lnTo>
                        <a:pt x="80989" y="221689"/>
                      </a:lnTo>
                      <a:lnTo>
                        <a:pt x="73763" y="227406"/>
                      </a:lnTo>
                      <a:lnTo>
                        <a:pt x="66596" y="230476"/>
                      </a:lnTo>
                      <a:lnTo>
                        <a:pt x="59444" y="236994"/>
                      </a:lnTo>
                      <a:lnTo>
                        <a:pt x="54680" y="242229"/>
                      </a:lnTo>
                      <a:lnTo>
                        <a:pt x="52299" y="244006"/>
                      </a:lnTo>
                      <a:lnTo>
                        <a:pt x="45154" y="247459"/>
                      </a:lnTo>
                      <a:lnTo>
                        <a:pt x="35629" y="256677"/>
                      </a:lnTo>
                      <a:lnTo>
                        <a:pt x="33247" y="259353"/>
                      </a:lnTo>
                      <a:lnTo>
                        <a:pt x="30866" y="261137"/>
                      </a:lnTo>
                      <a:lnTo>
                        <a:pt x="23722" y="264600"/>
                      </a:lnTo>
                      <a:lnTo>
                        <a:pt x="18960" y="268785"/>
                      </a:lnTo>
                      <a:lnTo>
                        <a:pt x="17372" y="271235"/>
                      </a:lnTo>
                      <a:lnTo>
                        <a:pt x="16313" y="273821"/>
                      </a:lnTo>
                      <a:lnTo>
                        <a:pt x="15608" y="276497"/>
                      </a:lnTo>
                      <a:lnTo>
                        <a:pt x="14345" y="278281"/>
                      </a:lnTo>
                      <a:lnTo>
                        <a:pt x="12708" y="279471"/>
                      </a:lnTo>
                      <a:lnTo>
                        <a:pt x="10823" y="280264"/>
                      </a:lnTo>
                      <a:lnTo>
                        <a:pt x="9567" y="281745"/>
                      </a:lnTo>
                      <a:lnTo>
                        <a:pt x="8729" y="283685"/>
                      </a:lnTo>
                      <a:lnTo>
                        <a:pt x="7798" y="288380"/>
                      </a:lnTo>
                      <a:lnTo>
                        <a:pt x="7385" y="293642"/>
                      </a:lnTo>
                      <a:lnTo>
                        <a:pt x="6481" y="296379"/>
                      </a:lnTo>
                      <a:lnTo>
                        <a:pt x="3360" y="301959"/>
                      </a:lnTo>
                      <a:lnTo>
                        <a:pt x="1443" y="310155"/>
                      </a:lnTo>
                      <a:lnTo>
                        <a:pt x="0" y="328411"/>
                      </a:lnTo>
                      <a:lnTo>
                        <a:pt x="763" y="330988"/>
                      </a:lnTo>
                      <a:lnTo>
                        <a:pt x="1921" y="333098"/>
                      </a:lnTo>
                    </a:path>
                  </a:pathLst>
                </a:cu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cs-CZ"/>
                </a:p>
              </p:txBody>
            </p:sp>
            <p:sp>
              <p:nvSpPr>
                <p:cNvPr id="73" name="SMARTInkAnnotation370"/>
                <p:cNvSpPr/>
                <p:nvPr/>
              </p:nvSpPr>
              <p:spPr>
                <a:xfrm>
                  <a:off x="7542852" y="2813506"/>
                  <a:ext cx="274692" cy="19328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74692" h="193282">
                      <a:moveTo>
                        <a:pt x="0" y="85417"/>
                      </a:moveTo>
                      <a:lnTo>
                        <a:pt x="856" y="85785"/>
                      </a:lnTo>
                      <a:lnTo>
                        <a:pt x="7994" y="91352"/>
                      </a:lnTo>
                      <a:lnTo>
                        <a:pt x="12756" y="92989"/>
                      </a:lnTo>
                      <a:lnTo>
                        <a:pt x="19898" y="93910"/>
                      </a:lnTo>
                      <a:lnTo>
                        <a:pt x="22280" y="94992"/>
                      </a:lnTo>
                      <a:lnTo>
                        <a:pt x="29423" y="100113"/>
                      </a:lnTo>
                      <a:lnTo>
                        <a:pt x="34186" y="101644"/>
                      </a:lnTo>
                      <a:lnTo>
                        <a:pt x="55764" y="102798"/>
                      </a:lnTo>
                      <a:lnTo>
                        <a:pt x="69611" y="102861"/>
                      </a:lnTo>
                      <a:lnTo>
                        <a:pt x="76654" y="100326"/>
                      </a:lnTo>
                      <a:lnTo>
                        <a:pt x="84281" y="96977"/>
                      </a:lnTo>
                      <a:lnTo>
                        <a:pt x="90317" y="95488"/>
                      </a:lnTo>
                      <a:lnTo>
                        <a:pt x="95646" y="92287"/>
                      </a:lnTo>
                      <a:lnTo>
                        <a:pt x="98178" y="90100"/>
                      </a:lnTo>
                      <a:lnTo>
                        <a:pt x="105225" y="87669"/>
                      </a:lnTo>
                      <a:lnTo>
                        <a:pt x="109326" y="87021"/>
                      </a:lnTo>
                      <a:lnTo>
                        <a:pt x="116001" y="83761"/>
                      </a:lnTo>
                      <a:lnTo>
                        <a:pt x="123200" y="79137"/>
                      </a:lnTo>
                      <a:lnTo>
                        <a:pt x="142992" y="70948"/>
                      </a:lnTo>
                      <a:lnTo>
                        <a:pt x="146411" y="70158"/>
                      </a:lnTo>
                      <a:lnTo>
                        <a:pt x="152326" y="66742"/>
                      </a:lnTo>
                      <a:lnTo>
                        <a:pt x="162591" y="56787"/>
                      </a:lnTo>
                      <a:lnTo>
                        <a:pt x="165827" y="55003"/>
                      </a:lnTo>
                      <a:lnTo>
                        <a:pt x="177172" y="51540"/>
                      </a:lnTo>
                      <a:lnTo>
                        <a:pt x="183195" y="47354"/>
                      </a:lnTo>
                      <a:lnTo>
                        <a:pt x="193530" y="37858"/>
                      </a:lnTo>
                      <a:lnTo>
                        <a:pt x="200814" y="34395"/>
                      </a:lnTo>
                      <a:lnTo>
                        <a:pt x="205610" y="30209"/>
                      </a:lnTo>
                      <a:lnTo>
                        <a:pt x="208793" y="28712"/>
                      </a:lnTo>
                      <a:lnTo>
                        <a:pt x="220065" y="25653"/>
                      </a:lnTo>
                      <a:lnTo>
                        <a:pt x="226072" y="21561"/>
                      </a:lnTo>
                      <a:lnTo>
                        <a:pt x="236396" y="12126"/>
                      </a:lnTo>
                      <a:lnTo>
                        <a:pt x="243678" y="8673"/>
                      </a:lnTo>
                      <a:lnTo>
                        <a:pt x="251842" y="1330"/>
                      </a:lnTo>
                      <a:lnTo>
                        <a:pt x="254747" y="591"/>
                      </a:lnTo>
                      <a:lnTo>
                        <a:pt x="274691" y="0"/>
                      </a:lnTo>
                      <a:lnTo>
                        <a:pt x="264051" y="12770"/>
                      </a:lnTo>
                      <a:lnTo>
                        <a:pt x="262042" y="14229"/>
                      </a:lnTo>
                      <a:lnTo>
                        <a:pt x="246989" y="21312"/>
                      </a:lnTo>
                      <a:lnTo>
                        <a:pt x="229944" y="37583"/>
                      </a:lnTo>
                      <a:lnTo>
                        <a:pt x="208129" y="62770"/>
                      </a:lnTo>
                      <a:lnTo>
                        <a:pt x="187590" y="80002"/>
                      </a:lnTo>
                      <a:lnTo>
                        <a:pt x="166236" y="104535"/>
                      </a:lnTo>
                      <a:lnTo>
                        <a:pt x="148549" y="134391"/>
                      </a:lnTo>
                      <a:lnTo>
                        <a:pt x="136588" y="155857"/>
                      </a:lnTo>
                      <a:lnTo>
                        <a:pt x="127057" y="169287"/>
                      </a:lnTo>
                      <a:lnTo>
                        <a:pt x="120705" y="182980"/>
                      </a:lnTo>
                      <a:lnTo>
                        <a:pt x="117674" y="193281"/>
                      </a:lnTo>
                    </a:path>
                  </a:pathLst>
                </a:cu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cs-CZ"/>
                </a:p>
              </p:txBody>
            </p:sp>
          </p:grpSp>
          <p:sp>
            <p:nvSpPr>
              <p:cNvPr id="74" name="SMARTInkAnnotation371"/>
              <p:cNvSpPr/>
              <p:nvPr/>
            </p:nvSpPr>
            <p:spPr>
              <a:xfrm>
                <a:off x="7723798" y="2948924"/>
                <a:ext cx="159072" cy="125015"/>
              </a:xfrm>
              <a:custGeom>
                <a:avLst/>
                <a:gdLst/>
                <a:ahLst/>
                <a:cxnLst/>
                <a:rect l="0" t="0" r="0" b="0"/>
                <a:pathLst>
                  <a:path w="159072" h="125015">
                    <a:moveTo>
                      <a:pt x="0" y="125014"/>
                    </a:moveTo>
                    <a:lnTo>
                      <a:pt x="8076" y="121157"/>
                    </a:lnTo>
                    <a:lnTo>
                      <a:pt x="26558" y="113007"/>
                    </a:lnTo>
                    <a:lnTo>
                      <a:pt x="47909" y="104559"/>
                    </a:lnTo>
                    <a:lnTo>
                      <a:pt x="59087" y="97921"/>
                    </a:lnTo>
                    <a:lnTo>
                      <a:pt x="79198" y="80678"/>
                    </a:lnTo>
                    <a:lnTo>
                      <a:pt x="94665" y="67817"/>
                    </a:lnTo>
                    <a:lnTo>
                      <a:pt x="115611" y="46439"/>
                    </a:lnTo>
                    <a:lnTo>
                      <a:pt x="120230" y="42970"/>
                    </a:lnTo>
                    <a:lnTo>
                      <a:pt x="127477" y="34035"/>
                    </a:lnTo>
                    <a:lnTo>
                      <a:pt x="130520" y="28986"/>
                    </a:lnTo>
                    <a:lnTo>
                      <a:pt x="138136" y="20835"/>
                    </a:lnTo>
                    <a:lnTo>
                      <a:pt x="154919" y="4856"/>
                    </a:lnTo>
                    <a:lnTo>
                      <a:pt x="159071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87" name="SMARTInkAnnotation384"/>
              <p:cNvSpPr/>
              <p:nvPr/>
            </p:nvSpPr>
            <p:spPr>
              <a:xfrm>
                <a:off x="7788969" y="2787789"/>
                <a:ext cx="171451" cy="17146"/>
              </a:xfrm>
              <a:custGeom>
                <a:avLst/>
                <a:gdLst/>
                <a:ahLst/>
                <a:cxnLst/>
                <a:rect l="0" t="0" r="0" b="0"/>
                <a:pathLst>
                  <a:path w="171451" h="17146">
                    <a:moveTo>
                      <a:pt x="0" y="17145"/>
                    </a:moveTo>
                    <a:lnTo>
                      <a:pt x="22944" y="17145"/>
                    </a:lnTo>
                    <a:lnTo>
                      <a:pt x="26408" y="16192"/>
                    </a:lnTo>
                    <a:lnTo>
                      <a:pt x="30305" y="14605"/>
                    </a:lnTo>
                    <a:lnTo>
                      <a:pt x="34491" y="12594"/>
                    </a:lnTo>
                    <a:lnTo>
                      <a:pt x="39663" y="11253"/>
                    </a:lnTo>
                    <a:lnTo>
                      <a:pt x="45492" y="10359"/>
                    </a:lnTo>
                    <a:lnTo>
                      <a:pt x="51759" y="9764"/>
                    </a:lnTo>
                    <a:lnTo>
                      <a:pt x="57525" y="9367"/>
                    </a:lnTo>
                    <a:lnTo>
                      <a:pt x="68165" y="8925"/>
                    </a:lnTo>
                    <a:lnTo>
                      <a:pt x="83080" y="8677"/>
                    </a:lnTo>
                    <a:lnTo>
                      <a:pt x="88724" y="7689"/>
                    </a:lnTo>
                    <a:lnTo>
                      <a:pt x="94869" y="6079"/>
                    </a:lnTo>
                    <a:lnTo>
                      <a:pt x="101345" y="4052"/>
                    </a:lnTo>
                    <a:lnTo>
                      <a:pt x="108838" y="2701"/>
                    </a:lnTo>
                    <a:lnTo>
                      <a:pt x="117009" y="1801"/>
                    </a:lnTo>
                    <a:lnTo>
                      <a:pt x="132967" y="800"/>
                    </a:lnTo>
                    <a:lnTo>
                      <a:pt x="145351" y="355"/>
                    </a:lnTo>
                    <a:lnTo>
                      <a:pt x="17145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91" name="SMARTInkAnnotation388"/>
              <p:cNvSpPr/>
              <p:nvPr/>
            </p:nvSpPr>
            <p:spPr>
              <a:xfrm>
                <a:off x="7781825" y="3156406"/>
                <a:ext cx="107158" cy="25719"/>
              </a:xfrm>
              <a:custGeom>
                <a:avLst/>
                <a:gdLst/>
                <a:ahLst/>
                <a:cxnLst/>
                <a:rect l="0" t="0" r="0" b="0"/>
                <a:pathLst>
                  <a:path w="107158" h="25719">
                    <a:moveTo>
                      <a:pt x="0" y="0"/>
                    </a:moveTo>
                    <a:lnTo>
                      <a:pt x="10643" y="12770"/>
                    </a:lnTo>
                    <a:lnTo>
                      <a:pt x="13445" y="14229"/>
                    </a:lnTo>
                    <a:lnTo>
                      <a:pt x="16902" y="15201"/>
                    </a:lnTo>
                    <a:lnTo>
                      <a:pt x="20792" y="15849"/>
                    </a:lnTo>
                    <a:lnTo>
                      <a:pt x="24180" y="16281"/>
                    </a:lnTo>
                    <a:lnTo>
                      <a:pt x="27233" y="16569"/>
                    </a:lnTo>
                    <a:lnTo>
                      <a:pt x="30061" y="16761"/>
                    </a:lnTo>
                    <a:lnTo>
                      <a:pt x="39554" y="16975"/>
                    </a:lnTo>
                    <a:lnTo>
                      <a:pt x="65052" y="17112"/>
                    </a:lnTo>
                    <a:lnTo>
                      <a:pt x="71149" y="18075"/>
                    </a:lnTo>
                    <a:lnTo>
                      <a:pt x="76802" y="19670"/>
                    </a:lnTo>
                    <a:lnTo>
                      <a:pt x="82158" y="21686"/>
                    </a:lnTo>
                    <a:lnTo>
                      <a:pt x="87316" y="23030"/>
                    </a:lnTo>
                    <a:lnTo>
                      <a:pt x="92341" y="23926"/>
                    </a:lnTo>
                    <a:lnTo>
                      <a:pt x="107157" y="2571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</p:grpSp>
      <p:sp>
        <p:nvSpPr>
          <p:cNvPr id="92" name="SMARTInkAnnotation389"/>
          <p:cNvSpPr/>
          <p:nvPr/>
        </p:nvSpPr>
        <p:spPr>
          <a:xfrm>
            <a:off x="5953025" y="2907804"/>
            <a:ext cx="128589" cy="17143"/>
          </a:xfrm>
          <a:custGeom>
            <a:avLst/>
            <a:gdLst/>
            <a:ahLst/>
            <a:cxnLst/>
            <a:rect l="0" t="0" r="0" b="0"/>
            <a:pathLst>
              <a:path w="128589" h="17143">
                <a:moveTo>
                  <a:pt x="0" y="8572"/>
                </a:moveTo>
                <a:lnTo>
                  <a:pt x="0" y="16792"/>
                </a:lnTo>
                <a:lnTo>
                  <a:pt x="3793" y="17040"/>
                </a:lnTo>
                <a:lnTo>
                  <a:pt x="18707" y="17131"/>
                </a:lnTo>
                <a:lnTo>
                  <a:pt x="39944" y="17142"/>
                </a:lnTo>
                <a:lnTo>
                  <a:pt x="44885" y="16190"/>
                </a:lnTo>
                <a:lnTo>
                  <a:pt x="49768" y="14604"/>
                </a:lnTo>
                <a:lnTo>
                  <a:pt x="54609" y="12593"/>
                </a:lnTo>
                <a:lnTo>
                  <a:pt x="59425" y="11253"/>
                </a:lnTo>
                <a:lnTo>
                  <a:pt x="64223" y="10359"/>
                </a:lnTo>
                <a:lnTo>
                  <a:pt x="69009" y="9764"/>
                </a:lnTo>
                <a:lnTo>
                  <a:pt x="74582" y="8414"/>
                </a:lnTo>
                <a:lnTo>
                  <a:pt x="80677" y="6562"/>
                </a:lnTo>
                <a:lnTo>
                  <a:pt x="87122" y="4374"/>
                </a:lnTo>
                <a:lnTo>
                  <a:pt x="93007" y="2916"/>
                </a:lnTo>
                <a:lnTo>
                  <a:pt x="98517" y="1944"/>
                </a:lnTo>
                <a:lnTo>
                  <a:pt x="103778" y="1296"/>
                </a:lnTo>
                <a:lnTo>
                  <a:pt x="108079" y="864"/>
                </a:lnTo>
                <a:lnTo>
                  <a:pt x="111741" y="576"/>
                </a:lnTo>
                <a:lnTo>
                  <a:pt x="117925" y="256"/>
                </a:lnTo>
                <a:lnTo>
                  <a:pt x="128588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3" name="SMARTInkAnnotation390"/>
          <p:cNvSpPr/>
          <p:nvPr/>
        </p:nvSpPr>
        <p:spPr>
          <a:xfrm>
            <a:off x="5995888" y="2856369"/>
            <a:ext cx="7145" cy="248603"/>
          </a:xfrm>
          <a:custGeom>
            <a:avLst/>
            <a:gdLst/>
            <a:ahLst/>
            <a:cxnLst/>
            <a:rect l="0" t="0" r="0" b="0"/>
            <a:pathLst>
              <a:path w="7145" h="248603">
                <a:moveTo>
                  <a:pt x="0" y="0"/>
                </a:moveTo>
                <a:lnTo>
                  <a:pt x="0" y="212668"/>
                </a:lnTo>
                <a:lnTo>
                  <a:pt x="794" y="220836"/>
                </a:lnTo>
                <a:lnTo>
                  <a:pt x="2117" y="228186"/>
                </a:lnTo>
                <a:lnTo>
                  <a:pt x="7144" y="24860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4" name="SMARTInkAnnotation391"/>
          <p:cNvSpPr/>
          <p:nvPr/>
        </p:nvSpPr>
        <p:spPr>
          <a:xfrm>
            <a:off x="6131619" y="3550741"/>
            <a:ext cx="192882" cy="8574"/>
          </a:xfrm>
          <a:custGeom>
            <a:avLst/>
            <a:gdLst/>
            <a:ahLst/>
            <a:cxnLst/>
            <a:rect l="0" t="0" r="0" b="0"/>
            <a:pathLst>
              <a:path w="192882" h="8574">
                <a:moveTo>
                  <a:pt x="0" y="8573"/>
                </a:moveTo>
                <a:lnTo>
                  <a:pt x="163955" y="8573"/>
                </a:lnTo>
                <a:lnTo>
                  <a:pt x="170422" y="7620"/>
                </a:lnTo>
                <a:lnTo>
                  <a:pt x="176321" y="6033"/>
                </a:lnTo>
                <a:lnTo>
                  <a:pt x="192881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5" name="SMARTInkAnnotation392"/>
          <p:cNvSpPr/>
          <p:nvPr/>
        </p:nvSpPr>
        <p:spPr>
          <a:xfrm>
            <a:off x="6253064" y="3473588"/>
            <a:ext cx="7144" cy="188597"/>
          </a:xfrm>
          <a:custGeom>
            <a:avLst/>
            <a:gdLst/>
            <a:ahLst/>
            <a:cxnLst/>
            <a:rect l="0" t="0" r="0" b="0"/>
            <a:pathLst>
              <a:path w="7144" h="188597">
                <a:moveTo>
                  <a:pt x="7143" y="0"/>
                </a:moveTo>
                <a:lnTo>
                  <a:pt x="3350" y="4551"/>
                </a:lnTo>
                <a:lnTo>
                  <a:pt x="2233" y="6845"/>
                </a:lnTo>
                <a:lnTo>
                  <a:pt x="1488" y="9325"/>
                </a:lnTo>
                <a:lnTo>
                  <a:pt x="992" y="11932"/>
                </a:lnTo>
                <a:lnTo>
                  <a:pt x="661" y="14622"/>
                </a:lnTo>
                <a:lnTo>
                  <a:pt x="440" y="17369"/>
                </a:lnTo>
                <a:lnTo>
                  <a:pt x="293" y="20152"/>
                </a:lnTo>
                <a:lnTo>
                  <a:pt x="130" y="28324"/>
                </a:lnTo>
                <a:lnTo>
                  <a:pt x="0" y="120178"/>
                </a:lnTo>
                <a:lnTo>
                  <a:pt x="793" y="128696"/>
                </a:lnTo>
                <a:lnTo>
                  <a:pt x="2116" y="137232"/>
                </a:lnTo>
                <a:lnTo>
                  <a:pt x="3792" y="145781"/>
                </a:lnTo>
                <a:lnTo>
                  <a:pt x="4909" y="153385"/>
                </a:lnTo>
                <a:lnTo>
                  <a:pt x="5653" y="160360"/>
                </a:lnTo>
                <a:lnTo>
                  <a:pt x="6150" y="166914"/>
                </a:lnTo>
                <a:lnTo>
                  <a:pt x="6481" y="172236"/>
                </a:lnTo>
                <a:lnTo>
                  <a:pt x="7143" y="18859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6" name="SMARTInkAnnotation393"/>
          <p:cNvSpPr/>
          <p:nvPr/>
        </p:nvSpPr>
        <p:spPr>
          <a:xfrm>
            <a:off x="6538813" y="3705046"/>
            <a:ext cx="235745" cy="8573"/>
          </a:xfrm>
          <a:custGeom>
            <a:avLst/>
            <a:gdLst/>
            <a:ahLst/>
            <a:cxnLst/>
            <a:rect l="0" t="0" r="0" b="0"/>
            <a:pathLst>
              <a:path w="235745" h="8573">
                <a:moveTo>
                  <a:pt x="0" y="8572"/>
                </a:moveTo>
                <a:lnTo>
                  <a:pt x="170373" y="8572"/>
                </a:lnTo>
                <a:lnTo>
                  <a:pt x="178669" y="7620"/>
                </a:lnTo>
                <a:lnTo>
                  <a:pt x="187376" y="6033"/>
                </a:lnTo>
                <a:lnTo>
                  <a:pt x="196354" y="4022"/>
                </a:lnTo>
                <a:lnTo>
                  <a:pt x="203928" y="2681"/>
                </a:lnTo>
                <a:lnTo>
                  <a:pt x="210564" y="1787"/>
                </a:lnTo>
                <a:lnTo>
                  <a:pt x="221378" y="795"/>
                </a:lnTo>
                <a:lnTo>
                  <a:pt x="23574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7" name="SMARTInkAnnotation394"/>
          <p:cNvSpPr/>
          <p:nvPr/>
        </p:nvSpPr>
        <p:spPr>
          <a:xfrm>
            <a:off x="6667408" y="3653611"/>
            <a:ext cx="7137" cy="180024"/>
          </a:xfrm>
          <a:custGeom>
            <a:avLst/>
            <a:gdLst/>
            <a:ahLst/>
            <a:cxnLst/>
            <a:rect l="0" t="0" r="0" b="0"/>
            <a:pathLst>
              <a:path w="7137" h="180024">
                <a:moveTo>
                  <a:pt x="7136" y="0"/>
                </a:moveTo>
                <a:lnTo>
                  <a:pt x="7136" y="11932"/>
                </a:lnTo>
                <a:lnTo>
                  <a:pt x="6342" y="14622"/>
                </a:lnTo>
                <a:lnTo>
                  <a:pt x="5020" y="17368"/>
                </a:lnTo>
                <a:lnTo>
                  <a:pt x="3344" y="20151"/>
                </a:lnTo>
                <a:lnTo>
                  <a:pt x="2226" y="24864"/>
                </a:lnTo>
                <a:lnTo>
                  <a:pt x="1481" y="30864"/>
                </a:lnTo>
                <a:lnTo>
                  <a:pt x="985" y="37721"/>
                </a:lnTo>
                <a:lnTo>
                  <a:pt x="654" y="45150"/>
                </a:lnTo>
                <a:lnTo>
                  <a:pt x="287" y="61024"/>
                </a:lnTo>
                <a:lnTo>
                  <a:pt x="0" y="137186"/>
                </a:lnTo>
                <a:lnTo>
                  <a:pt x="791" y="143845"/>
                </a:lnTo>
                <a:lnTo>
                  <a:pt x="2112" y="149237"/>
                </a:lnTo>
                <a:lnTo>
                  <a:pt x="3787" y="153784"/>
                </a:lnTo>
                <a:lnTo>
                  <a:pt x="4903" y="158720"/>
                </a:lnTo>
                <a:lnTo>
                  <a:pt x="5648" y="163916"/>
                </a:lnTo>
                <a:lnTo>
                  <a:pt x="7136" y="18002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8" name="SMARTInkAnnotation395"/>
          <p:cNvSpPr/>
          <p:nvPr/>
        </p:nvSpPr>
        <p:spPr>
          <a:xfrm>
            <a:off x="6674544" y="2907804"/>
            <a:ext cx="107157" cy="25718"/>
          </a:xfrm>
          <a:custGeom>
            <a:avLst/>
            <a:gdLst/>
            <a:ahLst/>
            <a:cxnLst/>
            <a:rect l="0" t="0" r="0" b="0"/>
            <a:pathLst>
              <a:path w="107157" h="25718">
                <a:moveTo>
                  <a:pt x="0" y="25717"/>
                </a:moveTo>
                <a:lnTo>
                  <a:pt x="0" y="17498"/>
                </a:lnTo>
                <a:lnTo>
                  <a:pt x="1588" y="17380"/>
                </a:lnTo>
                <a:lnTo>
                  <a:pt x="7585" y="17249"/>
                </a:lnTo>
                <a:lnTo>
                  <a:pt x="16094" y="17176"/>
                </a:lnTo>
                <a:lnTo>
                  <a:pt x="19461" y="16213"/>
                </a:lnTo>
                <a:lnTo>
                  <a:pt x="23292" y="14618"/>
                </a:lnTo>
                <a:lnTo>
                  <a:pt x="27434" y="12603"/>
                </a:lnTo>
                <a:lnTo>
                  <a:pt x="32577" y="11259"/>
                </a:lnTo>
                <a:lnTo>
                  <a:pt x="38387" y="10364"/>
                </a:lnTo>
                <a:lnTo>
                  <a:pt x="44641" y="9766"/>
                </a:lnTo>
                <a:lnTo>
                  <a:pt x="51192" y="9368"/>
                </a:lnTo>
                <a:lnTo>
                  <a:pt x="64821" y="8926"/>
                </a:lnTo>
                <a:lnTo>
                  <a:pt x="82089" y="8677"/>
                </a:lnTo>
                <a:lnTo>
                  <a:pt x="87270" y="7690"/>
                </a:lnTo>
                <a:lnTo>
                  <a:pt x="92311" y="6079"/>
                </a:lnTo>
                <a:lnTo>
                  <a:pt x="107156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9" name="SMARTInkAnnotation396"/>
          <p:cNvSpPr/>
          <p:nvPr/>
        </p:nvSpPr>
        <p:spPr>
          <a:xfrm>
            <a:off x="6713308" y="2796361"/>
            <a:ext cx="11243" cy="205741"/>
          </a:xfrm>
          <a:custGeom>
            <a:avLst/>
            <a:gdLst/>
            <a:ahLst/>
            <a:cxnLst/>
            <a:rect l="0" t="0" r="0" b="0"/>
            <a:pathLst>
              <a:path w="11243" h="205741">
                <a:moveTo>
                  <a:pt x="11242" y="0"/>
                </a:moveTo>
                <a:lnTo>
                  <a:pt x="7449" y="4551"/>
                </a:lnTo>
                <a:lnTo>
                  <a:pt x="6332" y="6844"/>
                </a:lnTo>
                <a:lnTo>
                  <a:pt x="5588" y="9325"/>
                </a:lnTo>
                <a:lnTo>
                  <a:pt x="4393" y="15600"/>
                </a:lnTo>
                <a:lnTo>
                  <a:pt x="4295" y="18973"/>
                </a:lnTo>
                <a:lnTo>
                  <a:pt x="4185" y="30340"/>
                </a:lnTo>
                <a:lnTo>
                  <a:pt x="3363" y="40229"/>
                </a:lnTo>
                <a:lnTo>
                  <a:pt x="2020" y="52537"/>
                </a:lnTo>
                <a:lnTo>
                  <a:pt x="331" y="66457"/>
                </a:lnTo>
                <a:lnTo>
                  <a:pt x="0" y="78595"/>
                </a:lnTo>
                <a:lnTo>
                  <a:pt x="572" y="89544"/>
                </a:lnTo>
                <a:lnTo>
                  <a:pt x="1747" y="99701"/>
                </a:lnTo>
                <a:lnTo>
                  <a:pt x="2531" y="109330"/>
                </a:lnTo>
                <a:lnTo>
                  <a:pt x="3054" y="118607"/>
                </a:lnTo>
                <a:lnTo>
                  <a:pt x="3402" y="127648"/>
                </a:lnTo>
                <a:lnTo>
                  <a:pt x="4427" y="136534"/>
                </a:lnTo>
                <a:lnTo>
                  <a:pt x="5905" y="145315"/>
                </a:lnTo>
                <a:lnTo>
                  <a:pt x="7684" y="154027"/>
                </a:lnTo>
                <a:lnTo>
                  <a:pt x="8870" y="161739"/>
                </a:lnTo>
                <a:lnTo>
                  <a:pt x="9661" y="168786"/>
                </a:lnTo>
                <a:lnTo>
                  <a:pt x="10188" y="175389"/>
                </a:lnTo>
                <a:lnTo>
                  <a:pt x="10539" y="181696"/>
                </a:lnTo>
                <a:lnTo>
                  <a:pt x="10774" y="187806"/>
                </a:lnTo>
                <a:lnTo>
                  <a:pt x="11242" y="2057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SMARTInkAnnotation397"/>
          <p:cNvSpPr/>
          <p:nvPr/>
        </p:nvSpPr>
        <p:spPr>
          <a:xfrm>
            <a:off x="6131619" y="2547759"/>
            <a:ext cx="78582" cy="16790"/>
          </a:xfrm>
          <a:custGeom>
            <a:avLst/>
            <a:gdLst/>
            <a:ahLst/>
            <a:cxnLst/>
            <a:rect l="0" t="0" r="0" b="0"/>
            <a:pathLst>
              <a:path w="78582" h="16790">
                <a:moveTo>
                  <a:pt x="0" y="0"/>
                </a:moveTo>
                <a:lnTo>
                  <a:pt x="0" y="7381"/>
                </a:lnTo>
                <a:lnTo>
                  <a:pt x="794" y="7778"/>
                </a:lnTo>
                <a:lnTo>
                  <a:pt x="2117" y="8043"/>
                </a:lnTo>
                <a:lnTo>
                  <a:pt x="3793" y="8219"/>
                </a:lnTo>
                <a:lnTo>
                  <a:pt x="5704" y="8337"/>
                </a:lnTo>
                <a:lnTo>
                  <a:pt x="9943" y="8468"/>
                </a:lnTo>
                <a:lnTo>
                  <a:pt x="12185" y="9455"/>
                </a:lnTo>
                <a:lnTo>
                  <a:pt x="14474" y="11066"/>
                </a:lnTo>
                <a:lnTo>
                  <a:pt x="16793" y="13092"/>
                </a:lnTo>
                <a:lnTo>
                  <a:pt x="19927" y="14443"/>
                </a:lnTo>
                <a:lnTo>
                  <a:pt x="23603" y="15344"/>
                </a:lnTo>
                <a:lnTo>
                  <a:pt x="27642" y="15944"/>
                </a:lnTo>
                <a:lnTo>
                  <a:pt x="31921" y="16344"/>
                </a:lnTo>
                <a:lnTo>
                  <a:pt x="36362" y="16611"/>
                </a:lnTo>
                <a:lnTo>
                  <a:pt x="40911" y="16789"/>
                </a:lnTo>
                <a:lnTo>
                  <a:pt x="45530" y="15955"/>
                </a:lnTo>
                <a:lnTo>
                  <a:pt x="50197" y="14447"/>
                </a:lnTo>
                <a:lnTo>
                  <a:pt x="54896" y="12489"/>
                </a:lnTo>
                <a:lnTo>
                  <a:pt x="59617" y="11183"/>
                </a:lnTo>
                <a:lnTo>
                  <a:pt x="64350" y="10313"/>
                </a:lnTo>
                <a:lnTo>
                  <a:pt x="78581" y="857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1" name="SMARTInkAnnotation398"/>
          <p:cNvSpPr/>
          <p:nvPr/>
        </p:nvSpPr>
        <p:spPr>
          <a:xfrm>
            <a:off x="6174482" y="2436316"/>
            <a:ext cx="7144" cy="282894"/>
          </a:xfrm>
          <a:custGeom>
            <a:avLst/>
            <a:gdLst/>
            <a:ahLst/>
            <a:cxnLst/>
            <a:rect l="0" t="0" r="0" b="0"/>
            <a:pathLst>
              <a:path w="7144" h="282894">
                <a:moveTo>
                  <a:pt x="7143" y="0"/>
                </a:moveTo>
                <a:lnTo>
                  <a:pt x="7143" y="48866"/>
                </a:lnTo>
                <a:lnTo>
                  <a:pt x="6350" y="56390"/>
                </a:lnTo>
                <a:lnTo>
                  <a:pt x="5027" y="65216"/>
                </a:lnTo>
                <a:lnTo>
                  <a:pt x="3351" y="74909"/>
                </a:lnTo>
                <a:lnTo>
                  <a:pt x="2233" y="85182"/>
                </a:lnTo>
                <a:lnTo>
                  <a:pt x="1489" y="95841"/>
                </a:lnTo>
                <a:lnTo>
                  <a:pt x="992" y="106756"/>
                </a:lnTo>
                <a:lnTo>
                  <a:pt x="441" y="129045"/>
                </a:lnTo>
                <a:lnTo>
                  <a:pt x="38" y="203993"/>
                </a:lnTo>
                <a:lnTo>
                  <a:pt x="0" y="28289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2" name="SMARTInkAnnotation399"/>
          <p:cNvSpPr/>
          <p:nvPr/>
        </p:nvSpPr>
        <p:spPr>
          <a:xfrm>
            <a:off x="5760144" y="2551392"/>
            <a:ext cx="71439" cy="13512"/>
          </a:xfrm>
          <a:custGeom>
            <a:avLst/>
            <a:gdLst/>
            <a:ahLst/>
            <a:cxnLst/>
            <a:rect l="0" t="0" r="0" b="0"/>
            <a:pathLst>
              <a:path w="71439" h="13512">
                <a:moveTo>
                  <a:pt x="0" y="4939"/>
                </a:moveTo>
                <a:lnTo>
                  <a:pt x="0" y="0"/>
                </a:lnTo>
                <a:lnTo>
                  <a:pt x="0" y="4101"/>
                </a:lnTo>
                <a:lnTo>
                  <a:pt x="794" y="4380"/>
                </a:lnTo>
                <a:lnTo>
                  <a:pt x="2117" y="4566"/>
                </a:lnTo>
                <a:lnTo>
                  <a:pt x="3793" y="4690"/>
                </a:lnTo>
                <a:lnTo>
                  <a:pt x="5704" y="5726"/>
                </a:lnTo>
                <a:lnTo>
                  <a:pt x="7771" y="7369"/>
                </a:lnTo>
                <a:lnTo>
                  <a:pt x="9943" y="9416"/>
                </a:lnTo>
                <a:lnTo>
                  <a:pt x="12185" y="10781"/>
                </a:lnTo>
                <a:lnTo>
                  <a:pt x="14474" y="11691"/>
                </a:lnTo>
                <a:lnTo>
                  <a:pt x="16793" y="12298"/>
                </a:lnTo>
                <a:lnTo>
                  <a:pt x="19927" y="12703"/>
                </a:lnTo>
                <a:lnTo>
                  <a:pt x="23603" y="12972"/>
                </a:lnTo>
                <a:lnTo>
                  <a:pt x="31921" y="13272"/>
                </a:lnTo>
                <a:lnTo>
                  <a:pt x="71438" y="135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3" name="SMARTInkAnnotation400"/>
          <p:cNvSpPr/>
          <p:nvPr/>
        </p:nvSpPr>
        <p:spPr>
          <a:xfrm>
            <a:off x="5781575" y="2522041"/>
            <a:ext cx="14289" cy="120016"/>
          </a:xfrm>
          <a:custGeom>
            <a:avLst/>
            <a:gdLst/>
            <a:ahLst/>
            <a:cxnLst/>
            <a:rect l="0" t="0" r="0" b="0"/>
            <a:pathLst>
              <a:path w="14289" h="120016">
                <a:moveTo>
                  <a:pt x="14288" y="0"/>
                </a:moveTo>
                <a:lnTo>
                  <a:pt x="10496" y="22754"/>
                </a:lnTo>
                <a:lnTo>
                  <a:pt x="8584" y="31362"/>
                </a:lnTo>
                <a:lnTo>
                  <a:pt x="6517" y="39006"/>
                </a:lnTo>
                <a:lnTo>
                  <a:pt x="4345" y="46006"/>
                </a:lnTo>
                <a:lnTo>
                  <a:pt x="2897" y="54483"/>
                </a:lnTo>
                <a:lnTo>
                  <a:pt x="1931" y="63945"/>
                </a:lnTo>
                <a:lnTo>
                  <a:pt x="1287" y="74062"/>
                </a:lnTo>
                <a:lnTo>
                  <a:pt x="858" y="83665"/>
                </a:lnTo>
                <a:lnTo>
                  <a:pt x="0" y="12001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4" name="SMARTInkAnnotation401"/>
          <p:cNvSpPr/>
          <p:nvPr/>
        </p:nvSpPr>
        <p:spPr>
          <a:xfrm>
            <a:off x="5795863" y="3242131"/>
            <a:ext cx="114301" cy="34291"/>
          </a:xfrm>
          <a:custGeom>
            <a:avLst/>
            <a:gdLst/>
            <a:ahLst/>
            <a:cxnLst/>
            <a:rect l="0" t="0" r="0" b="0"/>
            <a:pathLst>
              <a:path w="114301" h="34291">
                <a:moveTo>
                  <a:pt x="0" y="0"/>
                </a:moveTo>
                <a:lnTo>
                  <a:pt x="0" y="4551"/>
                </a:lnTo>
                <a:lnTo>
                  <a:pt x="1587" y="5892"/>
                </a:lnTo>
                <a:lnTo>
                  <a:pt x="4233" y="6785"/>
                </a:lnTo>
                <a:lnTo>
                  <a:pt x="12301" y="8220"/>
                </a:lnTo>
                <a:lnTo>
                  <a:pt x="14551" y="9290"/>
                </a:lnTo>
                <a:lnTo>
                  <a:pt x="17638" y="10956"/>
                </a:lnTo>
                <a:lnTo>
                  <a:pt x="25301" y="15347"/>
                </a:lnTo>
                <a:lnTo>
                  <a:pt x="33999" y="20473"/>
                </a:lnTo>
                <a:lnTo>
                  <a:pt x="38542" y="22221"/>
                </a:lnTo>
                <a:lnTo>
                  <a:pt x="43157" y="23387"/>
                </a:lnTo>
                <a:lnTo>
                  <a:pt x="47821" y="24164"/>
                </a:lnTo>
                <a:lnTo>
                  <a:pt x="52518" y="24682"/>
                </a:lnTo>
                <a:lnTo>
                  <a:pt x="57237" y="25027"/>
                </a:lnTo>
                <a:lnTo>
                  <a:pt x="61970" y="25257"/>
                </a:lnTo>
                <a:lnTo>
                  <a:pt x="67507" y="26363"/>
                </a:lnTo>
                <a:lnTo>
                  <a:pt x="73580" y="28053"/>
                </a:lnTo>
                <a:lnTo>
                  <a:pt x="80010" y="30132"/>
                </a:lnTo>
                <a:lnTo>
                  <a:pt x="85089" y="31518"/>
                </a:lnTo>
                <a:lnTo>
                  <a:pt x="89270" y="32442"/>
                </a:lnTo>
                <a:lnTo>
                  <a:pt x="92851" y="33058"/>
                </a:lnTo>
                <a:lnTo>
                  <a:pt x="96826" y="33469"/>
                </a:lnTo>
                <a:lnTo>
                  <a:pt x="101063" y="33742"/>
                </a:lnTo>
                <a:lnTo>
                  <a:pt x="114300" y="3429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5" name="SMARTInkAnnotation402"/>
          <p:cNvSpPr/>
          <p:nvPr/>
        </p:nvSpPr>
        <p:spPr>
          <a:xfrm>
            <a:off x="5845869" y="3147834"/>
            <a:ext cx="11065" cy="257176"/>
          </a:xfrm>
          <a:custGeom>
            <a:avLst/>
            <a:gdLst/>
            <a:ahLst/>
            <a:cxnLst/>
            <a:rect l="0" t="0" r="0" b="0"/>
            <a:pathLst>
              <a:path w="11065" h="257176">
                <a:moveTo>
                  <a:pt x="0" y="0"/>
                </a:moveTo>
                <a:lnTo>
                  <a:pt x="0" y="40873"/>
                </a:lnTo>
                <a:lnTo>
                  <a:pt x="794" y="46298"/>
                </a:lnTo>
                <a:lnTo>
                  <a:pt x="2117" y="51820"/>
                </a:lnTo>
                <a:lnTo>
                  <a:pt x="3793" y="57407"/>
                </a:lnTo>
                <a:lnTo>
                  <a:pt x="4910" y="67798"/>
                </a:lnTo>
                <a:lnTo>
                  <a:pt x="5655" y="81394"/>
                </a:lnTo>
                <a:lnTo>
                  <a:pt x="6151" y="97125"/>
                </a:lnTo>
                <a:lnTo>
                  <a:pt x="7276" y="111423"/>
                </a:lnTo>
                <a:lnTo>
                  <a:pt x="8820" y="124764"/>
                </a:lnTo>
                <a:lnTo>
                  <a:pt x="10642" y="137469"/>
                </a:lnTo>
                <a:lnTo>
                  <a:pt x="11064" y="150700"/>
                </a:lnTo>
                <a:lnTo>
                  <a:pt x="10551" y="164284"/>
                </a:lnTo>
                <a:lnTo>
                  <a:pt x="9415" y="178103"/>
                </a:lnTo>
                <a:lnTo>
                  <a:pt x="8658" y="190172"/>
                </a:lnTo>
                <a:lnTo>
                  <a:pt x="8153" y="201076"/>
                </a:lnTo>
                <a:lnTo>
                  <a:pt x="7593" y="220812"/>
                </a:lnTo>
                <a:lnTo>
                  <a:pt x="7144" y="25717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6" name="SMARTInkAnnotation403"/>
          <p:cNvSpPr/>
          <p:nvPr/>
        </p:nvSpPr>
        <p:spPr>
          <a:xfrm>
            <a:off x="5760144" y="3670756"/>
            <a:ext cx="92870" cy="42864"/>
          </a:xfrm>
          <a:custGeom>
            <a:avLst/>
            <a:gdLst/>
            <a:ahLst/>
            <a:cxnLst/>
            <a:rect l="0" t="0" r="0" b="0"/>
            <a:pathLst>
              <a:path w="92870" h="42864">
                <a:moveTo>
                  <a:pt x="0" y="0"/>
                </a:moveTo>
                <a:lnTo>
                  <a:pt x="0" y="15601"/>
                </a:lnTo>
                <a:lnTo>
                  <a:pt x="794" y="17068"/>
                </a:lnTo>
                <a:lnTo>
                  <a:pt x="2117" y="18999"/>
                </a:lnTo>
                <a:lnTo>
                  <a:pt x="3793" y="21238"/>
                </a:lnTo>
                <a:lnTo>
                  <a:pt x="6497" y="22732"/>
                </a:lnTo>
                <a:lnTo>
                  <a:pt x="9888" y="23727"/>
                </a:lnTo>
                <a:lnTo>
                  <a:pt x="13736" y="24391"/>
                </a:lnTo>
                <a:lnTo>
                  <a:pt x="19476" y="25785"/>
                </a:lnTo>
                <a:lnTo>
                  <a:pt x="34321" y="29875"/>
                </a:lnTo>
                <a:lnTo>
                  <a:pt x="41930" y="31347"/>
                </a:lnTo>
                <a:lnTo>
                  <a:pt x="49385" y="32328"/>
                </a:lnTo>
                <a:lnTo>
                  <a:pt x="56736" y="32982"/>
                </a:lnTo>
                <a:lnTo>
                  <a:pt x="63224" y="33418"/>
                </a:lnTo>
                <a:lnTo>
                  <a:pt x="74666" y="33903"/>
                </a:lnTo>
                <a:lnTo>
                  <a:pt x="79146" y="34984"/>
                </a:lnTo>
                <a:lnTo>
                  <a:pt x="82927" y="36658"/>
                </a:lnTo>
                <a:lnTo>
                  <a:pt x="92869" y="4286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7" name="SMARTInkAnnotation404"/>
          <p:cNvSpPr/>
          <p:nvPr/>
        </p:nvSpPr>
        <p:spPr>
          <a:xfrm>
            <a:off x="5810445" y="3610749"/>
            <a:ext cx="6850" cy="188596"/>
          </a:xfrm>
          <a:custGeom>
            <a:avLst/>
            <a:gdLst/>
            <a:ahLst/>
            <a:cxnLst/>
            <a:rect l="0" t="0" r="0" b="0"/>
            <a:pathLst>
              <a:path w="6850" h="188596">
                <a:moveTo>
                  <a:pt x="6849" y="0"/>
                </a:moveTo>
                <a:lnTo>
                  <a:pt x="6849" y="22981"/>
                </a:lnTo>
                <a:lnTo>
                  <a:pt x="6055" y="26750"/>
                </a:lnTo>
                <a:lnTo>
                  <a:pt x="4733" y="32121"/>
                </a:lnTo>
                <a:lnTo>
                  <a:pt x="3057" y="38559"/>
                </a:lnTo>
                <a:lnTo>
                  <a:pt x="1940" y="47613"/>
                </a:lnTo>
                <a:lnTo>
                  <a:pt x="1195" y="58412"/>
                </a:lnTo>
                <a:lnTo>
                  <a:pt x="698" y="70374"/>
                </a:lnTo>
                <a:lnTo>
                  <a:pt x="147" y="93825"/>
                </a:lnTo>
                <a:lnTo>
                  <a:pt x="0" y="105412"/>
                </a:lnTo>
                <a:lnTo>
                  <a:pt x="696" y="116947"/>
                </a:lnTo>
                <a:lnTo>
                  <a:pt x="1953" y="128447"/>
                </a:lnTo>
                <a:lnTo>
                  <a:pt x="3585" y="139924"/>
                </a:lnTo>
                <a:lnTo>
                  <a:pt x="4673" y="150433"/>
                </a:lnTo>
                <a:lnTo>
                  <a:pt x="5399" y="160296"/>
                </a:lnTo>
                <a:lnTo>
                  <a:pt x="6849" y="18859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2" name="SMARTInkAnnotation382"/>
          <p:cNvSpPr/>
          <p:nvPr/>
        </p:nvSpPr>
        <p:spPr>
          <a:xfrm>
            <a:off x="8316416" y="2564904"/>
            <a:ext cx="107157" cy="17146"/>
          </a:xfrm>
          <a:custGeom>
            <a:avLst/>
            <a:gdLst/>
            <a:ahLst/>
            <a:cxnLst/>
            <a:rect l="0" t="0" r="0" b="0"/>
            <a:pathLst>
              <a:path w="107157" h="17146">
                <a:moveTo>
                  <a:pt x="0" y="0"/>
                </a:moveTo>
                <a:lnTo>
                  <a:pt x="0" y="4551"/>
                </a:lnTo>
                <a:lnTo>
                  <a:pt x="794" y="5892"/>
                </a:lnTo>
                <a:lnTo>
                  <a:pt x="2117" y="6785"/>
                </a:lnTo>
                <a:lnTo>
                  <a:pt x="6151" y="8219"/>
                </a:lnTo>
                <a:lnTo>
                  <a:pt x="8820" y="8416"/>
                </a:lnTo>
                <a:lnTo>
                  <a:pt x="12651" y="8503"/>
                </a:lnTo>
                <a:lnTo>
                  <a:pt x="38109" y="8572"/>
                </a:lnTo>
                <a:lnTo>
                  <a:pt x="40487" y="9524"/>
                </a:lnTo>
                <a:lnTo>
                  <a:pt x="42866" y="11112"/>
                </a:lnTo>
                <a:lnTo>
                  <a:pt x="45246" y="13123"/>
                </a:lnTo>
                <a:lnTo>
                  <a:pt x="48420" y="14464"/>
                </a:lnTo>
                <a:lnTo>
                  <a:pt x="52124" y="15357"/>
                </a:lnTo>
                <a:lnTo>
                  <a:pt x="56181" y="15953"/>
                </a:lnTo>
                <a:lnTo>
                  <a:pt x="59679" y="16350"/>
                </a:lnTo>
                <a:lnTo>
                  <a:pt x="62805" y="16615"/>
                </a:lnTo>
                <a:lnTo>
                  <a:pt x="65683" y="16792"/>
                </a:lnTo>
                <a:lnTo>
                  <a:pt x="70996" y="16988"/>
                </a:lnTo>
                <a:lnTo>
                  <a:pt x="84668" y="17114"/>
                </a:lnTo>
                <a:lnTo>
                  <a:pt x="107156" y="1714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-216024" y="0"/>
            <a:ext cx="9143999" cy="4406900"/>
          </a:xfrm>
          <a:solidFill>
            <a:schemeClr val="bg1"/>
          </a:solidFill>
        </p:spPr>
        <p:txBody>
          <a:bodyPr/>
          <a:lstStyle/>
          <a:p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5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cs-CZ" sz="2800" dirty="0" smtClean="0"/>
              <a:t>Jak na sebe nabité objekty působí?</a:t>
            </a:r>
            <a:endParaRPr lang="cs-CZ" sz="28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2987824" y="4797152"/>
            <a:ext cx="5688632" cy="95410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Do obrázku vyznačte vektory elektrické síly </a:t>
            </a:r>
            <a:r>
              <a:rPr lang="cs-CZ" sz="2800" dirty="0" err="1" smtClean="0"/>
              <a:t>F</a:t>
            </a:r>
            <a:r>
              <a:rPr lang="cs-CZ" sz="2800" baseline="-25000" dirty="0" err="1" smtClean="0"/>
              <a:t>e</a:t>
            </a:r>
            <a:endParaRPr lang="cs-CZ" sz="2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395423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MARTInkAnnotation213"/>
          <p:cNvSpPr/>
          <p:nvPr/>
        </p:nvSpPr>
        <p:spPr>
          <a:xfrm>
            <a:off x="3851920" y="1700808"/>
            <a:ext cx="471489" cy="17146"/>
          </a:xfrm>
          <a:custGeom>
            <a:avLst/>
            <a:gdLst/>
            <a:ahLst/>
            <a:cxnLst/>
            <a:rect l="0" t="0" r="0" b="0"/>
            <a:pathLst>
              <a:path w="471489" h="17146">
                <a:moveTo>
                  <a:pt x="0" y="0"/>
                </a:moveTo>
                <a:lnTo>
                  <a:pt x="86879" y="0"/>
                </a:lnTo>
                <a:lnTo>
                  <a:pt x="93638" y="952"/>
                </a:lnTo>
                <a:lnTo>
                  <a:pt x="100526" y="2540"/>
                </a:lnTo>
                <a:lnTo>
                  <a:pt x="107498" y="4551"/>
                </a:lnTo>
                <a:lnTo>
                  <a:pt x="114528" y="5891"/>
                </a:lnTo>
                <a:lnTo>
                  <a:pt x="121596" y="6785"/>
                </a:lnTo>
                <a:lnTo>
                  <a:pt x="128689" y="7381"/>
                </a:lnTo>
                <a:lnTo>
                  <a:pt x="136593" y="7778"/>
                </a:lnTo>
                <a:lnTo>
                  <a:pt x="153842" y="8219"/>
                </a:lnTo>
                <a:lnTo>
                  <a:pt x="389060" y="8573"/>
                </a:lnTo>
                <a:lnTo>
                  <a:pt x="397486" y="9525"/>
                </a:lnTo>
                <a:lnTo>
                  <a:pt x="405485" y="11113"/>
                </a:lnTo>
                <a:lnTo>
                  <a:pt x="413198" y="13123"/>
                </a:lnTo>
                <a:lnTo>
                  <a:pt x="420722" y="14464"/>
                </a:lnTo>
                <a:lnTo>
                  <a:pt x="428118" y="15358"/>
                </a:lnTo>
                <a:lnTo>
                  <a:pt x="435432" y="15953"/>
                </a:lnTo>
                <a:lnTo>
                  <a:pt x="447790" y="16615"/>
                </a:lnTo>
                <a:lnTo>
                  <a:pt x="471488" y="171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SMARTInkAnnotation214"/>
          <p:cNvSpPr/>
          <p:nvPr/>
        </p:nvSpPr>
        <p:spPr>
          <a:xfrm>
            <a:off x="4259114" y="1683663"/>
            <a:ext cx="213884" cy="188596"/>
          </a:xfrm>
          <a:custGeom>
            <a:avLst/>
            <a:gdLst/>
            <a:ahLst/>
            <a:cxnLst/>
            <a:rect l="0" t="0" r="0" b="0"/>
            <a:pathLst>
              <a:path w="213884" h="188596">
                <a:moveTo>
                  <a:pt x="21431" y="0"/>
                </a:moveTo>
                <a:lnTo>
                  <a:pt x="42715" y="0"/>
                </a:lnTo>
                <a:lnTo>
                  <a:pt x="46733" y="953"/>
                </a:lnTo>
                <a:lnTo>
                  <a:pt x="50999" y="2540"/>
                </a:lnTo>
                <a:lnTo>
                  <a:pt x="55431" y="4551"/>
                </a:lnTo>
                <a:lnTo>
                  <a:pt x="59972" y="5891"/>
                </a:lnTo>
                <a:lnTo>
                  <a:pt x="64588" y="6785"/>
                </a:lnTo>
                <a:lnTo>
                  <a:pt x="69252" y="7381"/>
                </a:lnTo>
                <a:lnTo>
                  <a:pt x="73949" y="8731"/>
                </a:lnTo>
                <a:lnTo>
                  <a:pt x="78668" y="10583"/>
                </a:lnTo>
                <a:lnTo>
                  <a:pt x="83402" y="12770"/>
                </a:lnTo>
                <a:lnTo>
                  <a:pt x="88939" y="14229"/>
                </a:lnTo>
                <a:lnTo>
                  <a:pt x="95011" y="15201"/>
                </a:lnTo>
                <a:lnTo>
                  <a:pt x="101441" y="15849"/>
                </a:lnTo>
                <a:lnTo>
                  <a:pt x="107314" y="17234"/>
                </a:lnTo>
                <a:lnTo>
                  <a:pt x="112818" y="19109"/>
                </a:lnTo>
                <a:lnTo>
                  <a:pt x="136849" y="28963"/>
                </a:lnTo>
                <a:lnTo>
                  <a:pt x="142827" y="31691"/>
                </a:lnTo>
                <a:lnTo>
                  <a:pt x="148399" y="34463"/>
                </a:lnTo>
                <a:lnTo>
                  <a:pt x="153701" y="37263"/>
                </a:lnTo>
                <a:lnTo>
                  <a:pt x="163826" y="42914"/>
                </a:lnTo>
                <a:lnTo>
                  <a:pt x="183261" y="54303"/>
                </a:lnTo>
                <a:lnTo>
                  <a:pt x="187261" y="57157"/>
                </a:lnTo>
                <a:lnTo>
                  <a:pt x="193823" y="62868"/>
                </a:lnTo>
                <a:lnTo>
                  <a:pt x="199385" y="68581"/>
                </a:lnTo>
                <a:lnTo>
                  <a:pt x="204503" y="74296"/>
                </a:lnTo>
                <a:lnTo>
                  <a:pt x="209424" y="80010"/>
                </a:lnTo>
                <a:lnTo>
                  <a:pt x="211053" y="82868"/>
                </a:lnTo>
                <a:lnTo>
                  <a:pt x="212864" y="88583"/>
                </a:lnTo>
                <a:lnTo>
                  <a:pt x="213668" y="94298"/>
                </a:lnTo>
                <a:lnTo>
                  <a:pt x="213883" y="97155"/>
                </a:lnTo>
                <a:lnTo>
                  <a:pt x="213232" y="100013"/>
                </a:lnTo>
                <a:lnTo>
                  <a:pt x="210393" y="105728"/>
                </a:lnTo>
                <a:lnTo>
                  <a:pt x="206485" y="111443"/>
                </a:lnTo>
                <a:lnTo>
                  <a:pt x="204331" y="114300"/>
                </a:lnTo>
                <a:lnTo>
                  <a:pt x="197706" y="120015"/>
                </a:lnTo>
                <a:lnTo>
                  <a:pt x="193716" y="122872"/>
                </a:lnTo>
                <a:lnTo>
                  <a:pt x="188675" y="125730"/>
                </a:lnTo>
                <a:lnTo>
                  <a:pt x="182934" y="128588"/>
                </a:lnTo>
                <a:lnTo>
                  <a:pt x="176724" y="131445"/>
                </a:lnTo>
                <a:lnTo>
                  <a:pt x="170997" y="134303"/>
                </a:lnTo>
                <a:lnTo>
                  <a:pt x="165591" y="137160"/>
                </a:lnTo>
                <a:lnTo>
                  <a:pt x="160401" y="140018"/>
                </a:lnTo>
                <a:lnTo>
                  <a:pt x="153765" y="142875"/>
                </a:lnTo>
                <a:lnTo>
                  <a:pt x="146166" y="145733"/>
                </a:lnTo>
                <a:lnTo>
                  <a:pt x="130050" y="151448"/>
                </a:lnTo>
                <a:lnTo>
                  <a:pt x="114950" y="157162"/>
                </a:lnTo>
                <a:lnTo>
                  <a:pt x="106796" y="160020"/>
                </a:lnTo>
                <a:lnTo>
                  <a:pt x="89269" y="165735"/>
                </a:lnTo>
                <a:lnTo>
                  <a:pt x="61551" y="174308"/>
                </a:lnTo>
                <a:lnTo>
                  <a:pt x="52147" y="176213"/>
                </a:lnTo>
                <a:lnTo>
                  <a:pt x="42702" y="177483"/>
                </a:lnTo>
                <a:lnTo>
                  <a:pt x="33231" y="178329"/>
                </a:lnTo>
                <a:lnTo>
                  <a:pt x="25329" y="179846"/>
                </a:lnTo>
                <a:lnTo>
                  <a:pt x="18473" y="181810"/>
                </a:lnTo>
                <a:lnTo>
                  <a:pt x="0" y="18859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SMARTInkAnnotation215"/>
          <p:cNvSpPr/>
          <p:nvPr/>
        </p:nvSpPr>
        <p:spPr>
          <a:xfrm>
            <a:off x="612701" y="1673388"/>
            <a:ext cx="542926" cy="42854"/>
          </a:xfrm>
          <a:custGeom>
            <a:avLst/>
            <a:gdLst/>
            <a:ahLst/>
            <a:cxnLst/>
            <a:rect l="0" t="0" r="0" b="0"/>
            <a:pathLst>
              <a:path w="542926" h="42854">
                <a:moveTo>
                  <a:pt x="542925" y="8563"/>
                </a:moveTo>
                <a:lnTo>
                  <a:pt x="542925" y="344"/>
                </a:lnTo>
                <a:lnTo>
                  <a:pt x="526335" y="5"/>
                </a:lnTo>
                <a:lnTo>
                  <a:pt x="522340" y="0"/>
                </a:lnTo>
                <a:lnTo>
                  <a:pt x="518089" y="949"/>
                </a:lnTo>
                <a:lnTo>
                  <a:pt x="513668" y="2535"/>
                </a:lnTo>
                <a:lnTo>
                  <a:pt x="509133" y="4544"/>
                </a:lnTo>
                <a:lnTo>
                  <a:pt x="504522" y="5884"/>
                </a:lnTo>
                <a:lnTo>
                  <a:pt x="499860" y="6777"/>
                </a:lnTo>
                <a:lnTo>
                  <a:pt x="485715" y="8034"/>
                </a:lnTo>
                <a:lnTo>
                  <a:pt x="471469" y="8406"/>
                </a:lnTo>
                <a:lnTo>
                  <a:pt x="270060" y="8563"/>
                </a:lnTo>
                <a:lnTo>
                  <a:pt x="255447" y="9516"/>
                </a:lnTo>
                <a:lnTo>
                  <a:pt x="201718" y="14454"/>
                </a:lnTo>
                <a:lnTo>
                  <a:pt x="175113" y="15944"/>
                </a:lnTo>
                <a:lnTo>
                  <a:pt x="162779" y="17294"/>
                </a:lnTo>
                <a:lnTo>
                  <a:pt x="150588" y="19146"/>
                </a:lnTo>
                <a:lnTo>
                  <a:pt x="138492" y="21333"/>
                </a:lnTo>
                <a:lnTo>
                  <a:pt x="127253" y="22792"/>
                </a:lnTo>
                <a:lnTo>
                  <a:pt x="116585" y="23764"/>
                </a:lnTo>
                <a:lnTo>
                  <a:pt x="106298" y="24412"/>
                </a:lnTo>
                <a:lnTo>
                  <a:pt x="86402" y="25132"/>
                </a:lnTo>
                <a:lnTo>
                  <a:pt x="76651" y="25324"/>
                </a:lnTo>
                <a:lnTo>
                  <a:pt x="66976" y="26404"/>
                </a:lnTo>
                <a:lnTo>
                  <a:pt x="57351" y="28077"/>
                </a:lnTo>
                <a:lnTo>
                  <a:pt x="47758" y="30145"/>
                </a:lnTo>
                <a:lnTo>
                  <a:pt x="38983" y="31524"/>
                </a:lnTo>
                <a:lnTo>
                  <a:pt x="30751" y="32443"/>
                </a:lnTo>
                <a:lnTo>
                  <a:pt x="22882" y="33055"/>
                </a:lnTo>
                <a:lnTo>
                  <a:pt x="16842" y="34416"/>
                </a:lnTo>
                <a:lnTo>
                  <a:pt x="12021" y="36276"/>
                </a:lnTo>
                <a:lnTo>
                  <a:pt x="0" y="4285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SMARTInkAnnotation216"/>
          <p:cNvSpPr/>
          <p:nvPr/>
        </p:nvSpPr>
        <p:spPr>
          <a:xfrm>
            <a:off x="399632" y="1664806"/>
            <a:ext cx="298795" cy="197168"/>
          </a:xfrm>
          <a:custGeom>
            <a:avLst/>
            <a:gdLst/>
            <a:ahLst/>
            <a:cxnLst/>
            <a:rect l="0" t="0" r="0" b="0"/>
            <a:pathLst>
              <a:path w="298795" h="197168">
                <a:moveTo>
                  <a:pt x="298794" y="0"/>
                </a:moveTo>
                <a:lnTo>
                  <a:pt x="295001" y="0"/>
                </a:lnTo>
                <a:lnTo>
                  <a:pt x="293091" y="953"/>
                </a:lnTo>
                <a:lnTo>
                  <a:pt x="288851" y="4551"/>
                </a:lnTo>
                <a:lnTo>
                  <a:pt x="285815" y="5891"/>
                </a:lnTo>
                <a:lnTo>
                  <a:pt x="278209" y="7381"/>
                </a:lnTo>
                <a:lnTo>
                  <a:pt x="269537" y="10583"/>
                </a:lnTo>
                <a:lnTo>
                  <a:pt x="261184" y="15181"/>
                </a:lnTo>
                <a:lnTo>
                  <a:pt x="254826" y="20400"/>
                </a:lnTo>
                <a:lnTo>
                  <a:pt x="250432" y="23125"/>
                </a:lnTo>
                <a:lnTo>
                  <a:pt x="245121" y="25894"/>
                </a:lnTo>
                <a:lnTo>
                  <a:pt x="239200" y="28693"/>
                </a:lnTo>
                <a:lnTo>
                  <a:pt x="233664" y="30558"/>
                </a:lnTo>
                <a:lnTo>
                  <a:pt x="228387" y="31802"/>
                </a:lnTo>
                <a:lnTo>
                  <a:pt x="223281" y="32632"/>
                </a:lnTo>
                <a:lnTo>
                  <a:pt x="217495" y="34137"/>
                </a:lnTo>
                <a:lnTo>
                  <a:pt x="211257" y="36093"/>
                </a:lnTo>
                <a:lnTo>
                  <a:pt x="204718" y="38349"/>
                </a:lnTo>
                <a:lnTo>
                  <a:pt x="191101" y="43397"/>
                </a:lnTo>
                <a:lnTo>
                  <a:pt x="184136" y="46076"/>
                </a:lnTo>
                <a:lnTo>
                  <a:pt x="177111" y="49767"/>
                </a:lnTo>
                <a:lnTo>
                  <a:pt x="170047" y="54133"/>
                </a:lnTo>
                <a:lnTo>
                  <a:pt x="156642" y="63112"/>
                </a:lnTo>
                <a:lnTo>
                  <a:pt x="145392" y="70277"/>
                </a:lnTo>
                <a:lnTo>
                  <a:pt x="139376" y="73522"/>
                </a:lnTo>
                <a:lnTo>
                  <a:pt x="132984" y="76637"/>
                </a:lnTo>
                <a:lnTo>
                  <a:pt x="126341" y="79666"/>
                </a:lnTo>
                <a:lnTo>
                  <a:pt x="119532" y="83591"/>
                </a:lnTo>
                <a:lnTo>
                  <a:pt x="112611" y="88112"/>
                </a:lnTo>
                <a:lnTo>
                  <a:pt x="105615" y="93032"/>
                </a:lnTo>
                <a:lnTo>
                  <a:pt x="98571" y="97263"/>
                </a:lnTo>
                <a:lnTo>
                  <a:pt x="91493" y="101037"/>
                </a:lnTo>
                <a:lnTo>
                  <a:pt x="84393" y="104506"/>
                </a:lnTo>
                <a:lnTo>
                  <a:pt x="77279" y="107771"/>
                </a:lnTo>
                <a:lnTo>
                  <a:pt x="63024" y="113938"/>
                </a:lnTo>
                <a:lnTo>
                  <a:pt x="56683" y="116916"/>
                </a:lnTo>
                <a:lnTo>
                  <a:pt x="50868" y="119854"/>
                </a:lnTo>
                <a:lnTo>
                  <a:pt x="40173" y="125658"/>
                </a:lnTo>
                <a:lnTo>
                  <a:pt x="25227" y="134281"/>
                </a:lnTo>
                <a:lnTo>
                  <a:pt x="8759" y="144036"/>
                </a:lnTo>
                <a:lnTo>
                  <a:pt x="2955" y="149781"/>
                </a:lnTo>
                <a:lnTo>
                  <a:pt x="1555" y="152241"/>
                </a:lnTo>
                <a:lnTo>
                  <a:pt x="0" y="157515"/>
                </a:lnTo>
                <a:lnTo>
                  <a:pt x="379" y="159303"/>
                </a:lnTo>
                <a:lnTo>
                  <a:pt x="1426" y="160494"/>
                </a:lnTo>
                <a:lnTo>
                  <a:pt x="2917" y="161289"/>
                </a:lnTo>
                <a:lnTo>
                  <a:pt x="8808" y="162171"/>
                </a:lnTo>
                <a:lnTo>
                  <a:pt x="12601" y="162407"/>
                </a:lnTo>
                <a:lnTo>
                  <a:pt x="21049" y="165208"/>
                </a:lnTo>
                <a:lnTo>
                  <a:pt x="25524" y="167289"/>
                </a:lnTo>
                <a:lnTo>
                  <a:pt x="33270" y="168676"/>
                </a:lnTo>
                <a:lnTo>
                  <a:pt x="43197" y="169601"/>
                </a:lnTo>
                <a:lnTo>
                  <a:pt x="64545" y="170628"/>
                </a:lnTo>
                <a:lnTo>
                  <a:pt x="90745" y="171206"/>
                </a:lnTo>
                <a:lnTo>
                  <a:pt x="108961" y="171342"/>
                </a:lnTo>
                <a:lnTo>
                  <a:pt x="118264" y="172330"/>
                </a:lnTo>
                <a:lnTo>
                  <a:pt x="127640" y="173942"/>
                </a:lnTo>
                <a:lnTo>
                  <a:pt x="158123" y="180761"/>
                </a:lnTo>
                <a:lnTo>
                  <a:pt x="169295" y="183372"/>
                </a:lnTo>
                <a:lnTo>
                  <a:pt x="179917" y="185113"/>
                </a:lnTo>
                <a:lnTo>
                  <a:pt x="190174" y="186274"/>
                </a:lnTo>
                <a:lnTo>
                  <a:pt x="200187" y="187048"/>
                </a:lnTo>
                <a:lnTo>
                  <a:pt x="209243" y="188516"/>
                </a:lnTo>
                <a:lnTo>
                  <a:pt x="217662" y="190447"/>
                </a:lnTo>
                <a:lnTo>
                  <a:pt x="241644" y="19716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SMARTInkAnnotation217"/>
          <p:cNvSpPr/>
          <p:nvPr/>
        </p:nvSpPr>
        <p:spPr>
          <a:xfrm>
            <a:off x="4211960" y="1772816"/>
            <a:ext cx="28576" cy="120016"/>
          </a:xfrm>
          <a:custGeom>
            <a:avLst/>
            <a:gdLst/>
            <a:ahLst/>
            <a:cxnLst/>
            <a:rect l="0" t="0" r="0" b="0"/>
            <a:pathLst>
              <a:path w="28576" h="120016">
                <a:moveTo>
                  <a:pt x="0" y="0"/>
                </a:moveTo>
                <a:lnTo>
                  <a:pt x="0" y="14761"/>
                </a:lnTo>
                <a:lnTo>
                  <a:pt x="794" y="17461"/>
                </a:lnTo>
                <a:lnTo>
                  <a:pt x="2117" y="21165"/>
                </a:lnTo>
                <a:lnTo>
                  <a:pt x="5703" y="30362"/>
                </a:lnTo>
                <a:lnTo>
                  <a:pt x="9943" y="40799"/>
                </a:lnTo>
                <a:lnTo>
                  <a:pt x="11392" y="46249"/>
                </a:lnTo>
                <a:lnTo>
                  <a:pt x="12357" y="51788"/>
                </a:lnTo>
                <a:lnTo>
                  <a:pt x="13001" y="57385"/>
                </a:lnTo>
                <a:lnTo>
                  <a:pt x="14223" y="62069"/>
                </a:lnTo>
                <a:lnTo>
                  <a:pt x="15833" y="66144"/>
                </a:lnTo>
                <a:lnTo>
                  <a:pt x="17699" y="69814"/>
                </a:lnTo>
                <a:lnTo>
                  <a:pt x="18943" y="74165"/>
                </a:lnTo>
                <a:lnTo>
                  <a:pt x="19772" y="78971"/>
                </a:lnTo>
                <a:lnTo>
                  <a:pt x="20325" y="84079"/>
                </a:lnTo>
                <a:lnTo>
                  <a:pt x="20694" y="88438"/>
                </a:lnTo>
                <a:lnTo>
                  <a:pt x="20940" y="92296"/>
                </a:lnTo>
                <a:lnTo>
                  <a:pt x="21104" y="95820"/>
                </a:lnTo>
                <a:lnTo>
                  <a:pt x="22007" y="99123"/>
                </a:lnTo>
                <a:lnTo>
                  <a:pt x="23403" y="102277"/>
                </a:lnTo>
                <a:lnTo>
                  <a:pt x="28575" y="12001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SMARTInkAnnotation218"/>
          <p:cNvSpPr/>
          <p:nvPr/>
        </p:nvSpPr>
        <p:spPr>
          <a:xfrm>
            <a:off x="4150518" y="1654492"/>
            <a:ext cx="114301" cy="17146"/>
          </a:xfrm>
          <a:custGeom>
            <a:avLst/>
            <a:gdLst/>
            <a:ahLst/>
            <a:cxnLst/>
            <a:rect l="0" t="0" r="0" b="0"/>
            <a:pathLst>
              <a:path w="114301" h="17146">
                <a:moveTo>
                  <a:pt x="0" y="0"/>
                </a:moveTo>
                <a:lnTo>
                  <a:pt x="34553" y="0"/>
                </a:lnTo>
                <a:lnTo>
                  <a:pt x="38910" y="953"/>
                </a:lnTo>
                <a:lnTo>
                  <a:pt x="43403" y="2540"/>
                </a:lnTo>
                <a:lnTo>
                  <a:pt x="47985" y="4551"/>
                </a:lnTo>
                <a:lnTo>
                  <a:pt x="52628" y="5891"/>
                </a:lnTo>
                <a:lnTo>
                  <a:pt x="57310" y="6785"/>
                </a:lnTo>
                <a:lnTo>
                  <a:pt x="62019" y="7381"/>
                </a:lnTo>
                <a:lnTo>
                  <a:pt x="68334" y="8731"/>
                </a:lnTo>
                <a:lnTo>
                  <a:pt x="75718" y="10583"/>
                </a:lnTo>
                <a:lnTo>
                  <a:pt x="83817" y="12770"/>
                </a:lnTo>
                <a:lnTo>
                  <a:pt x="90009" y="14229"/>
                </a:lnTo>
                <a:lnTo>
                  <a:pt x="94931" y="15201"/>
                </a:lnTo>
                <a:lnTo>
                  <a:pt x="114300" y="171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SMARTInkAnnotation219"/>
          <p:cNvSpPr/>
          <p:nvPr/>
        </p:nvSpPr>
        <p:spPr>
          <a:xfrm>
            <a:off x="4157662" y="1714500"/>
            <a:ext cx="57151" cy="17146"/>
          </a:xfrm>
          <a:custGeom>
            <a:avLst/>
            <a:gdLst/>
            <a:ahLst/>
            <a:cxnLst/>
            <a:rect l="0" t="0" r="0" b="0"/>
            <a:pathLst>
              <a:path w="57151" h="17146">
                <a:moveTo>
                  <a:pt x="0" y="0"/>
                </a:moveTo>
                <a:lnTo>
                  <a:pt x="0" y="4550"/>
                </a:lnTo>
                <a:lnTo>
                  <a:pt x="794" y="5891"/>
                </a:lnTo>
                <a:lnTo>
                  <a:pt x="2117" y="6785"/>
                </a:lnTo>
                <a:lnTo>
                  <a:pt x="3792" y="7380"/>
                </a:lnTo>
                <a:lnTo>
                  <a:pt x="5703" y="7778"/>
                </a:lnTo>
                <a:lnTo>
                  <a:pt x="7771" y="8042"/>
                </a:lnTo>
                <a:lnTo>
                  <a:pt x="9943" y="8219"/>
                </a:lnTo>
                <a:lnTo>
                  <a:pt x="12185" y="8337"/>
                </a:lnTo>
                <a:lnTo>
                  <a:pt x="16792" y="8467"/>
                </a:lnTo>
                <a:lnTo>
                  <a:pt x="19926" y="9455"/>
                </a:lnTo>
                <a:lnTo>
                  <a:pt x="23603" y="11066"/>
                </a:lnTo>
                <a:lnTo>
                  <a:pt x="27641" y="13092"/>
                </a:lnTo>
                <a:lnTo>
                  <a:pt x="31921" y="14443"/>
                </a:lnTo>
                <a:lnTo>
                  <a:pt x="36362" y="15343"/>
                </a:lnTo>
                <a:lnTo>
                  <a:pt x="40910" y="15944"/>
                </a:lnTo>
                <a:lnTo>
                  <a:pt x="44736" y="16344"/>
                </a:lnTo>
                <a:lnTo>
                  <a:pt x="48080" y="16611"/>
                </a:lnTo>
                <a:lnTo>
                  <a:pt x="57150" y="171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SMARTInkAnnotation220"/>
          <p:cNvSpPr/>
          <p:nvPr/>
        </p:nvSpPr>
        <p:spPr>
          <a:xfrm>
            <a:off x="4067944" y="1484784"/>
            <a:ext cx="200026" cy="17146"/>
          </a:xfrm>
          <a:custGeom>
            <a:avLst/>
            <a:gdLst/>
            <a:ahLst/>
            <a:cxnLst/>
            <a:rect l="0" t="0" r="0" b="0"/>
            <a:pathLst>
              <a:path w="200026" h="17146">
                <a:moveTo>
                  <a:pt x="0" y="0"/>
                </a:moveTo>
                <a:lnTo>
                  <a:pt x="0" y="4938"/>
                </a:lnTo>
                <a:lnTo>
                  <a:pt x="0" y="2830"/>
                </a:lnTo>
                <a:lnTo>
                  <a:pt x="0" y="5389"/>
                </a:lnTo>
                <a:lnTo>
                  <a:pt x="794" y="6450"/>
                </a:lnTo>
                <a:lnTo>
                  <a:pt x="2117" y="7157"/>
                </a:lnTo>
                <a:lnTo>
                  <a:pt x="3793" y="7629"/>
                </a:lnTo>
                <a:lnTo>
                  <a:pt x="7771" y="8153"/>
                </a:lnTo>
                <a:lnTo>
                  <a:pt x="12185" y="8386"/>
                </a:lnTo>
                <a:lnTo>
                  <a:pt x="19133" y="8517"/>
                </a:lnTo>
                <a:lnTo>
                  <a:pt x="75331" y="8572"/>
                </a:lnTo>
                <a:lnTo>
                  <a:pt x="80384" y="9524"/>
                </a:lnTo>
                <a:lnTo>
                  <a:pt x="85339" y="11112"/>
                </a:lnTo>
                <a:lnTo>
                  <a:pt x="90231" y="13123"/>
                </a:lnTo>
                <a:lnTo>
                  <a:pt x="95079" y="14463"/>
                </a:lnTo>
                <a:lnTo>
                  <a:pt x="99898" y="15357"/>
                </a:lnTo>
                <a:lnTo>
                  <a:pt x="104699" y="15953"/>
                </a:lnTo>
                <a:lnTo>
                  <a:pt x="109487" y="16350"/>
                </a:lnTo>
                <a:lnTo>
                  <a:pt x="114266" y="16615"/>
                </a:lnTo>
                <a:lnTo>
                  <a:pt x="123810" y="16909"/>
                </a:lnTo>
                <a:lnTo>
                  <a:pt x="200025" y="171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SMARTInkAnnotation221"/>
          <p:cNvSpPr/>
          <p:nvPr/>
        </p:nvSpPr>
        <p:spPr>
          <a:xfrm>
            <a:off x="3995936" y="1340768"/>
            <a:ext cx="264320" cy="42863"/>
          </a:xfrm>
          <a:custGeom>
            <a:avLst/>
            <a:gdLst/>
            <a:ahLst/>
            <a:cxnLst/>
            <a:rect l="0" t="0" r="0" b="0"/>
            <a:pathLst>
              <a:path w="264320" h="42863">
                <a:moveTo>
                  <a:pt x="0" y="0"/>
                </a:moveTo>
                <a:lnTo>
                  <a:pt x="0" y="8569"/>
                </a:lnTo>
                <a:lnTo>
                  <a:pt x="6151" y="15953"/>
                </a:lnTo>
                <a:lnTo>
                  <a:pt x="8819" y="16615"/>
                </a:lnTo>
                <a:lnTo>
                  <a:pt x="17000" y="17040"/>
                </a:lnTo>
                <a:lnTo>
                  <a:pt x="19271" y="18027"/>
                </a:lnTo>
                <a:lnTo>
                  <a:pt x="21579" y="19638"/>
                </a:lnTo>
                <a:lnTo>
                  <a:pt x="23911" y="21664"/>
                </a:lnTo>
                <a:lnTo>
                  <a:pt x="26259" y="23015"/>
                </a:lnTo>
                <a:lnTo>
                  <a:pt x="28618" y="23916"/>
                </a:lnTo>
                <a:lnTo>
                  <a:pt x="35732" y="25183"/>
                </a:lnTo>
                <a:lnTo>
                  <a:pt x="42866" y="25559"/>
                </a:lnTo>
                <a:lnTo>
                  <a:pt x="52388" y="25686"/>
                </a:lnTo>
                <a:lnTo>
                  <a:pt x="83762" y="25716"/>
                </a:lnTo>
                <a:lnTo>
                  <a:pt x="88385" y="26669"/>
                </a:lnTo>
                <a:lnTo>
                  <a:pt x="93054" y="28257"/>
                </a:lnTo>
                <a:lnTo>
                  <a:pt x="97755" y="30268"/>
                </a:lnTo>
                <a:lnTo>
                  <a:pt x="102476" y="31608"/>
                </a:lnTo>
                <a:lnTo>
                  <a:pt x="107211" y="32502"/>
                </a:lnTo>
                <a:lnTo>
                  <a:pt x="111956" y="33098"/>
                </a:lnTo>
                <a:lnTo>
                  <a:pt x="117499" y="33495"/>
                </a:lnTo>
                <a:lnTo>
                  <a:pt x="130010" y="33936"/>
                </a:lnTo>
                <a:lnTo>
                  <a:pt x="161632" y="34258"/>
                </a:lnTo>
                <a:lnTo>
                  <a:pt x="167286" y="35221"/>
                </a:lnTo>
                <a:lnTo>
                  <a:pt x="173437" y="36816"/>
                </a:lnTo>
                <a:lnTo>
                  <a:pt x="179918" y="38831"/>
                </a:lnTo>
                <a:lnTo>
                  <a:pt x="185827" y="40175"/>
                </a:lnTo>
                <a:lnTo>
                  <a:pt x="191353" y="41070"/>
                </a:lnTo>
                <a:lnTo>
                  <a:pt x="196625" y="41668"/>
                </a:lnTo>
                <a:lnTo>
                  <a:pt x="204599" y="42331"/>
                </a:lnTo>
                <a:lnTo>
                  <a:pt x="211583" y="42626"/>
                </a:lnTo>
                <a:lnTo>
                  <a:pt x="235236" y="42848"/>
                </a:lnTo>
                <a:lnTo>
                  <a:pt x="264319" y="4286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SMARTInkAnnotation222"/>
          <p:cNvSpPr/>
          <p:nvPr/>
        </p:nvSpPr>
        <p:spPr>
          <a:xfrm>
            <a:off x="4003175" y="1349340"/>
            <a:ext cx="35625" cy="317184"/>
          </a:xfrm>
          <a:custGeom>
            <a:avLst/>
            <a:gdLst/>
            <a:ahLst/>
            <a:cxnLst/>
            <a:rect l="0" t="0" r="0" b="0"/>
            <a:pathLst>
              <a:path w="35625" h="317184">
                <a:moveTo>
                  <a:pt x="21336" y="0"/>
                </a:moveTo>
                <a:lnTo>
                  <a:pt x="21336" y="7381"/>
                </a:lnTo>
                <a:lnTo>
                  <a:pt x="20542" y="7778"/>
                </a:lnTo>
                <a:lnTo>
                  <a:pt x="19219" y="8043"/>
                </a:lnTo>
                <a:lnTo>
                  <a:pt x="15185" y="8468"/>
                </a:lnTo>
                <a:lnTo>
                  <a:pt x="14854" y="9455"/>
                </a:lnTo>
                <a:lnTo>
                  <a:pt x="14486" y="13092"/>
                </a:lnTo>
                <a:lnTo>
                  <a:pt x="13595" y="15396"/>
                </a:lnTo>
                <a:lnTo>
                  <a:pt x="12207" y="17884"/>
                </a:lnTo>
                <a:lnTo>
                  <a:pt x="10487" y="20495"/>
                </a:lnTo>
                <a:lnTo>
                  <a:pt x="9341" y="24141"/>
                </a:lnTo>
                <a:lnTo>
                  <a:pt x="8577" y="28477"/>
                </a:lnTo>
                <a:lnTo>
                  <a:pt x="8067" y="33272"/>
                </a:lnTo>
                <a:lnTo>
                  <a:pt x="6934" y="38374"/>
                </a:lnTo>
                <a:lnTo>
                  <a:pt x="5385" y="43680"/>
                </a:lnTo>
                <a:lnTo>
                  <a:pt x="3558" y="49123"/>
                </a:lnTo>
                <a:lnTo>
                  <a:pt x="2340" y="54656"/>
                </a:lnTo>
                <a:lnTo>
                  <a:pt x="1528" y="60250"/>
                </a:lnTo>
                <a:lnTo>
                  <a:pt x="987" y="65884"/>
                </a:lnTo>
                <a:lnTo>
                  <a:pt x="626" y="72498"/>
                </a:lnTo>
                <a:lnTo>
                  <a:pt x="386" y="79764"/>
                </a:lnTo>
                <a:lnTo>
                  <a:pt x="118" y="95458"/>
                </a:lnTo>
                <a:lnTo>
                  <a:pt x="0" y="111959"/>
                </a:lnTo>
                <a:lnTo>
                  <a:pt x="762" y="120359"/>
                </a:lnTo>
                <a:lnTo>
                  <a:pt x="2064" y="128817"/>
                </a:lnTo>
                <a:lnTo>
                  <a:pt x="3725" y="137313"/>
                </a:lnTo>
                <a:lnTo>
                  <a:pt x="5626" y="145835"/>
                </a:lnTo>
                <a:lnTo>
                  <a:pt x="12095" y="172433"/>
                </a:lnTo>
                <a:lnTo>
                  <a:pt x="19039" y="203068"/>
                </a:lnTo>
                <a:lnTo>
                  <a:pt x="23754" y="221698"/>
                </a:lnTo>
                <a:lnTo>
                  <a:pt x="25330" y="231618"/>
                </a:lnTo>
                <a:lnTo>
                  <a:pt x="26380" y="242042"/>
                </a:lnTo>
                <a:lnTo>
                  <a:pt x="27080" y="252802"/>
                </a:lnTo>
                <a:lnTo>
                  <a:pt x="28340" y="262832"/>
                </a:lnTo>
                <a:lnTo>
                  <a:pt x="29974" y="272376"/>
                </a:lnTo>
                <a:lnTo>
                  <a:pt x="31857" y="281597"/>
                </a:lnTo>
                <a:lnTo>
                  <a:pt x="33113" y="289649"/>
                </a:lnTo>
                <a:lnTo>
                  <a:pt x="33950" y="296922"/>
                </a:lnTo>
                <a:lnTo>
                  <a:pt x="35624" y="3171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SMARTInkAnnotation223"/>
          <p:cNvSpPr/>
          <p:nvPr/>
        </p:nvSpPr>
        <p:spPr>
          <a:xfrm>
            <a:off x="777007" y="1313334"/>
            <a:ext cx="21432" cy="325756"/>
          </a:xfrm>
          <a:custGeom>
            <a:avLst/>
            <a:gdLst/>
            <a:ahLst/>
            <a:cxnLst/>
            <a:rect l="0" t="0" r="0" b="0"/>
            <a:pathLst>
              <a:path w="21432" h="325756">
                <a:moveTo>
                  <a:pt x="0" y="0"/>
                </a:moveTo>
                <a:lnTo>
                  <a:pt x="6151" y="0"/>
                </a:lnTo>
                <a:lnTo>
                  <a:pt x="6482" y="952"/>
                </a:lnTo>
                <a:lnTo>
                  <a:pt x="7013" y="9325"/>
                </a:lnTo>
                <a:lnTo>
                  <a:pt x="7086" y="15574"/>
                </a:lnTo>
                <a:lnTo>
                  <a:pt x="7144" y="145882"/>
                </a:lnTo>
                <a:lnTo>
                  <a:pt x="7938" y="156310"/>
                </a:lnTo>
                <a:lnTo>
                  <a:pt x="9260" y="168024"/>
                </a:lnTo>
                <a:lnTo>
                  <a:pt x="10936" y="180596"/>
                </a:lnTo>
                <a:lnTo>
                  <a:pt x="12053" y="191834"/>
                </a:lnTo>
                <a:lnTo>
                  <a:pt x="12798" y="202184"/>
                </a:lnTo>
                <a:lnTo>
                  <a:pt x="13626" y="220352"/>
                </a:lnTo>
                <a:lnTo>
                  <a:pt x="13993" y="234777"/>
                </a:lnTo>
                <a:lnTo>
                  <a:pt x="14200" y="253607"/>
                </a:lnTo>
                <a:lnTo>
                  <a:pt x="15023" y="259559"/>
                </a:lnTo>
                <a:lnTo>
                  <a:pt x="16365" y="265432"/>
                </a:lnTo>
                <a:lnTo>
                  <a:pt x="18054" y="271252"/>
                </a:lnTo>
                <a:lnTo>
                  <a:pt x="19180" y="276084"/>
                </a:lnTo>
                <a:lnTo>
                  <a:pt x="19930" y="280259"/>
                </a:lnTo>
                <a:lnTo>
                  <a:pt x="20431" y="283994"/>
                </a:lnTo>
                <a:lnTo>
                  <a:pt x="20986" y="290684"/>
                </a:lnTo>
                <a:lnTo>
                  <a:pt x="21299" y="299806"/>
                </a:lnTo>
                <a:lnTo>
                  <a:pt x="21423" y="315475"/>
                </a:lnTo>
                <a:lnTo>
                  <a:pt x="21431" y="3257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SMARTInkAnnotation224"/>
          <p:cNvSpPr/>
          <p:nvPr/>
        </p:nvSpPr>
        <p:spPr>
          <a:xfrm>
            <a:off x="691282" y="1313368"/>
            <a:ext cx="357189" cy="25684"/>
          </a:xfrm>
          <a:custGeom>
            <a:avLst/>
            <a:gdLst/>
            <a:ahLst/>
            <a:cxnLst/>
            <a:rect l="0" t="0" r="0" b="0"/>
            <a:pathLst>
              <a:path w="357189" h="25684">
                <a:moveTo>
                  <a:pt x="0" y="25683"/>
                </a:moveTo>
                <a:lnTo>
                  <a:pt x="7585" y="25683"/>
                </a:lnTo>
                <a:lnTo>
                  <a:pt x="11407" y="24730"/>
                </a:lnTo>
                <a:lnTo>
                  <a:pt x="15542" y="23143"/>
                </a:lnTo>
                <a:lnTo>
                  <a:pt x="19886" y="21132"/>
                </a:lnTo>
                <a:lnTo>
                  <a:pt x="23576" y="19792"/>
                </a:lnTo>
                <a:lnTo>
                  <a:pt x="26830" y="18898"/>
                </a:lnTo>
                <a:lnTo>
                  <a:pt x="29793" y="18302"/>
                </a:lnTo>
                <a:lnTo>
                  <a:pt x="34149" y="16952"/>
                </a:lnTo>
                <a:lnTo>
                  <a:pt x="39435" y="15100"/>
                </a:lnTo>
                <a:lnTo>
                  <a:pt x="45340" y="12913"/>
                </a:lnTo>
                <a:lnTo>
                  <a:pt x="52452" y="11455"/>
                </a:lnTo>
                <a:lnTo>
                  <a:pt x="60368" y="10482"/>
                </a:lnTo>
                <a:lnTo>
                  <a:pt x="68820" y="9834"/>
                </a:lnTo>
                <a:lnTo>
                  <a:pt x="76836" y="8450"/>
                </a:lnTo>
                <a:lnTo>
                  <a:pt x="84562" y="6574"/>
                </a:lnTo>
                <a:lnTo>
                  <a:pt x="92093" y="4371"/>
                </a:lnTo>
                <a:lnTo>
                  <a:pt x="101083" y="2903"/>
                </a:lnTo>
                <a:lnTo>
                  <a:pt x="111045" y="1924"/>
                </a:lnTo>
                <a:lnTo>
                  <a:pt x="121655" y="1271"/>
                </a:lnTo>
                <a:lnTo>
                  <a:pt x="141911" y="546"/>
                </a:lnTo>
                <a:lnTo>
                  <a:pt x="203478" y="17"/>
                </a:lnTo>
                <a:lnTo>
                  <a:pt x="211852" y="0"/>
                </a:lnTo>
                <a:lnTo>
                  <a:pt x="220610" y="941"/>
                </a:lnTo>
                <a:lnTo>
                  <a:pt x="229623" y="2521"/>
                </a:lnTo>
                <a:lnTo>
                  <a:pt x="238807" y="4526"/>
                </a:lnTo>
                <a:lnTo>
                  <a:pt x="248105" y="5864"/>
                </a:lnTo>
                <a:lnTo>
                  <a:pt x="257478" y="6755"/>
                </a:lnTo>
                <a:lnTo>
                  <a:pt x="266902" y="7349"/>
                </a:lnTo>
                <a:lnTo>
                  <a:pt x="285840" y="8010"/>
                </a:lnTo>
                <a:lnTo>
                  <a:pt x="320075" y="8434"/>
                </a:lnTo>
                <a:lnTo>
                  <a:pt x="326890" y="9421"/>
                </a:lnTo>
                <a:lnTo>
                  <a:pt x="333020" y="11032"/>
                </a:lnTo>
                <a:lnTo>
                  <a:pt x="338695" y="13058"/>
                </a:lnTo>
                <a:lnTo>
                  <a:pt x="343271" y="14409"/>
                </a:lnTo>
                <a:lnTo>
                  <a:pt x="347116" y="15310"/>
                </a:lnTo>
                <a:lnTo>
                  <a:pt x="357188" y="1711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SMARTInkAnnotation225"/>
          <p:cNvSpPr/>
          <p:nvPr/>
        </p:nvSpPr>
        <p:spPr>
          <a:xfrm>
            <a:off x="755576" y="1484784"/>
            <a:ext cx="214313" cy="34290"/>
          </a:xfrm>
          <a:custGeom>
            <a:avLst/>
            <a:gdLst/>
            <a:ahLst/>
            <a:cxnLst/>
            <a:rect l="0" t="0" r="0" b="0"/>
            <a:pathLst>
              <a:path w="214313" h="34290">
                <a:moveTo>
                  <a:pt x="0" y="34289"/>
                </a:moveTo>
                <a:lnTo>
                  <a:pt x="6151" y="34289"/>
                </a:lnTo>
                <a:lnTo>
                  <a:pt x="7275" y="33337"/>
                </a:lnTo>
                <a:lnTo>
                  <a:pt x="8819" y="31750"/>
                </a:lnTo>
                <a:lnTo>
                  <a:pt x="10642" y="29739"/>
                </a:lnTo>
                <a:lnTo>
                  <a:pt x="12651" y="28398"/>
                </a:lnTo>
                <a:lnTo>
                  <a:pt x="14784" y="27504"/>
                </a:lnTo>
                <a:lnTo>
                  <a:pt x="16999" y="26909"/>
                </a:lnTo>
                <a:lnTo>
                  <a:pt x="20064" y="25559"/>
                </a:lnTo>
                <a:lnTo>
                  <a:pt x="23695" y="23707"/>
                </a:lnTo>
                <a:lnTo>
                  <a:pt x="27703" y="21519"/>
                </a:lnTo>
                <a:lnTo>
                  <a:pt x="31962" y="20061"/>
                </a:lnTo>
                <a:lnTo>
                  <a:pt x="36389" y="19089"/>
                </a:lnTo>
                <a:lnTo>
                  <a:pt x="40928" y="18441"/>
                </a:lnTo>
                <a:lnTo>
                  <a:pt x="46335" y="17056"/>
                </a:lnTo>
                <a:lnTo>
                  <a:pt x="52321" y="15181"/>
                </a:lnTo>
                <a:lnTo>
                  <a:pt x="58693" y="12978"/>
                </a:lnTo>
                <a:lnTo>
                  <a:pt x="64529" y="11509"/>
                </a:lnTo>
                <a:lnTo>
                  <a:pt x="70007" y="10530"/>
                </a:lnTo>
                <a:lnTo>
                  <a:pt x="75246" y="9877"/>
                </a:lnTo>
                <a:lnTo>
                  <a:pt x="81120" y="9442"/>
                </a:lnTo>
                <a:lnTo>
                  <a:pt x="93997" y="8959"/>
                </a:lnTo>
                <a:lnTo>
                  <a:pt x="100765" y="7878"/>
                </a:lnTo>
                <a:lnTo>
                  <a:pt x="107658" y="6204"/>
                </a:lnTo>
                <a:lnTo>
                  <a:pt x="114634" y="4136"/>
                </a:lnTo>
                <a:lnTo>
                  <a:pt x="121666" y="2757"/>
                </a:lnTo>
                <a:lnTo>
                  <a:pt x="128736" y="1838"/>
                </a:lnTo>
                <a:lnTo>
                  <a:pt x="135830" y="1225"/>
                </a:lnTo>
                <a:lnTo>
                  <a:pt x="142941" y="817"/>
                </a:lnTo>
                <a:lnTo>
                  <a:pt x="157192" y="363"/>
                </a:lnTo>
                <a:lnTo>
                  <a:pt x="194985" y="21"/>
                </a:lnTo>
                <a:lnTo>
                  <a:pt x="214312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SMARTInkAnnotation226"/>
          <p:cNvSpPr/>
          <p:nvPr/>
        </p:nvSpPr>
        <p:spPr>
          <a:xfrm>
            <a:off x="3911352" y="2607486"/>
            <a:ext cx="312888" cy="42864"/>
          </a:xfrm>
          <a:custGeom>
            <a:avLst/>
            <a:gdLst/>
            <a:ahLst/>
            <a:cxnLst/>
            <a:rect l="0" t="0" r="0" b="0"/>
            <a:pathLst>
              <a:path w="312888" h="42864">
                <a:moveTo>
                  <a:pt x="0" y="0"/>
                </a:moveTo>
                <a:lnTo>
                  <a:pt x="9943" y="0"/>
                </a:lnTo>
                <a:lnTo>
                  <a:pt x="12184" y="953"/>
                </a:lnTo>
                <a:lnTo>
                  <a:pt x="14473" y="2540"/>
                </a:lnTo>
                <a:lnTo>
                  <a:pt x="16792" y="4552"/>
                </a:lnTo>
                <a:lnTo>
                  <a:pt x="19926" y="5892"/>
                </a:lnTo>
                <a:lnTo>
                  <a:pt x="23603" y="6786"/>
                </a:lnTo>
                <a:lnTo>
                  <a:pt x="31921" y="7779"/>
                </a:lnTo>
                <a:lnTo>
                  <a:pt x="40909" y="8220"/>
                </a:lnTo>
                <a:lnTo>
                  <a:pt x="45529" y="9290"/>
                </a:lnTo>
                <a:lnTo>
                  <a:pt x="50196" y="10956"/>
                </a:lnTo>
                <a:lnTo>
                  <a:pt x="54895" y="13019"/>
                </a:lnTo>
                <a:lnTo>
                  <a:pt x="59616" y="14395"/>
                </a:lnTo>
                <a:lnTo>
                  <a:pt x="64350" y="15312"/>
                </a:lnTo>
                <a:lnTo>
                  <a:pt x="69093" y="15923"/>
                </a:lnTo>
                <a:lnTo>
                  <a:pt x="74638" y="16330"/>
                </a:lnTo>
                <a:lnTo>
                  <a:pt x="87147" y="16783"/>
                </a:lnTo>
                <a:lnTo>
                  <a:pt x="93817" y="17857"/>
                </a:lnTo>
                <a:lnTo>
                  <a:pt x="100644" y="19525"/>
                </a:lnTo>
                <a:lnTo>
                  <a:pt x="107577" y="21589"/>
                </a:lnTo>
                <a:lnTo>
                  <a:pt x="114580" y="22965"/>
                </a:lnTo>
                <a:lnTo>
                  <a:pt x="121631" y="23883"/>
                </a:lnTo>
                <a:lnTo>
                  <a:pt x="128712" y="24495"/>
                </a:lnTo>
                <a:lnTo>
                  <a:pt x="135020" y="24902"/>
                </a:lnTo>
                <a:lnTo>
                  <a:pt x="146263" y="25356"/>
                </a:lnTo>
                <a:lnTo>
                  <a:pt x="153071" y="26429"/>
                </a:lnTo>
                <a:lnTo>
                  <a:pt x="160785" y="28097"/>
                </a:lnTo>
                <a:lnTo>
                  <a:pt x="169102" y="30161"/>
                </a:lnTo>
                <a:lnTo>
                  <a:pt x="176234" y="31538"/>
                </a:lnTo>
                <a:lnTo>
                  <a:pt x="182577" y="32455"/>
                </a:lnTo>
                <a:lnTo>
                  <a:pt x="188393" y="33067"/>
                </a:lnTo>
                <a:lnTo>
                  <a:pt x="194652" y="33475"/>
                </a:lnTo>
                <a:lnTo>
                  <a:pt x="207955" y="33928"/>
                </a:lnTo>
                <a:lnTo>
                  <a:pt x="269124" y="34281"/>
                </a:lnTo>
                <a:lnTo>
                  <a:pt x="275460" y="35237"/>
                </a:lnTo>
                <a:lnTo>
                  <a:pt x="280477" y="36826"/>
                </a:lnTo>
                <a:lnTo>
                  <a:pt x="284616" y="38839"/>
                </a:lnTo>
                <a:lnTo>
                  <a:pt x="288169" y="40180"/>
                </a:lnTo>
                <a:lnTo>
                  <a:pt x="291331" y="41074"/>
                </a:lnTo>
                <a:lnTo>
                  <a:pt x="299574" y="42333"/>
                </a:lnTo>
                <a:lnTo>
                  <a:pt x="307044" y="42706"/>
                </a:lnTo>
                <a:lnTo>
                  <a:pt x="312887" y="42832"/>
                </a:lnTo>
                <a:lnTo>
                  <a:pt x="305075" y="42863"/>
                </a:lnTo>
                <a:lnTo>
                  <a:pt x="300037" y="4286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SMARTInkAnnotation227"/>
          <p:cNvSpPr/>
          <p:nvPr/>
        </p:nvSpPr>
        <p:spPr>
          <a:xfrm>
            <a:off x="4139952" y="2564904"/>
            <a:ext cx="292524" cy="256896"/>
          </a:xfrm>
          <a:custGeom>
            <a:avLst/>
            <a:gdLst/>
            <a:ahLst/>
            <a:cxnLst/>
            <a:rect l="0" t="0" r="0" b="0"/>
            <a:pathLst>
              <a:path w="292524" h="256896">
                <a:moveTo>
                  <a:pt x="0" y="8293"/>
                </a:moveTo>
                <a:lnTo>
                  <a:pt x="3792" y="3742"/>
                </a:lnTo>
                <a:lnTo>
                  <a:pt x="4909" y="3353"/>
                </a:lnTo>
                <a:lnTo>
                  <a:pt x="5654" y="4047"/>
                </a:lnTo>
                <a:lnTo>
                  <a:pt x="6150" y="5462"/>
                </a:lnTo>
                <a:lnTo>
                  <a:pt x="7275" y="5453"/>
                </a:lnTo>
                <a:lnTo>
                  <a:pt x="8819" y="4495"/>
                </a:lnTo>
                <a:lnTo>
                  <a:pt x="10641" y="2903"/>
                </a:lnTo>
                <a:lnTo>
                  <a:pt x="14783" y="1135"/>
                </a:lnTo>
                <a:lnTo>
                  <a:pt x="23694" y="139"/>
                </a:lnTo>
                <a:lnTo>
                  <a:pt x="27702" y="0"/>
                </a:lnTo>
                <a:lnTo>
                  <a:pt x="36390" y="2384"/>
                </a:lnTo>
                <a:lnTo>
                  <a:pt x="40928" y="4354"/>
                </a:lnTo>
                <a:lnTo>
                  <a:pt x="45541" y="5667"/>
                </a:lnTo>
                <a:lnTo>
                  <a:pt x="50204" y="6542"/>
                </a:lnTo>
                <a:lnTo>
                  <a:pt x="54901" y="7125"/>
                </a:lnTo>
                <a:lnTo>
                  <a:pt x="60413" y="7514"/>
                </a:lnTo>
                <a:lnTo>
                  <a:pt x="72887" y="7947"/>
                </a:lnTo>
                <a:lnTo>
                  <a:pt x="79548" y="9015"/>
                </a:lnTo>
                <a:lnTo>
                  <a:pt x="86369" y="10679"/>
                </a:lnTo>
                <a:lnTo>
                  <a:pt x="93298" y="12741"/>
                </a:lnTo>
                <a:lnTo>
                  <a:pt x="101093" y="14116"/>
                </a:lnTo>
                <a:lnTo>
                  <a:pt x="109463" y="15032"/>
                </a:lnTo>
                <a:lnTo>
                  <a:pt x="118219" y="15643"/>
                </a:lnTo>
                <a:lnTo>
                  <a:pt x="126438" y="17003"/>
                </a:lnTo>
                <a:lnTo>
                  <a:pt x="134298" y="18862"/>
                </a:lnTo>
                <a:lnTo>
                  <a:pt x="141919" y="21054"/>
                </a:lnTo>
                <a:lnTo>
                  <a:pt x="149382" y="23468"/>
                </a:lnTo>
                <a:lnTo>
                  <a:pt x="164023" y="28689"/>
                </a:lnTo>
                <a:lnTo>
                  <a:pt x="172054" y="30463"/>
                </a:lnTo>
                <a:lnTo>
                  <a:pt x="180584" y="31645"/>
                </a:lnTo>
                <a:lnTo>
                  <a:pt x="189445" y="32433"/>
                </a:lnTo>
                <a:lnTo>
                  <a:pt x="199322" y="34864"/>
                </a:lnTo>
                <a:lnTo>
                  <a:pt x="209875" y="38389"/>
                </a:lnTo>
                <a:lnTo>
                  <a:pt x="220878" y="42644"/>
                </a:lnTo>
                <a:lnTo>
                  <a:pt x="229803" y="46434"/>
                </a:lnTo>
                <a:lnTo>
                  <a:pt x="237339" y="49913"/>
                </a:lnTo>
                <a:lnTo>
                  <a:pt x="243951" y="53184"/>
                </a:lnTo>
                <a:lnTo>
                  <a:pt x="249946" y="55365"/>
                </a:lnTo>
                <a:lnTo>
                  <a:pt x="255530" y="56819"/>
                </a:lnTo>
                <a:lnTo>
                  <a:pt x="260841" y="57789"/>
                </a:lnTo>
                <a:lnTo>
                  <a:pt x="265969" y="59387"/>
                </a:lnTo>
                <a:lnTo>
                  <a:pt x="270974" y="61406"/>
                </a:lnTo>
                <a:lnTo>
                  <a:pt x="282831" y="66938"/>
                </a:lnTo>
                <a:lnTo>
                  <a:pt x="291020" y="74906"/>
                </a:lnTo>
                <a:lnTo>
                  <a:pt x="291644" y="75561"/>
                </a:lnTo>
                <a:lnTo>
                  <a:pt x="292060" y="76951"/>
                </a:lnTo>
                <a:lnTo>
                  <a:pt x="292523" y="81035"/>
                </a:lnTo>
                <a:lnTo>
                  <a:pt x="291852" y="83457"/>
                </a:lnTo>
                <a:lnTo>
                  <a:pt x="288991" y="88689"/>
                </a:lnTo>
                <a:lnTo>
                  <a:pt x="285074" y="94189"/>
                </a:lnTo>
                <a:lnTo>
                  <a:pt x="282917" y="96990"/>
                </a:lnTo>
                <a:lnTo>
                  <a:pt x="276288" y="102641"/>
                </a:lnTo>
                <a:lnTo>
                  <a:pt x="268051" y="108328"/>
                </a:lnTo>
                <a:lnTo>
                  <a:pt x="259098" y="114030"/>
                </a:lnTo>
                <a:lnTo>
                  <a:pt x="253694" y="116884"/>
                </a:lnTo>
                <a:lnTo>
                  <a:pt x="247711" y="119739"/>
                </a:lnTo>
                <a:lnTo>
                  <a:pt x="234712" y="125452"/>
                </a:lnTo>
                <a:lnTo>
                  <a:pt x="220997" y="131166"/>
                </a:lnTo>
                <a:lnTo>
                  <a:pt x="214006" y="134976"/>
                </a:lnTo>
                <a:lnTo>
                  <a:pt x="206964" y="139421"/>
                </a:lnTo>
                <a:lnTo>
                  <a:pt x="199888" y="144288"/>
                </a:lnTo>
                <a:lnTo>
                  <a:pt x="192790" y="149439"/>
                </a:lnTo>
                <a:lnTo>
                  <a:pt x="178553" y="160242"/>
                </a:lnTo>
                <a:lnTo>
                  <a:pt x="170629" y="164837"/>
                </a:lnTo>
                <a:lnTo>
                  <a:pt x="162171" y="168853"/>
                </a:lnTo>
                <a:lnTo>
                  <a:pt x="153358" y="172483"/>
                </a:lnTo>
                <a:lnTo>
                  <a:pt x="145101" y="176808"/>
                </a:lnTo>
                <a:lnTo>
                  <a:pt x="137215" y="181596"/>
                </a:lnTo>
                <a:lnTo>
                  <a:pt x="129577" y="186693"/>
                </a:lnTo>
                <a:lnTo>
                  <a:pt x="122103" y="191044"/>
                </a:lnTo>
                <a:lnTo>
                  <a:pt x="114739" y="194897"/>
                </a:lnTo>
                <a:lnTo>
                  <a:pt x="107449" y="198418"/>
                </a:lnTo>
                <a:lnTo>
                  <a:pt x="99414" y="202670"/>
                </a:lnTo>
                <a:lnTo>
                  <a:pt x="82019" y="212475"/>
                </a:lnTo>
                <a:lnTo>
                  <a:pt x="61961" y="224154"/>
                </a:lnTo>
                <a:lnTo>
                  <a:pt x="55594" y="227448"/>
                </a:lnTo>
                <a:lnTo>
                  <a:pt x="48969" y="230596"/>
                </a:lnTo>
                <a:lnTo>
                  <a:pt x="42171" y="233647"/>
                </a:lnTo>
                <a:lnTo>
                  <a:pt x="36845" y="236634"/>
                </a:lnTo>
                <a:lnTo>
                  <a:pt x="28811" y="242493"/>
                </a:lnTo>
                <a:lnTo>
                  <a:pt x="22594" y="248271"/>
                </a:lnTo>
                <a:lnTo>
                  <a:pt x="14287" y="25689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SMARTInkAnnotation228"/>
          <p:cNvSpPr/>
          <p:nvPr/>
        </p:nvSpPr>
        <p:spPr>
          <a:xfrm>
            <a:off x="3954214" y="2401747"/>
            <a:ext cx="42864" cy="162878"/>
          </a:xfrm>
          <a:custGeom>
            <a:avLst/>
            <a:gdLst/>
            <a:ahLst/>
            <a:cxnLst/>
            <a:rect l="0" t="0" r="0" b="0"/>
            <a:pathLst>
              <a:path w="42864" h="162878">
                <a:moveTo>
                  <a:pt x="0" y="0"/>
                </a:moveTo>
                <a:lnTo>
                  <a:pt x="0" y="11931"/>
                </a:lnTo>
                <a:lnTo>
                  <a:pt x="794" y="16527"/>
                </a:lnTo>
                <a:lnTo>
                  <a:pt x="2117" y="22448"/>
                </a:lnTo>
                <a:lnTo>
                  <a:pt x="3792" y="29252"/>
                </a:lnTo>
                <a:lnTo>
                  <a:pt x="4910" y="35694"/>
                </a:lnTo>
                <a:lnTo>
                  <a:pt x="5654" y="41893"/>
                </a:lnTo>
                <a:lnTo>
                  <a:pt x="6151" y="47931"/>
                </a:lnTo>
                <a:lnTo>
                  <a:pt x="7276" y="53862"/>
                </a:lnTo>
                <a:lnTo>
                  <a:pt x="8819" y="59720"/>
                </a:lnTo>
                <a:lnTo>
                  <a:pt x="10642" y="65531"/>
                </a:lnTo>
                <a:lnTo>
                  <a:pt x="11857" y="71309"/>
                </a:lnTo>
                <a:lnTo>
                  <a:pt x="12667" y="77067"/>
                </a:lnTo>
                <a:lnTo>
                  <a:pt x="13207" y="82810"/>
                </a:lnTo>
                <a:lnTo>
                  <a:pt x="14361" y="87592"/>
                </a:lnTo>
                <a:lnTo>
                  <a:pt x="15924" y="91732"/>
                </a:lnTo>
                <a:lnTo>
                  <a:pt x="17760" y="95444"/>
                </a:lnTo>
                <a:lnTo>
                  <a:pt x="18984" y="99824"/>
                </a:lnTo>
                <a:lnTo>
                  <a:pt x="19800" y="104650"/>
                </a:lnTo>
                <a:lnTo>
                  <a:pt x="20343" y="109771"/>
                </a:lnTo>
                <a:lnTo>
                  <a:pt x="20706" y="114138"/>
                </a:lnTo>
                <a:lnTo>
                  <a:pt x="20948" y="118002"/>
                </a:lnTo>
                <a:lnTo>
                  <a:pt x="21109" y="121530"/>
                </a:lnTo>
                <a:lnTo>
                  <a:pt x="22010" y="125787"/>
                </a:lnTo>
                <a:lnTo>
                  <a:pt x="23405" y="130531"/>
                </a:lnTo>
                <a:lnTo>
                  <a:pt x="25128" y="135598"/>
                </a:lnTo>
                <a:lnTo>
                  <a:pt x="26277" y="139928"/>
                </a:lnTo>
                <a:lnTo>
                  <a:pt x="27043" y="143768"/>
                </a:lnTo>
                <a:lnTo>
                  <a:pt x="27554" y="147280"/>
                </a:lnTo>
                <a:lnTo>
                  <a:pt x="28688" y="149622"/>
                </a:lnTo>
                <a:lnTo>
                  <a:pt x="30238" y="151183"/>
                </a:lnTo>
                <a:lnTo>
                  <a:pt x="32065" y="152223"/>
                </a:lnTo>
                <a:lnTo>
                  <a:pt x="33283" y="153869"/>
                </a:lnTo>
                <a:lnTo>
                  <a:pt x="34095" y="155919"/>
                </a:lnTo>
                <a:lnTo>
                  <a:pt x="34636" y="158239"/>
                </a:lnTo>
                <a:lnTo>
                  <a:pt x="35791" y="159785"/>
                </a:lnTo>
                <a:lnTo>
                  <a:pt x="37354" y="160815"/>
                </a:lnTo>
                <a:lnTo>
                  <a:pt x="42863" y="16287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SMARTInkAnnotation229"/>
          <p:cNvSpPr/>
          <p:nvPr/>
        </p:nvSpPr>
        <p:spPr>
          <a:xfrm>
            <a:off x="3889920" y="2299230"/>
            <a:ext cx="321470" cy="33938"/>
          </a:xfrm>
          <a:custGeom>
            <a:avLst/>
            <a:gdLst/>
            <a:ahLst/>
            <a:cxnLst/>
            <a:rect l="0" t="0" r="0" b="0"/>
            <a:pathLst>
              <a:path w="321470" h="33938">
                <a:moveTo>
                  <a:pt x="0" y="33937"/>
                </a:moveTo>
                <a:lnTo>
                  <a:pt x="3793" y="33937"/>
                </a:lnTo>
                <a:lnTo>
                  <a:pt x="4910" y="32984"/>
                </a:lnTo>
                <a:lnTo>
                  <a:pt x="5655" y="31397"/>
                </a:lnTo>
                <a:lnTo>
                  <a:pt x="6151" y="29386"/>
                </a:lnTo>
                <a:lnTo>
                  <a:pt x="7276" y="28045"/>
                </a:lnTo>
                <a:lnTo>
                  <a:pt x="8819" y="27152"/>
                </a:lnTo>
                <a:lnTo>
                  <a:pt x="12651" y="26159"/>
                </a:lnTo>
                <a:lnTo>
                  <a:pt x="17000" y="25717"/>
                </a:lnTo>
                <a:lnTo>
                  <a:pt x="20065" y="24647"/>
                </a:lnTo>
                <a:lnTo>
                  <a:pt x="23695" y="22981"/>
                </a:lnTo>
                <a:lnTo>
                  <a:pt x="27703" y="20918"/>
                </a:lnTo>
                <a:lnTo>
                  <a:pt x="31963" y="19542"/>
                </a:lnTo>
                <a:lnTo>
                  <a:pt x="36390" y="18625"/>
                </a:lnTo>
                <a:lnTo>
                  <a:pt x="46336" y="17607"/>
                </a:lnTo>
                <a:lnTo>
                  <a:pt x="52322" y="17335"/>
                </a:lnTo>
                <a:lnTo>
                  <a:pt x="58694" y="17154"/>
                </a:lnTo>
                <a:lnTo>
                  <a:pt x="65323" y="16080"/>
                </a:lnTo>
                <a:lnTo>
                  <a:pt x="72124" y="14413"/>
                </a:lnTo>
                <a:lnTo>
                  <a:pt x="79039" y="12348"/>
                </a:lnTo>
                <a:lnTo>
                  <a:pt x="86030" y="10972"/>
                </a:lnTo>
                <a:lnTo>
                  <a:pt x="93072" y="10054"/>
                </a:lnTo>
                <a:lnTo>
                  <a:pt x="100148" y="9443"/>
                </a:lnTo>
                <a:lnTo>
                  <a:pt x="107247" y="9035"/>
                </a:lnTo>
                <a:lnTo>
                  <a:pt x="121485" y="8582"/>
                </a:lnTo>
                <a:lnTo>
                  <a:pt x="316570" y="8219"/>
                </a:lnTo>
                <a:lnTo>
                  <a:pt x="318203" y="7267"/>
                </a:lnTo>
                <a:lnTo>
                  <a:pt x="319292" y="5679"/>
                </a:lnTo>
                <a:lnTo>
                  <a:pt x="321342" y="0"/>
                </a:lnTo>
                <a:lnTo>
                  <a:pt x="321384" y="835"/>
                </a:lnTo>
                <a:lnTo>
                  <a:pt x="321469" y="821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SMARTInkAnnotation230"/>
          <p:cNvSpPr/>
          <p:nvPr/>
        </p:nvSpPr>
        <p:spPr>
          <a:xfrm>
            <a:off x="3947070" y="2461754"/>
            <a:ext cx="178595" cy="51436"/>
          </a:xfrm>
          <a:custGeom>
            <a:avLst/>
            <a:gdLst/>
            <a:ahLst/>
            <a:cxnLst/>
            <a:rect l="0" t="0" r="0" b="0"/>
            <a:pathLst>
              <a:path w="178595" h="51436">
                <a:moveTo>
                  <a:pt x="0" y="51435"/>
                </a:moveTo>
                <a:lnTo>
                  <a:pt x="3793" y="46884"/>
                </a:lnTo>
                <a:lnTo>
                  <a:pt x="4910" y="44591"/>
                </a:lnTo>
                <a:lnTo>
                  <a:pt x="5655" y="42110"/>
                </a:lnTo>
                <a:lnTo>
                  <a:pt x="6850" y="35835"/>
                </a:lnTo>
                <a:lnTo>
                  <a:pt x="8535" y="34368"/>
                </a:lnTo>
                <a:lnTo>
                  <a:pt x="11246" y="32437"/>
                </a:lnTo>
                <a:lnTo>
                  <a:pt x="14641" y="30197"/>
                </a:lnTo>
                <a:lnTo>
                  <a:pt x="17699" y="28704"/>
                </a:lnTo>
                <a:lnTo>
                  <a:pt x="20530" y="27708"/>
                </a:lnTo>
                <a:lnTo>
                  <a:pt x="23212" y="27045"/>
                </a:lnTo>
                <a:lnTo>
                  <a:pt x="26587" y="25650"/>
                </a:lnTo>
                <a:lnTo>
                  <a:pt x="30425" y="23768"/>
                </a:lnTo>
                <a:lnTo>
                  <a:pt x="34571" y="21560"/>
                </a:lnTo>
                <a:lnTo>
                  <a:pt x="38129" y="20089"/>
                </a:lnTo>
                <a:lnTo>
                  <a:pt x="41294" y="19107"/>
                </a:lnTo>
                <a:lnTo>
                  <a:pt x="44198" y="18453"/>
                </a:lnTo>
                <a:lnTo>
                  <a:pt x="48516" y="17065"/>
                </a:lnTo>
                <a:lnTo>
                  <a:pt x="59662" y="12982"/>
                </a:lnTo>
                <a:lnTo>
                  <a:pt x="65175" y="11512"/>
                </a:lnTo>
                <a:lnTo>
                  <a:pt x="70438" y="10532"/>
                </a:lnTo>
                <a:lnTo>
                  <a:pt x="75534" y="9879"/>
                </a:lnTo>
                <a:lnTo>
                  <a:pt x="80518" y="8491"/>
                </a:lnTo>
                <a:lnTo>
                  <a:pt x="85429" y="6613"/>
                </a:lnTo>
                <a:lnTo>
                  <a:pt x="90290" y="4409"/>
                </a:lnTo>
                <a:lnTo>
                  <a:pt x="95119" y="2939"/>
                </a:lnTo>
                <a:lnTo>
                  <a:pt x="99925" y="1960"/>
                </a:lnTo>
                <a:lnTo>
                  <a:pt x="104717" y="1306"/>
                </a:lnTo>
                <a:lnTo>
                  <a:pt x="110293" y="871"/>
                </a:lnTo>
                <a:lnTo>
                  <a:pt x="116391" y="581"/>
                </a:lnTo>
                <a:lnTo>
                  <a:pt x="134234" y="172"/>
                </a:lnTo>
                <a:lnTo>
                  <a:pt x="178594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SMARTInkAnnotation231"/>
          <p:cNvSpPr/>
          <p:nvPr/>
        </p:nvSpPr>
        <p:spPr>
          <a:xfrm>
            <a:off x="660566" y="2561838"/>
            <a:ext cx="435770" cy="59646"/>
          </a:xfrm>
          <a:custGeom>
            <a:avLst/>
            <a:gdLst/>
            <a:ahLst/>
            <a:cxnLst/>
            <a:rect l="0" t="0" r="0" b="0"/>
            <a:pathLst>
              <a:path w="435770" h="59646">
                <a:moveTo>
                  <a:pt x="435769" y="33928"/>
                </a:moveTo>
                <a:lnTo>
                  <a:pt x="435769" y="29377"/>
                </a:lnTo>
                <a:lnTo>
                  <a:pt x="434975" y="27084"/>
                </a:lnTo>
                <a:lnTo>
                  <a:pt x="433652" y="24603"/>
                </a:lnTo>
                <a:lnTo>
                  <a:pt x="431976" y="21996"/>
                </a:lnTo>
                <a:lnTo>
                  <a:pt x="430065" y="20258"/>
                </a:lnTo>
                <a:lnTo>
                  <a:pt x="427998" y="19100"/>
                </a:lnTo>
                <a:lnTo>
                  <a:pt x="423584" y="17812"/>
                </a:lnTo>
                <a:lnTo>
                  <a:pt x="418976" y="17240"/>
                </a:lnTo>
                <a:lnTo>
                  <a:pt x="416636" y="16135"/>
                </a:lnTo>
                <a:lnTo>
                  <a:pt x="414282" y="14446"/>
                </a:lnTo>
                <a:lnTo>
                  <a:pt x="411919" y="12367"/>
                </a:lnTo>
                <a:lnTo>
                  <a:pt x="408757" y="10982"/>
                </a:lnTo>
                <a:lnTo>
                  <a:pt x="401009" y="9442"/>
                </a:lnTo>
                <a:lnTo>
                  <a:pt x="391515" y="8575"/>
                </a:lnTo>
                <a:lnTo>
                  <a:pt x="388804" y="7501"/>
                </a:lnTo>
                <a:lnTo>
                  <a:pt x="386202" y="5832"/>
                </a:lnTo>
                <a:lnTo>
                  <a:pt x="383674" y="3767"/>
                </a:lnTo>
                <a:lnTo>
                  <a:pt x="380401" y="2391"/>
                </a:lnTo>
                <a:lnTo>
                  <a:pt x="372532" y="861"/>
                </a:lnTo>
                <a:lnTo>
                  <a:pt x="359509" y="182"/>
                </a:lnTo>
                <a:lnTo>
                  <a:pt x="351591" y="0"/>
                </a:lnTo>
                <a:lnTo>
                  <a:pt x="343932" y="832"/>
                </a:lnTo>
                <a:lnTo>
                  <a:pt x="336444" y="2339"/>
                </a:lnTo>
                <a:lnTo>
                  <a:pt x="329071" y="4296"/>
                </a:lnTo>
                <a:lnTo>
                  <a:pt x="321774" y="5601"/>
                </a:lnTo>
                <a:lnTo>
                  <a:pt x="314529" y="6470"/>
                </a:lnTo>
                <a:lnTo>
                  <a:pt x="307317" y="7050"/>
                </a:lnTo>
                <a:lnTo>
                  <a:pt x="300128" y="8390"/>
                </a:lnTo>
                <a:lnTo>
                  <a:pt x="292954" y="10235"/>
                </a:lnTo>
                <a:lnTo>
                  <a:pt x="285790" y="12417"/>
                </a:lnTo>
                <a:lnTo>
                  <a:pt x="278633" y="13872"/>
                </a:lnTo>
                <a:lnTo>
                  <a:pt x="271480" y="14843"/>
                </a:lnTo>
                <a:lnTo>
                  <a:pt x="264331" y="15489"/>
                </a:lnTo>
                <a:lnTo>
                  <a:pt x="257183" y="15920"/>
                </a:lnTo>
                <a:lnTo>
                  <a:pt x="242891" y="16399"/>
                </a:lnTo>
                <a:lnTo>
                  <a:pt x="235746" y="17480"/>
                </a:lnTo>
                <a:lnTo>
                  <a:pt x="228601" y="19152"/>
                </a:lnTo>
                <a:lnTo>
                  <a:pt x="221457" y="21220"/>
                </a:lnTo>
                <a:lnTo>
                  <a:pt x="214313" y="22598"/>
                </a:lnTo>
                <a:lnTo>
                  <a:pt x="207169" y="23517"/>
                </a:lnTo>
                <a:lnTo>
                  <a:pt x="200025" y="24130"/>
                </a:lnTo>
                <a:lnTo>
                  <a:pt x="192087" y="25491"/>
                </a:lnTo>
                <a:lnTo>
                  <a:pt x="183621" y="27351"/>
                </a:lnTo>
                <a:lnTo>
                  <a:pt x="174801" y="29543"/>
                </a:lnTo>
                <a:lnTo>
                  <a:pt x="166540" y="31005"/>
                </a:lnTo>
                <a:lnTo>
                  <a:pt x="158652" y="31979"/>
                </a:lnTo>
                <a:lnTo>
                  <a:pt x="151011" y="32628"/>
                </a:lnTo>
                <a:lnTo>
                  <a:pt x="143537" y="33062"/>
                </a:lnTo>
                <a:lnTo>
                  <a:pt x="128881" y="33543"/>
                </a:lnTo>
                <a:lnTo>
                  <a:pt x="103451" y="33814"/>
                </a:lnTo>
                <a:lnTo>
                  <a:pt x="95161" y="34804"/>
                </a:lnTo>
                <a:lnTo>
                  <a:pt x="87253" y="36417"/>
                </a:lnTo>
                <a:lnTo>
                  <a:pt x="79600" y="38445"/>
                </a:lnTo>
                <a:lnTo>
                  <a:pt x="72116" y="39797"/>
                </a:lnTo>
                <a:lnTo>
                  <a:pt x="64746" y="40698"/>
                </a:lnTo>
                <a:lnTo>
                  <a:pt x="57452" y="41299"/>
                </a:lnTo>
                <a:lnTo>
                  <a:pt x="45113" y="41966"/>
                </a:lnTo>
                <a:lnTo>
                  <a:pt x="29242" y="42342"/>
                </a:lnTo>
                <a:lnTo>
                  <a:pt x="24257" y="42395"/>
                </a:lnTo>
                <a:lnTo>
                  <a:pt x="20140" y="43382"/>
                </a:lnTo>
                <a:lnTo>
                  <a:pt x="16601" y="44993"/>
                </a:lnTo>
                <a:lnTo>
                  <a:pt x="13449" y="47020"/>
                </a:lnTo>
                <a:lnTo>
                  <a:pt x="10553" y="48371"/>
                </a:lnTo>
                <a:lnTo>
                  <a:pt x="5220" y="49872"/>
                </a:lnTo>
                <a:lnTo>
                  <a:pt x="458" y="50967"/>
                </a:lnTo>
                <a:lnTo>
                  <a:pt x="305" y="51955"/>
                </a:lnTo>
                <a:lnTo>
                  <a:pt x="204" y="53566"/>
                </a:lnTo>
                <a:lnTo>
                  <a:pt x="0" y="596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SMARTInkAnnotation232"/>
          <p:cNvSpPr/>
          <p:nvPr/>
        </p:nvSpPr>
        <p:spPr>
          <a:xfrm>
            <a:off x="539552" y="2492896"/>
            <a:ext cx="256746" cy="300038"/>
          </a:xfrm>
          <a:custGeom>
            <a:avLst/>
            <a:gdLst/>
            <a:ahLst/>
            <a:cxnLst/>
            <a:rect l="0" t="0" r="0" b="0"/>
            <a:pathLst>
              <a:path w="256746" h="300038">
                <a:moveTo>
                  <a:pt x="256745" y="0"/>
                </a:moveTo>
                <a:lnTo>
                  <a:pt x="229103" y="0"/>
                </a:lnTo>
                <a:lnTo>
                  <a:pt x="225617" y="952"/>
                </a:lnTo>
                <a:lnTo>
                  <a:pt x="219627" y="4551"/>
                </a:lnTo>
                <a:lnTo>
                  <a:pt x="215331" y="5891"/>
                </a:lnTo>
                <a:lnTo>
                  <a:pt x="210085" y="6785"/>
                </a:lnTo>
                <a:lnTo>
                  <a:pt x="204208" y="7380"/>
                </a:lnTo>
                <a:lnTo>
                  <a:pt x="198701" y="8730"/>
                </a:lnTo>
                <a:lnTo>
                  <a:pt x="193443" y="10583"/>
                </a:lnTo>
                <a:lnTo>
                  <a:pt x="188350" y="12770"/>
                </a:lnTo>
                <a:lnTo>
                  <a:pt x="183367" y="15181"/>
                </a:lnTo>
                <a:lnTo>
                  <a:pt x="178458" y="17740"/>
                </a:lnTo>
                <a:lnTo>
                  <a:pt x="173597" y="20399"/>
                </a:lnTo>
                <a:lnTo>
                  <a:pt x="167976" y="23124"/>
                </a:lnTo>
                <a:lnTo>
                  <a:pt x="155379" y="28692"/>
                </a:lnTo>
                <a:lnTo>
                  <a:pt x="149481" y="30558"/>
                </a:lnTo>
                <a:lnTo>
                  <a:pt x="143960" y="31802"/>
                </a:lnTo>
                <a:lnTo>
                  <a:pt x="138693" y="32631"/>
                </a:lnTo>
                <a:lnTo>
                  <a:pt x="130419" y="35089"/>
                </a:lnTo>
                <a:lnTo>
                  <a:pt x="120140" y="38633"/>
                </a:lnTo>
                <a:lnTo>
                  <a:pt x="108525" y="42900"/>
                </a:lnTo>
                <a:lnTo>
                  <a:pt x="99194" y="46697"/>
                </a:lnTo>
                <a:lnTo>
                  <a:pt x="91386" y="50181"/>
                </a:lnTo>
                <a:lnTo>
                  <a:pt x="84593" y="53457"/>
                </a:lnTo>
                <a:lnTo>
                  <a:pt x="70696" y="59636"/>
                </a:lnTo>
                <a:lnTo>
                  <a:pt x="63656" y="62617"/>
                </a:lnTo>
                <a:lnTo>
                  <a:pt x="57375" y="65557"/>
                </a:lnTo>
                <a:lnTo>
                  <a:pt x="51600" y="68470"/>
                </a:lnTo>
                <a:lnTo>
                  <a:pt x="46163" y="71364"/>
                </a:lnTo>
                <a:lnTo>
                  <a:pt x="35889" y="77120"/>
                </a:lnTo>
                <a:lnTo>
                  <a:pt x="30926" y="79988"/>
                </a:lnTo>
                <a:lnTo>
                  <a:pt x="23296" y="85715"/>
                </a:lnTo>
                <a:lnTo>
                  <a:pt x="17258" y="91435"/>
                </a:lnTo>
                <a:lnTo>
                  <a:pt x="9397" y="100011"/>
                </a:lnTo>
                <a:lnTo>
                  <a:pt x="4467" y="105727"/>
                </a:lnTo>
                <a:lnTo>
                  <a:pt x="2835" y="108584"/>
                </a:lnTo>
                <a:lnTo>
                  <a:pt x="1021" y="114299"/>
                </a:lnTo>
                <a:lnTo>
                  <a:pt x="0" y="122872"/>
                </a:lnTo>
                <a:lnTo>
                  <a:pt x="650" y="124777"/>
                </a:lnTo>
                <a:lnTo>
                  <a:pt x="1878" y="126047"/>
                </a:lnTo>
                <a:lnTo>
                  <a:pt x="3490" y="126894"/>
                </a:lnTo>
                <a:lnTo>
                  <a:pt x="12574" y="135097"/>
                </a:lnTo>
                <a:lnTo>
                  <a:pt x="20166" y="140370"/>
                </a:lnTo>
                <a:lnTo>
                  <a:pt x="28832" y="145889"/>
                </a:lnTo>
                <a:lnTo>
                  <a:pt x="33365" y="148694"/>
                </a:lnTo>
                <a:lnTo>
                  <a:pt x="38769" y="151517"/>
                </a:lnTo>
                <a:lnTo>
                  <a:pt x="44753" y="154351"/>
                </a:lnTo>
                <a:lnTo>
                  <a:pt x="51123" y="157193"/>
                </a:lnTo>
                <a:lnTo>
                  <a:pt x="56957" y="160993"/>
                </a:lnTo>
                <a:lnTo>
                  <a:pt x="62435" y="165431"/>
                </a:lnTo>
                <a:lnTo>
                  <a:pt x="67673" y="170295"/>
                </a:lnTo>
                <a:lnTo>
                  <a:pt x="73547" y="174489"/>
                </a:lnTo>
                <a:lnTo>
                  <a:pt x="79844" y="178239"/>
                </a:lnTo>
                <a:lnTo>
                  <a:pt x="86424" y="181691"/>
                </a:lnTo>
                <a:lnTo>
                  <a:pt x="91604" y="184944"/>
                </a:lnTo>
                <a:lnTo>
                  <a:pt x="99476" y="191100"/>
                </a:lnTo>
                <a:lnTo>
                  <a:pt x="115955" y="204471"/>
                </a:lnTo>
                <a:lnTo>
                  <a:pt x="120816" y="208704"/>
                </a:lnTo>
                <a:lnTo>
                  <a:pt x="128334" y="215947"/>
                </a:lnTo>
                <a:lnTo>
                  <a:pt x="132244" y="220165"/>
                </a:lnTo>
                <a:lnTo>
                  <a:pt x="140822" y="229930"/>
                </a:lnTo>
                <a:lnTo>
                  <a:pt x="150784" y="241588"/>
                </a:lnTo>
                <a:lnTo>
                  <a:pt x="156205" y="250565"/>
                </a:lnTo>
                <a:lnTo>
                  <a:pt x="158762" y="255626"/>
                </a:lnTo>
                <a:lnTo>
                  <a:pt x="163720" y="263789"/>
                </a:lnTo>
                <a:lnTo>
                  <a:pt x="168569" y="270592"/>
                </a:lnTo>
                <a:lnTo>
                  <a:pt x="173370" y="276790"/>
                </a:lnTo>
                <a:lnTo>
                  <a:pt x="174968" y="279777"/>
                </a:lnTo>
                <a:lnTo>
                  <a:pt x="178011" y="288531"/>
                </a:lnTo>
                <a:lnTo>
                  <a:pt x="179649" y="291414"/>
                </a:lnTo>
                <a:lnTo>
                  <a:pt x="185308" y="30003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SMARTInkAnnotation233"/>
          <p:cNvSpPr/>
          <p:nvPr/>
        </p:nvSpPr>
        <p:spPr>
          <a:xfrm>
            <a:off x="832016" y="2244293"/>
            <a:ext cx="64295" cy="265749"/>
          </a:xfrm>
          <a:custGeom>
            <a:avLst/>
            <a:gdLst/>
            <a:ahLst/>
            <a:cxnLst/>
            <a:rect l="0" t="0" r="0" b="0"/>
            <a:pathLst>
              <a:path w="64295" h="265749">
                <a:moveTo>
                  <a:pt x="0" y="0"/>
                </a:moveTo>
                <a:lnTo>
                  <a:pt x="0" y="9102"/>
                </a:lnTo>
                <a:lnTo>
                  <a:pt x="794" y="12735"/>
                </a:lnTo>
                <a:lnTo>
                  <a:pt x="2116" y="16110"/>
                </a:lnTo>
                <a:lnTo>
                  <a:pt x="3792" y="19313"/>
                </a:lnTo>
                <a:lnTo>
                  <a:pt x="5654" y="25411"/>
                </a:lnTo>
                <a:lnTo>
                  <a:pt x="6482" y="33201"/>
                </a:lnTo>
                <a:lnTo>
                  <a:pt x="6702" y="39279"/>
                </a:lnTo>
                <a:lnTo>
                  <a:pt x="6849" y="46189"/>
                </a:lnTo>
                <a:lnTo>
                  <a:pt x="7741" y="55558"/>
                </a:lnTo>
                <a:lnTo>
                  <a:pt x="9129" y="66566"/>
                </a:lnTo>
                <a:lnTo>
                  <a:pt x="10849" y="78667"/>
                </a:lnTo>
                <a:lnTo>
                  <a:pt x="12789" y="89592"/>
                </a:lnTo>
                <a:lnTo>
                  <a:pt x="14876" y="99733"/>
                </a:lnTo>
                <a:lnTo>
                  <a:pt x="17061" y="109352"/>
                </a:lnTo>
                <a:lnTo>
                  <a:pt x="18518" y="118621"/>
                </a:lnTo>
                <a:lnTo>
                  <a:pt x="19489" y="127658"/>
                </a:lnTo>
                <a:lnTo>
                  <a:pt x="20136" y="136540"/>
                </a:lnTo>
                <a:lnTo>
                  <a:pt x="21362" y="145320"/>
                </a:lnTo>
                <a:lnTo>
                  <a:pt x="22972" y="154030"/>
                </a:lnTo>
                <a:lnTo>
                  <a:pt x="24840" y="162694"/>
                </a:lnTo>
                <a:lnTo>
                  <a:pt x="26085" y="170375"/>
                </a:lnTo>
                <a:lnTo>
                  <a:pt x="26915" y="177401"/>
                </a:lnTo>
                <a:lnTo>
                  <a:pt x="27468" y="183990"/>
                </a:lnTo>
                <a:lnTo>
                  <a:pt x="28631" y="190287"/>
                </a:lnTo>
                <a:lnTo>
                  <a:pt x="30199" y="196391"/>
                </a:lnTo>
                <a:lnTo>
                  <a:pt x="32039" y="202365"/>
                </a:lnTo>
                <a:lnTo>
                  <a:pt x="34059" y="208252"/>
                </a:lnTo>
                <a:lnTo>
                  <a:pt x="36200" y="214082"/>
                </a:lnTo>
                <a:lnTo>
                  <a:pt x="38421" y="219874"/>
                </a:lnTo>
                <a:lnTo>
                  <a:pt x="40695" y="224688"/>
                </a:lnTo>
                <a:lnTo>
                  <a:pt x="43005" y="228849"/>
                </a:lnTo>
                <a:lnTo>
                  <a:pt x="45338" y="232576"/>
                </a:lnTo>
                <a:lnTo>
                  <a:pt x="46895" y="236966"/>
                </a:lnTo>
                <a:lnTo>
                  <a:pt x="47932" y="241797"/>
                </a:lnTo>
                <a:lnTo>
                  <a:pt x="48623" y="246923"/>
                </a:lnTo>
                <a:lnTo>
                  <a:pt x="49878" y="251293"/>
                </a:lnTo>
                <a:lnTo>
                  <a:pt x="51508" y="255159"/>
                </a:lnTo>
                <a:lnTo>
                  <a:pt x="56820" y="265128"/>
                </a:lnTo>
                <a:lnTo>
                  <a:pt x="57723" y="265334"/>
                </a:lnTo>
                <a:lnTo>
                  <a:pt x="59120" y="265472"/>
                </a:lnTo>
                <a:lnTo>
                  <a:pt x="64294" y="26574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SMARTInkAnnotation234"/>
          <p:cNvSpPr/>
          <p:nvPr/>
        </p:nvSpPr>
        <p:spPr>
          <a:xfrm>
            <a:off x="753435" y="2245495"/>
            <a:ext cx="242888" cy="24517"/>
          </a:xfrm>
          <a:custGeom>
            <a:avLst/>
            <a:gdLst/>
            <a:ahLst/>
            <a:cxnLst/>
            <a:rect l="0" t="0" r="0" b="0"/>
            <a:pathLst>
              <a:path w="242888" h="24517">
                <a:moveTo>
                  <a:pt x="0" y="24516"/>
                </a:moveTo>
                <a:lnTo>
                  <a:pt x="10641" y="11745"/>
                </a:lnTo>
                <a:lnTo>
                  <a:pt x="13444" y="10287"/>
                </a:lnTo>
                <a:lnTo>
                  <a:pt x="16900" y="9315"/>
                </a:lnTo>
                <a:lnTo>
                  <a:pt x="20792" y="8667"/>
                </a:lnTo>
                <a:lnTo>
                  <a:pt x="24973" y="8235"/>
                </a:lnTo>
                <a:lnTo>
                  <a:pt x="29349" y="7947"/>
                </a:lnTo>
                <a:lnTo>
                  <a:pt x="33853" y="7755"/>
                </a:lnTo>
                <a:lnTo>
                  <a:pt x="51570" y="7485"/>
                </a:lnTo>
                <a:lnTo>
                  <a:pt x="58986" y="6494"/>
                </a:lnTo>
                <a:lnTo>
                  <a:pt x="67105" y="4881"/>
                </a:lnTo>
                <a:lnTo>
                  <a:pt x="75693" y="2854"/>
                </a:lnTo>
                <a:lnTo>
                  <a:pt x="83799" y="1502"/>
                </a:lnTo>
                <a:lnTo>
                  <a:pt x="91585" y="601"/>
                </a:lnTo>
                <a:lnTo>
                  <a:pt x="99156" y="0"/>
                </a:lnTo>
                <a:lnTo>
                  <a:pt x="110554" y="552"/>
                </a:lnTo>
                <a:lnTo>
                  <a:pt x="124503" y="1872"/>
                </a:lnTo>
                <a:lnTo>
                  <a:pt x="140151" y="3705"/>
                </a:lnTo>
                <a:lnTo>
                  <a:pt x="152965" y="4927"/>
                </a:lnTo>
                <a:lnTo>
                  <a:pt x="163889" y="5742"/>
                </a:lnTo>
                <a:lnTo>
                  <a:pt x="182377" y="6647"/>
                </a:lnTo>
                <a:lnTo>
                  <a:pt x="206966" y="7156"/>
                </a:lnTo>
                <a:lnTo>
                  <a:pt x="242887" y="73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SMARTInkAnnotation235"/>
          <p:cNvSpPr/>
          <p:nvPr/>
        </p:nvSpPr>
        <p:spPr>
          <a:xfrm>
            <a:off x="896310" y="2407171"/>
            <a:ext cx="85726" cy="25718"/>
          </a:xfrm>
          <a:custGeom>
            <a:avLst/>
            <a:gdLst/>
            <a:ahLst/>
            <a:cxnLst/>
            <a:rect l="0" t="0" r="0" b="0"/>
            <a:pathLst>
              <a:path w="85726" h="25718">
                <a:moveTo>
                  <a:pt x="0" y="25717"/>
                </a:moveTo>
                <a:lnTo>
                  <a:pt x="0" y="17249"/>
                </a:lnTo>
                <a:lnTo>
                  <a:pt x="2116" y="17191"/>
                </a:lnTo>
                <a:lnTo>
                  <a:pt x="16792" y="17147"/>
                </a:lnTo>
                <a:lnTo>
                  <a:pt x="19132" y="16194"/>
                </a:lnTo>
                <a:lnTo>
                  <a:pt x="21486" y="14606"/>
                </a:lnTo>
                <a:lnTo>
                  <a:pt x="23849" y="12595"/>
                </a:lnTo>
                <a:lnTo>
                  <a:pt x="26218" y="11254"/>
                </a:lnTo>
                <a:lnTo>
                  <a:pt x="28591" y="10360"/>
                </a:lnTo>
                <a:lnTo>
                  <a:pt x="30967" y="9764"/>
                </a:lnTo>
                <a:lnTo>
                  <a:pt x="34932" y="9367"/>
                </a:lnTo>
                <a:lnTo>
                  <a:pt x="39956" y="9102"/>
                </a:lnTo>
                <a:lnTo>
                  <a:pt x="45687" y="8925"/>
                </a:lnTo>
                <a:lnTo>
                  <a:pt x="51096" y="7855"/>
                </a:lnTo>
                <a:lnTo>
                  <a:pt x="56289" y="6189"/>
                </a:lnTo>
                <a:lnTo>
                  <a:pt x="61338" y="4126"/>
                </a:lnTo>
                <a:lnTo>
                  <a:pt x="65498" y="2750"/>
                </a:lnTo>
                <a:lnTo>
                  <a:pt x="69065" y="1833"/>
                </a:lnTo>
                <a:lnTo>
                  <a:pt x="72237" y="1222"/>
                </a:lnTo>
                <a:lnTo>
                  <a:pt x="75145" y="815"/>
                </a:lnTo>
                <a:lnTo>
                  <a:pt x="77878" y="543"/>
                </a:lnTo>
                <a:lnTo>
                  <a:pt x="85725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SMARTInkAnnotation236"/>
          <p:cNvSpPr/>
          <p:nvPr/>
        </p:nvSpPr>
        <p:spPr>
          <a:xfrm>
            <a:off x="1763688" y="3429000"/>
            <a:ext cx="350045" cy="60009"/>
          </a:xfrm>
          <a:custGeom>
            <a:avLst/>
            <a:gdLst/>
            <a:ahLst/>
            <a:cxnLst/>
            <a:rect l="0" t="0" r="0" b="0"/>
            <a:pathLst>
              <a:path w="350045" h="60009">
                <a:moveTo>
                  <a:pt x="0" y="60008"/>
                </a:moveTo>
                <a:lnTo>
                  <a:pt x="0" y="55458"/>
                </a:lnTo>
                <a:lnTo>
                  <a:pt x="794" y="54116"/>
                </a:lnTo>
                <a:lnTo>
                  <a:pt x="2117" y="53223"/>
                </a:lnTo>
                <a:lnTo>
                  <a:pt x="6151" y="51789"/>
                </a:lnTo>
                <a:lnTo>
                  <a:pt x="16767" y="51505"/>
                </a:lnTo>
                <a:lnTo>
                  <a:pt x="19358" y="51467"/>
                </a:lnTo>
                <a:lnTo>
                  <a:pt x="21637" y="50504"/>
                </a:lnTo>
                <a:lnTo>
                  <a:pt x="24744" y="48909"/>
                </a:lnTo>
                <a:lnTo>
                  <a:pt x="33551" y="44057"/>
                </a:lnTo>
                <a:lnTo>
                  <a:pt x="42661" y="43217"/>
                </a:lnTo>
                <a:lnTo>
                  <a:pt x="50975" y="43020"/>
                </a:lnTo>
                <a:lnTo>
                  <a:pt x="55415" y="42968"/>
                </a:lnTo>
                <a:lnTo>
                  <a:pt x="59168" y="41981"/>
                </a:lnTo>
                <a:lnTo>
                  <a:pt x="62465" y="40370"/>
                </a:lnTo>
                <a:lnTo>
                  <a:pt x="65456" y="38343"/>
                </a:lnTo>
                <a:lnTo>
                  <a:pt x="69037" y="36992"/>
                </a:lnTo>
                <a:lnTo>
                  <a:pt x="77250" y="35491"/>
                </a:lnTo>
                <a:lnTo>
                  <a:pt x="86192" y="34824"/>
                </a:lnTo>
                <a:lnTo>
                  <a:pt x="90799" y="34646"/>
                </a:lnTo>
                <a:lnTo>
                  <a:pt x="95458" y="33576"/>
                </a:lnTo>
                <a:lnTo>
                  <a:pt x="100151" y="31909"/>
                </a:lnTo>
                <a:lnTo>
                  <a:pt x="104867" y="29845"/>
                </a:lnTo>
                <a:lnTo>
                  <a:pt x="110393" y="28470"/>
                </a:lnTo>
                <a:lnTo>
                  <a:pt x="116458" y="27552"/>
                </a:lnTo>
                <a:lnTo>
                  <a:pt x="122882" y="26941"/>
                </a:lnTo>
                <a:lnTo>
                  <a:pt x="128753" y="26533"/>
                </a:lnTo>
                <a:lnTo>
                  <a:pt x="139509" y="26080"/>
                </a:lnTo>
                <a:lnTo>
                  <a:pt x="145394" y="25007"/>
                </a:lnTo>
                <a:lnTo>
                  <a:pt x="151698" y="23339"/>
                </a:lnTo>
                <a:lnTo>
                  <a:pt x="158282" y="21275"/>
                </a:lnTo>
                <a:lnTo>
                  <a:pt x="164259" y="19898"/>
                </a:lnTo>
                <a:lnTo>
                  <a:pt x="175133" y="18369"/>
                </a:lnTo>
                <a:lnTo>
                  <a:pt x="181843" y="17961"/>
                </a:lnTo>
                <a:lnTo>
                  <a:pt x="197765" y="17508"/>
                </a:lnTo>
                <a:lnTo>
                  <a:pt x="278836" y="17146"/>
                </a:lnTo>
                <a:lnTo>
                  <a:pt x="283522" y="16194"/>
                </a:lnTo>
                <a:lnTo>
                  <a:pt x="289027" y="14606"/>
                </a:lnTo>
                <a:lnTo>
                  <a:pt x="295079" y="12595"/>
                </a:lnTo>
                <a:lnTo>
                  <a:pt x="300701" y="11254"/>
                </a:lnTo>
                <a:lnTo>
                  <a:pt x="311180" y="9765"/>
                </a:lnTo>
                <a:lnTo>
                  <a:pt x="319013" y="9103"/>
                </a:lnTo>
                <a:lnTo>
                  <a:pt x="327885" y="8730"/>
                </a:lnTo>
                <a:lnTo>
                  <a:pt x="330509" y="8678"/>
                </a:lnTo>
                <a:lnTo>
                  <a:pt x="333052" y="7690"/>
                </a:lnTo>
                <a:lnTo>
                  <a:pt x="335541" y="6080"/>
                </a:lnTo>
                <a:lnTo>
                  <a:pt x="341446" y="1201"/>
                </a:lnTo>
                <a:lnTo>
                  <a:pt x="344371" y="534"/>
                </a:lnTo>
                <a:lnTo>
                  <a:pt x="350044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SMARTInkAnnotation237"/>
          <p:cNvSpPr/>
          <p:nvPr/>
        </p:nvSpPr>
        <p:spPr>
          <a:xfrm>
            <a:off x="1999432" y="3351848"/>
            <a:ext cx="234565" cy="205741"/>
          </a:xfrm>
          <a:custGeom>
            <a:avLst/>
            <a:gdLst/>
            <a:ahLst/>
            <a:cxnLst/>
            <a:rect l="0" t="0" r="0" b="0"/>
            <a:pathLst>
              <a:path w="234565" h="205741">
                <a:moveTo>
                  <a:pt x="0" y="0"/>
                </a:moveTo>
                <a:lnTo>
                  <a:pt x="108276" y="0"/>
                </a:lnTo>
                <a:lnTo>
                  <a:pt x="115046" y="953"/>
                </a:lnTo>
                <a:lnTo>
                  <a:pt x="121941" y="2540"/>
                </a:lnTo>
                <a:lnTo>
                  <a:pt x="128919" y="4551"/>
                </a:lnTo>
                <a:lnTo>
                  <a:pt x="135159" y="5892"/>
                </a:lnTo>
                <a:lnTo>
                  <a:pt x="140906" y="6785"/>
                </a:lnTo>
                <a:lnTo>
                  <a:pt x="146325" y="7381"/>
                </a:lnTo>
                <a:lnTo>
                  <a:pt x="151525" y="8731"/>
                </a:lnTo>
                <a:lnTo>
                  <a:pt x="156579" y="10583"/>
                </a:lnTo>
                <a:lnTo>
                  <a:pt x="161536" y="12770"/>
                </a:lnTo>
                <a:lnTo>
                  <a:pt x="166428" y="14229"/>
                </a:lnTo>
                <a:lnTo>
                  <a:pt x="171277" y="15201"/>
                </a:lnTo>
                <a:lnTo>
                  <a:pt x="176097" y="15849"/>
                </a:lnTo>
                <a:lnTo>
                  <a:pt x="180898" y="17234"/>
                </a:lnTo>
                <a:lnTo>
                  <a:pt x="185686" y="19109"/>
                </a:lnTo>
                <a:lnTo>
                  <a:pt x="190466" y="21312"/>
                </a:lnTo>
                <a:lnTo>
                  <a:pt x="202127" y="26299"/>
                </a:lnTo>
                <a:lnTo>
                  <a:pt x="208570" y="28963"/>
                </a:lnTo>
                <a:lnTo>
                  <a:pt x="213659" y="31691"/>
                </a:lnTo>
                <a:lnTo>
                  <a:pt x="217846" y="34462"/>
                </a:lnTo>
                <a:lnTo>
                  <a:pt x="226476" y="41203"/>
                </a:lnTo>
                <a:lnTo>
                  <a:pt x="231763" y="46922"/>
                </a:lnTo>
                <a:lnTo>
                  <a:pt x="233090" y="49379"/>
                </a:lnTo>
                <a:lnTo>
                  <a:pt x="234564" y="54649"/>
                </a:lnTo>
                <a:lnTo>
                  <a:pt x="234164" y="57388"/>
                </a:lnTo>
                <a:lnTo>
                  <a:pt x="231602" y="62971"/>
                </a:lnTo>
                <a:lnTo>
                  <a:pt x="221905" y="80570"/>
                </a:lnTo>
                <a:lnTo>
                  <a:pt x="218580" y="86099"/>
                </a:lnTo>
                <a:lnTo>
                  <a:pt x="215570" y="90737"/>
                </a:lnTo>
                <a:lnTo>
                  <a:pt x="212770" y="94781"/>
                </a:lnTo>
                <a:lnTo>
                  <a:pt x="209315" y="98430"/>
                </a:lnTo>
                <a:lnTo>
                  <a:pt x="205425" y="101815"/>
                </a:lnTo>
                <a:lnTo>
                  <a:pt x="201244" y="105024"/>
                </a:lnTo>
                <a:lnTo>
                  <a:pt x="196075" y="108116"/>
                </a:lnTo>
                <a:lnTo>
                  <a:pt x="190248" y="111130"/>
                </a:lnTo>
                <a:lnTo>
                  <a:pt x="183982" y="114092"/>
                </a:lnTo>
                <a:lnTo>
                  <a:pt x="178217" y="117971"/>
                </a:lnTo>
                <a:lnTo>
                  <a:pt x="172786" y="122462"/>
                </a:lnTo>
                <a:lnTo>
                  <a:pt x="167579" y="127362"/>
                </a:lnTo>
                <a:lnTo>
                  <a:pt x="160932" y="131580"/>
                </a:lnTo>
                <a:lnTo>
                  <a:pt x="153325" y="135345"/>
                </a:lnTo>
                <a:lnTo>
                  <a:pt x="145080" y="138808"/>
                </a:lnTo>
                <a:lnTo>
                  <a:pt x="133232" y="144926"/>
                </a:lnTo>
                <a:lnTo>
                  <a:pt x="90188" y="168883"/>
                </a:lnTo>
                <a:lnTo>
                  <a:pt x="79175" y="174501"/>
                </a:lnTo>
                <a:lnTo>
                  <a:pt x="69452" y="179199"/>
                </a:lnTo>
                <a:lnTo>
                  <a:pt x="52299" y="186959"/>
                </a:lnTo>
                <a:lnTo>
                  <a:pt x="44391" y="190362"/>
                </a:lnTo>
                <a:lnTo>
                  <a:pt x="37531" y="193583"/>
                </a:lnTo>
                <a:lnTo>
                  <a:pt x="31371" y="196683"/>
                </a:lnTo>
                <a:lnTo>
                  <a:pt x="14288" y="2057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SMARTInkAnnotation238"/>
          <p:cNvSpPr/>
          <p:nvPr/>
        </p:nvSpPr>
        <p:spPr>
          <a:xfrm>
            <a:off x="2771800" y="3428999"/>
            <a:ext cx="528638" cy="162878"/>
          </a:xfrm>
          <a:custGeom>
            <a:avLst/>
            <a:gdLst/>
            <a:ahLst/>
            <a:cxnLst/>
            <a:rect l="0" t="0" r="0" b="0"/>
            <a:pathLst>
              <a:path w="528638" h="162878">
                <a:moveTo>
                  <a:pt x="528637" y="17145"/>
                </a:moveTo>
                <a:lnTo>
                  <a:pt x="515430" y="17145"/>
                </a:lnTo>
                <a:lnTo>
                  <a:pt x="510878" y="12594"/>
                </a:lnTo>
                <a:lnTo>
                  <a:pt x="508860" y="11253"/>
                </a:lnTo>
                <a:lnTo>
                  <a:pt x="504502" y="9764"/>
                </a:lnTo>
                <a:lnTo>
                  <a:pt x="490759" y="8729"/>
                </a:lnTo>
                <a:lnTo>
                  <a:pt x="486717" y="8677"/>
                </a:lnTo>
                <a:lnTo>
                  <a:pt x="477992" y="6079"/>
                </a:lnTo>
                <a:lnTo>
                  <a:pt x="466271" y="1801"/>
                </a:lnTo>
                <a:lnTo>
                  <a:pt x="453538" y="533"/>
                </a:lnTo>
                <a:lnTo>
                  <a:pt x="435486" y="105"/>
                </a:lnTo>
                <a:lnTo>
                  <a:pt x="352800" y="0"/>
                </a:lnTo>
                <a:lnTo>
                  <a:pt x="340950" y="2540"/>
                </a:lnTo>
                <a:lnTo>
                  <a:pt x="328539" y="5891"/>
                </a:lnTo>
                <a:lnTo>
                  <a:pt x="317732" y="7380"/>
                </a:lnTo>
                <a:lnTo>
                  <a:pt x="305520" y="8043"/>
                </a:lnTo>
                <a:lnTo>
                  <a:pt x="285258" y="8415"/>
                </a:lnTo>
                <a:lnTo>
                  <a:pt x="272037" y="9455"/>
                </a:lnTo>
                <a:lnTo>
                  <a:pt x="260870" y="13092"/>
                </a:lnTo>
                <a:lnTo>
                  <a:pt x="248499" y="15344"/>
                </a:lnTo>
                <a:lnTo>
                  <a:pt x="235063" y="17297"/>
                </a:lnTo>
                <a:lnTo>
                  <a:pt x="221153" y="21340"/>
                </a:lnTo>
                <a:lnTo>
                  <a:pt x="207034" y="23772"/>
                </a:lnTo>
                <a:lnTo>
                  <a:pt x="199935" y="24420"/>
                </a:lnTo>
                <a:lnTo>
                  <a:pt x="190440" y="25805"/>
                </a:lnTo>
                <a:lnTo>
                  <a:pt x="167190" y="29884"/>
                </a:lnTo>
                <a:lnTo>
                  <a:pt x="157498" y="31352"/>
                </a:lnTo>
                <a:lnTo>
                  <a:pt x="142495" y="32984"/>
                </a:lnTo>
                <a:lnTo>
                  <a:pt x="128418" y="33709"/>
                </a:lnTo>
                <a:lnTo>
                  <a:pt x="103771" y="34175"/>
                </a:lnTo>
                <a:lnTo>
                  <a:pt x="0" y="34290"/>
                </a:lnTo>
                <a:lnTo>
                  <a:pt x="0" y="64196"/>
                </a:lnTo>
                <a:lnTo>
                  <a:pt x="794" y="65657"/>
                </a:lnTo>
                <a:lnTo>
                  <a:pt x="2116" y="66631"/>
                </a:lnTo>
                <a:lnTo>
                  <a:pt x="6151" y="68195"/>
                </a:lnTo>
                <a:lnTo>
                  <a:pt x="10642" y="73017"/>
                </a:lnTo>
                <a:lnTo>
                  <a:pt x="14361" y="77288"/>
                </a:lnTo>
                <a:lnTo>
                  <a:pt x="17760" y="81340"/>
                </a:lnTo>
                <a:lnTo>
                  <a:pt x="26149" y="86316"/>
                </a:lnTo>
                <a:lnTo>
                  <a:pt x="31720" y="88977"/>
                </a:lnTo>
                <a:lnTo>
                  <a:pt x="36228" y="91702"/>
                </a:lnTo>
                <a:lnTo>
                  <a:pt x="40027" y="94472"/>
                </a:lnTo>
                <a:lnTo>
                  <a:pt x="43353" y="97272"/>
                </a:lnTo>
                <a:lnTo>
                  <a:pt x="51283" y="100382"/>
                </a:lnTo>
                <a:lnTo>
                  <a:pt x="60098" y="102716"/>
                </a:lnTo>
                <a:lnTo>
                  <a:pt x="69308" y="106929"/>
                </a:lnTo>
                <a:lnTo>
                  <a:pt x="76576" y="111976"/>
                </a:lnTo>
                <a:lnTo>
                  <a:pt x="79626" y="114656"/>
                </a:lnTo>
                <a:lnTo>
                  <a:pt x="87248" y="117633"/>
                </a:lnTo>
                <a:lnTo>
                  <a:pt x="95926" y="119909"/>
                </a:lnTo>
                <a:lnTo>
                  <a:pt x="105076" y="124095"/>
                </a:lnTo>
                <a:lnTo>
                  <a:pt x="114433" y="129131"/>
                </a:lnTo>
                <a:lnTo>
                  <a:pt x="123884" y="133591"/>
                </a:lnTo>
                <a:lnTo>
                  <a:pt x="138130" y="137055"/>
                </a:lnTo>
                <a:lnTo>
                  <a:pt x="147645" y="141241"/>
                </a:lnTo>
                <a:lnTo>
                  <a:pt x="155049" y="146276"/>
                </a:lnTo>
                <a:lnTo>
                  <a:pt x="158135" y="148952"/>
                </a:lnTo>
                <a:lnTo>
                  <a:pt x="165797" y="151926"/>
                </a:lnTo>
                <a:lnTo>
                  <a:pt x="170062" y="152719"/>
                </a:lnTo>
                <a:lnTo>
                  <a:pt x="176918" y="156140"/>
                </a:lnTo>
                <a:lnTo>
                  <a:pt x="185737" y="16287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SMARTInkAnnotation239"/>
          <p:cNvSpPr/>
          <p:nvPr/>
        </p:nvSpPr>
        <p:spPr>
          <a:xfrm>
            <a:off x="2741488" y="3343274"/>
            <a:ext cx="200026" cy="102871"/>
          </a:xfrm>
          <a:custGeom>
            <a:avLst/>
            <a:gdLst/>
            <a:ahLst/>
            <a:cxnLst/>
            <a:rect l="0" t="0" r="0" b="0"/>
            <a:pathLst>
              <a:path w="200026" h="102871">
                <a:moveTo>
                  <a:pt x="0" y="102870"/>
                </a:moveTo>
                <a:lnTo>
                  <a:pt x="6151" y="95489"/>
                </a:lnTo>
                <a:lnTo>
                  <a:pt x="10936" y="94826"/>
                </a:lnTo>
                <a:lnTo>
                  <a:pt x="14434" y="94650"/>
                </a:lnTo>
                <a:lnTo>
                  <a:pt x="17560" y="93580"/>
                </a:lnTo>
                <a:lnTo>
                  <a:pt x="20438" y="91914"/>
                </a:lnTo>
                <a:lnTo>
                  <a:pt x="23151" y="89851"/>
                </a:lnTo>
                <a:lnTo>
                  <a:pt x="28281" y="87558"/>
                </a:lnTo>
                <a:lnTo>
                  <a:pt x="30760" y="86947"/>
                </a:lnTo>
                <a:lnTo>
                  <a:pt x="33207" y="85587"/>
                </a:lnTo>
                <a:lnTo>
                  <a:pt x="35632" y="83728"/>
                </a:lnTo>
                <a:lnTo>
                  <a:pt x="38042" y="81536"/>
                </a:lnTo>
                <a:lnTo>
                  <a:pt x="41236" y="80075"/>
                </a:lnTo>
                <a:lnTo>
                  <a:pt x="44953" y="79100"/>
                </a:lnTo>
                <a:lnTo>
                  <a:pt x="49019" y="78451"/>
                </a:lnTo>
                <a:lnTo>
                  <a:pt x="52523" y="77065"/>
                </a:lnTo>
                <a:lnTo>
                  <a:pt x="55653" y="75189"/>
                </a:lnTo>
                <a:lnTo>
                  <a:pt x="58533" y="72986"/>
                </a:lnTo>
                <a:lnTo>
                  <a:pt x="62041" y="70565"/>
                </a:lnTo>
                <a:lnTo>
                  <a:pt x="70172" y="65334"/>
                </a:lnTo>
                <a:lnTo>
                  <a:pt x="126215" y="31429"/>
                </a:lnTo>
                <a:lnTo>
                  <a:pt x="132562" y="28573"/>
                </a:lnTo>
                <a:lnTo>
                  <a:pt x="139969" y="25716"/>
                </a:lnTo>
                <a:lnTo>
                  <a:pt x="148081" y="22859"/>
                </a:lnTo>
                <a:lnTo>
                  <a:pt x="155077" y="20001"/>
                </a:lnTo>
                <a:lnTo>
                  <a:pt x="161329" y="17144"/>
                </a:lnTo>
                <a:lnTo>
                  <a:pt x="167084" y="14287"/>
                </a:lnTo>
                <a:lnTo>
                  <a:pt x="171714" y="11429"/>
                </a:lnTo>
                <a:lnTo>
                  <a:pt x="175595" y="8572"/>
                </a:lnTo>
                <a:lnTo>
                  <a:pt x="178976" y="5714"/>
                </a:lnTo>
                <a:lnTo>
                  <a:pt x="182817" y="3810"/>
                </a:lnTo>
                <a:lnTo>
                  <a:pt x="186966" y="2540"/>
                </a:lnTo>
                <a:lnTo>
                  <a:pt x="200025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SMARTInkAnnotation240"/>
          <p:cNvSpPr/>
          <p:nvPr/>
        </p:nvSpPr>
        <p:spPr>
          <a:xfrm>
            <a:off x="3005833" y="3248976"/>
            <a:ext cx="21406" cy="128589"/>
          </a:xfrm>
          <a:custGeom>
            <a:avLst/>
            <a:gdLst/>
            <a:ahLst/>
            <a:cxnLst/>
            <a:rect l="0" t="0" r="0" b="0"/>
            <a:pathLst>
              <a:path w="21406" h="128589">
                <a:moveTo>
                  <a:pt x="7118" y="0"/>
                </a:moveTo>
                <a:lnTo>
                  <a:pt x="7118" y="12770"/>
                </a:lnTo>
                <a:lnTo>
                  <a:pt x="6324" y="15181"/>
                </a:lnTo>
                <a:lnTo>
                  <a:pt x="5001" y="17741"/>
                </a:lnTo>
                <a:lnTo>
                  <a:pt x="3325" y="20400"/>
                </a:lnTo>
                <a:lnTo>
                  <a:pt x="2208" y="23125"/>
                </a:lnTo>
                <a:lnTo>
                  <a:pt x="1463" y="25894"/>
                </a:lnTo>
                <a:lnTo>
                  <a:pt x="967" y="28693"/>
                </a:lnTo>
                <a:lnTo>
                  <a:pt x="636" y="32464"/>
                </a:lnTo>
                <a:lnTo>
                  <a:pt x="415" y="36882"/>
                </a:lnTo>
                <a:lnTo>
                  <a:pt x="170" y="45920"/>
                </a:lnTo>
                <a:lnTo>
                  <a:pt x="13" y="59483"/>
                </a:lnTo>
                <a:lnTo>
                  <a:pt x="0" y="62515"/>
                </a:lnTo>
                <a:lnTo>
                  <a:pt x="785" y="65490"/>
                </a:lnTo>
                <a:lnTo>
                  <a:pt x="2102" y="68425"/>
                </a:lnTo>
                <a:lnTo>
                  <a:pt x="3774" y="71334"/>
                </a:lnTo>
                <a:lnTo>
                  <a:pt x="4888" y="74226"/>
                </a:lnTo>
                <a:lnTo>
                  <a:pt x="5632" y="77107"/>
                </a:lnTo>
                <a:lnTo>
                  <a:pt x="6127" y="79979"/>
                </a:lnTo>
                <a:lnTo>
                  <a:pt x="6457" y="82847"/>
                </a:lnTo>
                <a:lnTo>
                  <a:pt x="6677" y="85712"/>
                </a:lnTo>
                <a:lnTo>
                  <a:pt x="6824" y="88573"/>
                </a:lnTo>
                <a:lnTo>
                  <a:pt x="7716" y="91434"/>
                </a:lnTo>
                <a:lnTo>
                  <a:pt x="9104" y="94294"/>
                </a:lnTo>
                <a:lnTo>
                  <a:pt x="10823" y="97153"/>
                </a:lnTo>
                <a:lnTo>
                  <a:pt x="11969" y="100011"/>
                </a:lnTo>
                <a:lnTo>
                  <a:pt x="12733" y="102869"/>
                </a:lnTo>
                <a:lnTo>
                  <a:pt x="13960" y="109749"/>
                </a:lnTo>
                <a:lnTo>
                  <a:pt x="14127" y="113230"/>
                </a:lnTo>
                <a:lnTo>
                  <a:pt x="14202" y="117952"/>
                </a:lnTo>
                <a:lnTo>
                  <a:pt x="14235" y="123226"/>
                </a:lnTo>
                <a:lnTo>
                  <a:pt x="15038" y="125013"/>
                </a:lnTo>
                <a:lnTo>
                  <a:pt x="16366" y="126204"/>
                </a:lnTo>
                <a:lnTo>
                  <a:pt x="21405" y="12858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SMARTInkAnnotation241"/>
          <p:cNvSpPr/>
          <p:nvPr/>
        </p:nvSpPr>
        <p:spPr>
          <a:xfrm>
            <a:off x="2962944" y="3215042"/>
            <a:ext cx="192883" cy="59653"/>
          </a:xfrm>
          <a:custGeom>
            <a:avLst/>
            <a:gdLst/>
            <a:ahLst/>
            <a:cxnLst/>
            <a:rect l="0" t="0" r="0" b="0"/>
            <a:pathLst>
              <a:path w="192883" h="59653">
                <a:moveTo>
                  <a:pt x="0" y="59652"/>
                </a:moveTo>
                <a:lnTo>
                  <a:pt x="0" y="55101"/>
                </a:lnTo>
                <a:lnTo>
                  <a:pt x="794" y="52808"/>
                </a:lnTo>
                <a:lnTo>
                  <a:pt x="2117" y="50326"/>
                </a:lnTo>
                <a:lnTo>
                  <a:pt x="6151" y="44051"/>
                </a:lnTo>
                <a:lnTo>
                  <a:pt x="7276" y="42584"/>
                </a:lnTo>
                <a:lnTo>
                  <a:pt x="13208" y="35261"/>
                </a:lnTo>
                <a:lnTo>
                  <a:pt x="17760" y="29777"/>
                </a:lnTo>
                <a:lnTo>
                  <a:pt x="21365" y="28305"/>
                </a:lnTo>
                <a:lnTo>
                  <a:pt x="26150" y="27324"/>
                </a:lnTo>
                <a:lnTo>
                  <a:pt x="31721" y="26669"/>
                </a:lnTo>
                <a:lnTo>
                  <a:pt x="36229" y="25281"/>
                </a:lnTo>
                <a:lnTo>
                  <a:pt x="40028" y="23403"/>
                </a:lnTo>
                <a:lnTo>
                  <a:pt x="43354" y="21198"/>
                </a:lnTo>
                <a:lnTo>
                  <a:pt x="47159" y="19728"/>
                </a:lnTo>
                <a:lnTo>
                  <a:pt x="51283" y="18749"/>
                </a:lnTo>
                <a:lnTo>
                  <a:pt x="55620" y="18096"/>
                </a:lnTo>
                <a:lnTo>
                  <a:pt x="60099" y="16707"/>
                </a:lnTo>
                <a:lnTo>
                  <a:pt x="64672" y="14830"/>
                </a:lnTo>
                <a:lnTo>
                  <a:pt x="69309" y="12625"/>
                </a:lnTo>
                <a:lnTo>
                  <a:pt x="75575" y="11156"/>
                </a:lnTo>
                <a:lnTo>
                  <a:pt x="82927" y="10176"/>
                </a:lnTo>
                <a:lnTo>
                  <a:pt x="91004" y="9523"/>
                </a:lnTo>
                <a:lnTo>
                  <a:pt x="104211" y="8797"/>
                </a:lnTo>
                <a:lnTo>
                  <a:pt x="115372" y="8475"/>
                </a:lnTo>
                <a:lnTo>
                  <a:pt x="125624" y="8331"/>
                </a:lnTo>
                <a:lnTo>
                  <a:pt x="130581" y="7341"/>
                </a:lnTo>
                <a:lnTo>
                  <a:pt x="135473" y="5728"/>
                </a:lnTo>
                <a:lnTo>
                  <a:pt x="140322" y="3700"/>
                </a:lnTo>
                <a:lnTo>
                  <a:pt x="145142" y="2348"/>
                </a:lnTo>
                <a:lnTo>
                  <a:pt x="149943" y="1447"/>
                </a:lnTo>
                <a:lnTo>
                  <a:pt x="154730" y="846"/>
                </a:lnTo>
                <a:lnTo>
                  <a:pt x="159510" y="446"/>
                </a:lnTo>
                <a:lnTo>
                  <a:pt x="164284" y="178"/>
                </a:lnTo>
                <a:lnTo>
                  <a:pt x="169054" y="0"/>
                </a:lnTo>
                <a:lnTo>
                  <a:pt x="173028" y="834"/>
                </a:lnTo>
                <a:lnTo>
                  <a:pt x="176470" y="2342"/>
                </a:lnTo>
                <a:lnTo>
                  <a:pt x="179559" y="4301"/>
                </a:lnTo>
                <a:lnTo>
                  <a:pt x="182413" y="5606"/>
                </a:lnTo>
                <a:lnTo>
                  <a:pt x="185109" y="6476"/>
                </a:lnTo>
                <a:lnTo>
                  <a:pt x="192882" y="821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SMARTInkAnnotation242"/>
          <p:cNvSpPr/>
          <p:nvPr/>
        </p:nvSpPr>
        <p:spPr>
          <a:xfrm>
            <a:off x="3059832" y="3284984"/>
            <a:ext cx="46979" cy="17146"/>
          </a:xfrm>
          <a:custGeom>
            <a:avLst/>
            <a:gdLst/>
            <a:ahLst/>
            <a:cxnLst/>
            <a:rect l="0" t="0" r="0" b="0"/>
            <a:pathLst>
              <a:path w="46979" h="17146">
                <a:moveTo>
                  <a:pt x="4116" y="17145"/>
                </a:moveTo>
                <a:lnTo>
                  <a:pt x="0" y="17145"/>
                </a:lnTo>
                <a:lnTo>
                  <a:pt x="1757" y="17145"/>
                </a:lnTo>
                <a:lnTo>
                  <a:pt x="3338" y="16193"/>
                </a:lnTo>
                <a:lnTo>
                  <a:pt x="5184" y="14605"/>
                </a:lnTo>
                <a:lnTo>
                  <a:pt x="7209" y="12594"/>
                </a:lnTo>
                <a:lnTo>
                  <a:pt x="9353" y="11254"/>
                </a:lnTo>
                <a:lnTo>
                  <a:pt x="11576" y="10360"/>
                </a:lnTo>
                <a:lnTo>
                  <a:pt x="13852" y="9764"/>
                </a:lnTo>
                <a:lnTo>
                  <a:pt x="16957" y="8415"/>
                </a:lnTo>
                <a:lnTo>
                  <a:pt x="20614" y="6562"/>
                </a:lnTo>
                <a:lnTo>
                  <a:pt x="24640" y="4375"/>
                </a:lnTo>
                <a:lnTo>
                  <a:pt x="28117" y="2917"/>
                </a:lnTo>
                <a:lnTo>
                  <a:pt x="31229" y="1945"/>
                </a:lnTo>
                <a:lnTo>
                  <a:pt x="34098" y="1297"/>
                </a:lnTo>
                <a:lnTo>
                  <a:pt x="36804" y="864"/>
                </a:lnTo>
                <a:lnTo>
                  <a:pt x="39402" y="576"/>
                </a:lnTo>
                <a:lnTo>
                  <a:pt x="46978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SMARTInkAnnotation243"/>
          <p:cNvSpPr/>
          <p:nvPr/>
        </p:nvSpPr>
        <p:spPr>
          <a:xfrm>
            <a:off x="1820838" y="3257550"/>
            <a:ext cx="21433" cy="162879"/>
          </a:xfrm>
          <a:custGeom>
            <a:avLst/>
            <a:gdLst/>
            <a:ahLst/>
            <a:cxnLst/>
            <a:rect l="0" t="0" r="0" b="0"/>
            <a:pathLst>
              <a:path w="21433" h="162879">
                <a:moveTo>
                  <a:pt x="0" y="0"/>
                </a:moveTo>
                <a:lnTo>
                  <a:pt x="0" y="36913"/>
                </a:lnTo>
                <a:lnTo>
                  <a:pt x="794" y="41754"/>
                </a:lnTo>
                <a:lnTo>
                  <a:pt x="2117" y="47838"/>
                </a:lnTo>
                <a:lnTo>
                  <a:pt x="3793" y="54753"/>
                </a:lnTo>
                <a:lnTo>
                  <a:pt x="4910" y="61267"/>
                </a:lnTo>
                <a:lnTo>
                  <a:pt x="5655" y="67515"/>
                </a:lnTo>
                <a:lnTo>
                  <a:pt x="6151" y="73585"/>
                </a:lnTo>
                <a:lnTo>
                  <a:pt x="7276" y="78584"/>
                </a:lnTo>
                <a:lnTo>
                  <a:pt x="8819" y="82870"/>
                </a:lnTo>
                <a:lnTo>
                  <a:pt x="10642" y="86679"/>
                </a:lnTo>
                <a:lnTo>
                  <a:pt x="11857" y="90171"/>
                </a:lnTo>
                <a:lnTo>
                  <a:pt x="12668" y="93452"/>
                </a:lnTo>
                <a:lnTo>
                  <a:pt x="13208" y="96591"/>
                </a:lnTo>
                <a:lnTo>
                  <a:pt x="13568" y="100590"/>
                </a:lnTo>
                <a:lnTo>
                  <a:pt x="13808" y="105160"/>
                </a:lnTo>
                <a:lnTo>
                  <a:pt x="14075" y="114366"/>
                </a:lnTo>
                <a:lnTo>
                  <a:pt x="14225" y="124903"/>
                </a:lnTo>
                <a:lnTo>
                  <a:pt x="14280" y="139909"/>
                </a:lnTo>
                <a:lnTo>
                  <a:pt x="15076" y="142803"/>
                </a:lnTo>
                <a:lnTo>
                  <a:pt x="16401" y="145685"/>
                </a:lnTo>
                <a:lnTo>
                  <a:pt x="18077" y="148558"/>
                </a:lnTo>
                <a:lnTo>
                  <a:pt x="19196" y="151426"/>
                </a:lnTo>
                <a:lnTo>
                  <a:pt x="19941" y="154291"/>
                </a:lnTo>
                <a:lnTo>
                  <a:pt x="21432" y="16287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SMARTInkAnnotation244"/>
          <p:cNvSpPr/>
          <p:nvPr/>
        </p:nvSpPr>
        <p:spPr>
          <a:xfrm>
            <a:off x="1777976" y="3180398"/>
            <a:ext cx="178595" cy="102871"/>
          </a:xfrm>
          <a:custGeom>
            <a:avLst/>
            <a:gdLst/>
            <a:ahLst/>
            <a:cxnLst/>
            <a:rect l="0" t="0" r="0" b="0"/>
            <a:pathLst>
              <a:path w="178595" h="102871">
                <a:moveTo>
                  <a:pt x="0" y="102870"/>
                </a:moveTo>
                <a:lnTo>
                  <a:pt x="6151" y="95489"/>
                </a:lnTo>
                <a:lnTo>
                  <a:pt x="10936" y="92287"/>
                </a:lnTo>
                <a:lnTo>
                  <a:pt x="14434" y="90100"/>
                </a:lnTo>
                <a:lnTo>
                  <a:pt x="17560" y="87689"/>
                </a:lnTo>
                <a:lnTo>
                  <a:pt x="20438" y="85129"/>
                </a:lnTo>
                <a:lnTo>
                  <a:pt x="23150" y="82471"/>
                </a:lnTo>
                <a:lnTo>
                  <a:pt x="25752" y="79745"/>
                </a:lnTo>
                <a:lnTo>
                  <a:pt x="28281" y="76976"/>
                </a:lnTo>
                <a:lnTo>
                  <a:pt x="30760" y="74177"/>
                </a:lnTo>
                <a:lnTo>
                  <a:pt x="34000" y="71359"/>
                </a:lnTo>
                <a:lnTo>
                  <a:pt x="37748" y="68528"/>
                </a:lnTo>
                <a:lnTo>
                  <a:pt x="41834" y="65688"/>
                </a:lnTo>
                <a:lnTo>
                  <a:pt x="50607" y="59992"/>
                </a:lnTo>
                <a:lnTo>
                  <a:pt x="73898" y="45718"/>
                </a:lnTo>
                <a:lnTo>
                  <a:pt x="97641" y="31432"/>
                </a:lnTo>
                <a:lnTo>
                  <a:pt x="102400" y="29527"/>
                </a:lnTo>
                <a:lnTo>
                  <a:pt x="107161" y="28258"/>
                </a:lnTo>
                <a:lnTo>
                  <a:pt x="111922" y="27411"/>
                </a:lnTo>
                <a:lnTo>
                  <a:pt x="116683" y="25894"/>
                </a:lnTo>
                <a:lnTo>
                  <a:pt x="121445" y="23930"/>
                </a:lnTo>
                <a:lnTo>
                  <a:pt x="126207" y="21669"/>
                </a:lnTo>
                <a:lnTo>
                  <a:pt x="130176" y="19208"/>
                </a:lnTo>
                <a:lnTo>
                  <a:pt x="133615" y="16616"/>
                </a:lnTo>
                <a:lnTo>
                  <a:pt x="136701" y="13935"/>
                </a:lnTo>
                <a:lnTo>
                  <a:pt x="141140" y="11195"/>
                </a:lnTo>
                <a:lnTo>
                  <a:pt x="146481" y="8416"/>
                </a:lnTo>
                <a:lnTo>
                  <a:pt x="152423" y="5610"/>
                </a:lnTo>
                <a:lnTo>
                  <a:pt x="157177" y="3740"/>
                </a:lnTo>
                <a:lnTo>
                  <a:pt x="161141" y="2493"/>
                </a:lnTo>
                <a:lnTo>
                  <a:pt x="164577" y="1662"/>
                </a:lnTo>
                <a:lnTo>
                  <a:pt x="167662" y="1108"/>
                </a:lnTo>
                <a:lnTo>
                  <a:pt x="170512" y="739"/>
                </a:lnTo>
                <a:lnTo>
                  <a:pt x="178594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SMARTInkAnnotation245"/>
          <p:cNvSpPr/>
          <p:nvPr/>
        </p:nvSpPr>
        <p:spPr>
          <a:xfrm>
            <a:off x="1835696" y="3284984"/>
            <a:ext cx="71439" cy="34291"/>
          </a:xfrm>
          <a:custGeom>
            <a:avLst/>
            <a:gdLst/>
            <a:ahLst/>
            <a:cxnLst/>
            <a:rect l="0" t="0" r="0" b="0"/>
            <a:pathLst>
              <a:path w="71439" h="34291">
                <a:moveTo>
                  <a:pt x="0" y="34290"/>
                </a:moveTo>
                <a:lnTo>
                  <a:pt x="0" y="29739"/>
                </a:lnTo>
                <a:lnTo>
                  <a:pt x="794" y="28399"/>
                </a:lnTo>
                <a:lnTo>
                  <a:pt x="2117" y="27505"/>
                </a:lnTo>
                <a:lnTo>
                  <a:pt x="3792" y="26909"/>
                </a:lnTo>
                <a:lnTo>
                  <a:pt x="4910" y="25559"/>
                </a:lnTo>
                <a:lnTo>
                  <a:pt x="5654" y="23707"/>
                </a:lnTo>
                <a:lnTo>
                  <a:pt x="6151" y="21520"/>
                </a:lnTo>
                <a:lnTo>
                  <a:pt x="7276" y="20061"/>
                </a:lnTo>
                <a:lnTo>
                  <a:pt x="8819" y="19089"/>
                </a:lnTo>
                <a:lnTo>
                  <a:pt x="10642" y="18441"/>
                </a:lnTo>
                <a:lnTo>
                  <a:pt x="12651" y="17057"/>
                </a:lnTo>
                <a:lnTo>
                  <a:pt x="14784" y="15181"/>
                </a:lnTo>
                <a:lnTo>
                  <a:pt x="17000" y="12978"/>
                </a:lnTo>
                <a:lnTo>
                  <a:pt x="20064" y="11510"/>
                </a:lnTo>
                <a:lnTo>
                  <a:pt x="23695" y="10531"/>
                </a:lnTo>
                <a:lnTo>
                  <a:pt x="27703" y="9878"/>
                </a:lnTo>
                <a:lnTo>
                  <a:pt x="31169" y="8490"/>
                </a:lnTo>
                <a:lnTo>
                  <a:pt x="34273" y="6613"/>
                </a:lnTo>
                <a:lnTo>
                  <a:pt x="37136" y="4409"/>
                </a:lnTo>
                <a:lnTo>
                  <a:pt x="40632" y="2939"/>
                </a:lnTo>
                <a:lnTo>
                  <a:pt x="44551" y="1959"/>
                </a:lnTo>
                <a:lnTo>
                  <a:pt x="48751" y="1306"/>
                </a:lnTo>
                <a:lnTo>
                  <a:pt x="52344" y="871"/>
                </a:lnTo>
                <a:lnTo>
                  <a:pt x="55534" y="581"/>
                </a:lnTo>
                <a:lnTo>
                  <a:pt x="58454" y="387"/>
                </a:lnTo>
                <a:lnTo>
                  <a:pt x="63815" y="172"/>
                </a:lnTo>
                <a:lnTo>
                  <a:pt x="71438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SMARTInkAnnotation246"/>
          <p:cNvSpPr/>
          <p:nvPr/>
        </p:nvSpPr>
        <p:spPr>
          <a:xfrm>
            <a:off x="5093493" y="1388744"/>
            <a:ext cx="142876" cy="34291"/>
          </a:xfrm>
          <a:custGeom>
            <a:avLst/>
            <a:gdLst/>
            <a:ahLst/>
            <a:cxnLst/>
            <a:rect l="0" t="0" r="0" b="0"/>
            <a:pathLst>
              <a:path w="142876" h="34291">
                <a:moveTo>
                  <a:pt x="0" y="34290"/>
                </a:moveTo>
                <a:lnTo>
                  <a:pt x="0" y="26910"/>
                </a:lnTo>
                <a:lnTo>
                  <a:pt x="794" y="26512"/>
                </a:lnTo>
                <a:lnTo>
                  <a:pt x="3793" y="26071"/>
                </a:lnTo>
                <a:lnTo>
                  <a:pt x="4910" y="25001"/>
                </a:lnTo>
                <a:lnTo>
                  <a:pt x="5654" y="23335"/>
                </a:lnTo>
                <a:lnTo>
                  <a:pt x="6151" y="21272"/>
                </a:lnTo>
                <a:lnTo>
                  <a:pt x="7276" y="19896"/>
                </a:lnTo>
                <a:lnTo>
                  <a:pt x="8820" y="18979"/>
                </a:lnTo>
                <a:lnTo>
                  <a:pt x="12651" y="17961"/>
                </a:lnTo>
                <a:lnTo>
                  <a:pt x="17000" y="17508"/>
                </a:lnTo>
                <a:lnTo>
                  <a:pt x="20065" y="17387"/>
                </a:lnTo>
                <a:lnTo>
                  <a:pt x="27703" y="17253"/>
                </a:lnTo>
                <a:lnTo>
                  <a:pt x="31963" y="16265"/>
                </a:lnTo>
                <a:lnTo>
                  <a:pt x="36390" y="14653"/>
                </a:lnTo>
                <a:lnTo>
                  <a:pt x="40929" y="12627"/>
                </a:lnTo>
                <a:lnTo>
                  <a:pt x="44749" y="11275"/>
                </a:lnTo>
                <a:lnTo>
                  <a:pt x="48089" y="10375"/>
                </a:lnTo>
                <a:lnTo>
                  <a:pt x="51110" y="9774"/>
                </a:lnTo>
                <a:lnTo>
                  <a:pt x="55505" y="8421"/>
                </a:lnTo>
                <a:lnTo>
                  <a:pt x="60815" y="6567"/>
                </a:lnTo>
                <a:lnTo>
                  <a:pt x="66737" y="4378"/>
                </a:lnTo>
                <a:lnTo>
                  <a:pt x="71479" y="2919"/>
                </a:lnTo>
                <a:lnTo>
                  <a:pt x="75434" y="1946"/>
                </a:lnTo>
                <a:lnTo>
                  <a:pt x="78865" y="1298"/>
                </a:lnTo>
                <a:lnTo>
                  <a:pt x="82739" y="865"/>
                </a:lnTo>
                <a:lnTo>
                  <a:pt x="86910" y="577"/>
                </a:lnTo>
                <a:lnTo>
                  <a:pt x="95777" y="257"/>
                </a:lnTo>
                <a:lnTo>
                  <a:pt x="126503" y="15"/>
                </a:lnTo>
                <a:lnTo>
                  <a:pt x="142875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SMARTInkAnnotation247"/>
          <p:cNvSpPr/>
          <p:nvPr/>
        </p:nvSpPr>
        <p:spPr>
          <a:xfrm>
            <a:off x="5086350" y="1460401"/>
            <a:ext cx="142876" cy="36153"/>
          </a:xfrm>
          <a:custGeom>
            <a:avLst/>
            <a:gdLst/>
            <a:ahLst/>
            <a:cxnLst/>
            <a:rect l="0" t="0" r="0" b="0"/>
            <a:pathLst>
              <a:path w="142876" h="36153">
                <a:moveTo>
                  <a:pt x="0" y="31213"/>
                </a:moveTo>
                <a:lnTo>
                  <a:pt x="0" y="36152"/>
                </a:lnTo>
                <a:lnTo>
                  <a:pt x="0" y="31462"/>
                </a:lnTo>
                <a:lnTo>
                  <a:pt x="3792" y="31287"/>
                </a:lnTo>
                <a:lnTo>
                  <a:pt x="9942" y="31235"/>
                </a:lnTo>
                <a:lnTo>
                  <a:pt x="12185" y="30276"/>
                </a:lnTo>
                <a:lnTo>
                  <a:pt x="14473" y="28683"/>
                </a:lnTo>
                <a:lnTo>
                  <a:pt x="16792" y="26669"/>
                </a:lnTo>
                <a:lnTo>
                  <a:pt x="19132" y="25326"/>
                </a:lnTo>
                <a:lnTo>
                  <a:pt x="21486" y="24431"/>
                </a:lnTo>
                <a:lnTo>
                  <a:pt x="23849" y="23834"/>
                </a:lnTo>
                <a:lnTo>
                  <a:pt x="42343" y="18444"/>
                </a:lnTo>
                <a:lnTo>
                  <a:pt x="48866" y="16985"/>
                </a:lnTo>
                <a:lnTo>
                  <a:pt x="54802" y="16013"/>
                </a:lnTo>
                <a:lnTo>
                  <a:pt x="60347" y="15365"/>
                </a:lnTo>
                <a:lnTo>
                  <a:pt x="65631" y="13980"/>
                </a:lnTo>
                <a:lnTo>
                  <a:pt x="70742" y="12105"/>
                </a:lnTo>
                <a:lnTo>
                  <a:pt x="75736" y="9902"/>
                </a:lnTo>
                <a:lnTo>
                  <a:pt x="80653" y="8433"/>
                </a:lnTo>
                <a:lnTo>
                  <a:pt x="85518" y="7454"/>
                </a:lnTo>
                <a:lnTo>
                  <a:pt x="90350" y="6801"/>
                </a:lnTo>
                <a:lnTo>
                  <a:pt x="95158" y="6366"/>
                </a:lnTo>
                <a:lnTo>
                  <a:pt x="99951" y="6076"/>
                </a:lnTo>
                <a:lnTo>
                  <a:pt x="109510" y="5754"/>
                </a:lnTo>
                <a:lnTo>
                  <a:pt x="119050" y="5611"/>
                </a:lnTo>
                <a:lnTo>
                  <a:pt x="123023" y="4620"/>
                </a:lnTo>
                <a:lnTo>
                  <a:pt x="126465" y="3007"/>
                </a:lnTo>
                <a:lnTo>
                  <a:pt x="129554" y="979"/>
                </a:lnTo>
                <a:lnTo>
                  <a:pt x="132407" y="580"/>
                </a:lnTo>
                <a:lnTo>
                  <a:pt x="135102" y="1266"/>
                </a:lnTo>
                <a:lnTo>
                  <a:pt x="137693" y="2676"/>
                </a:lnTo>
                <a:lnTo>
                  <a:pt x="139420" y="2663"/>
                </a:lnTo>
                <a:lnTo>
                  <a:pt x="140572" y="1703"/>
                </a:lnTo>
                <a:lnTo>
                  <a:pt x="141339" y="110"/>
                </a:lnTo>
                <a:lnTo>
                  <a:pt x="141851" y="0"/>
                </a:lnTo>
                <a:lnTo>
                  <a:pt x="142192" y="880"/>
                </a:lnTo>
                <a:lnTo>
                  <a:pt x="142875" y="54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SMARTInkAnnotation248"/>
          <p:cNvSpPr/>
          <p:nvPr/>
        </p:nvSpPr>
        <p:spPr>
          <a:xfrm>
            <a:off x="5193506" y="1354455"/>
            <a:ext cx="199666" cy="180023"/>
          </a:xfrm>
          <a:custGeom>
            <a:avLst/>
            <a:gdLst/>
            <a:ahLst/>
            <a:cxnLst/>
            <a:rect l="0" t="0" r="0" b="0"/>
            <a:pathLst>
              <a:path w="199666" h="180023">
                <a:moveTo>
                  <a:pt x="0" y="0"/>
                </a:moveTo>
                <a:lnTo>
                  <a:pt x="4115" y="0"/>
                </a:lnTo>
                <a:lnTo>
                  <a:pt x="699" y="0"/>
                </a:lnTo>
                <a:lnTo>
                  <a:pt x="17005" y="0"/>
                </a:lnTo>
                <a:lnTo>
                  <a:pt x="19274" y="952"/>
                </a:lnTo>
                <a:lnTo>
                  <a:pt x="28641" y="7796"/>
                </a:lnTo>
                <a:lnTo>
                  <a:pt x="42362" y="16482"/>
                </a:lnTo>
                <a:lnTo>
                  <a:pt x="104734" y="54265"/>
                </a:lnTo>
                <a:lnTo>
                  <a:pt x="109510" y="56179"/>
                </a:lnTo>
                <a:lnTo>
                  <a:pt x="114282" y="57455"/>
                </a:lnTo>
                <a:lnTo>
                  <a:pt x="119050" y="58306"/>
                </a:lnTo>
                <a:lnTo>
                  <a:pt x="123817" y="59825"/>
                </a:lnTo>
                <a:lnTo>
                  <a:pt x="128582" y="61791"/>
                </a:lnTo>
                <a:lnTo>
                  <a:pt x="133346" y="64054"/>
                </a:lnTo>
                <a:lnTo>
                  <a:pt x="138110" y="66515"/>
                </a:lnTo>
                <a:lnTo>
                  <a:pt x="147636" y="71789"/>
                </a:lnTo>
                <a:lnTo>
                  <a:pt x="152399" y="73577"/>
                </a:lnTo>
                <a:lnTo>
                  <a:pt x="157161" y="74769"/>
                </a:lnTo>
                <a:lnTo>
                  <a:pt x="161925" y="75563"/>
                </a:lnTo>
                <a:lnTo>
                  <a:pt x="165894" y="77045"/>
                </a:lnTo>
                <a:lnTo>
                  <a:pt x="169333" y="78986"/>
                </a:lnTo>
                <a:lnTo>
                  <a:pt x="172420" y="81232"/>
                </a:lnTo>
                <a:lnTo>
                  <a:pt x="176065" y="82730"/>
                </a:lnTo>
                <a:lnTo>
                  <a:pt x="180083" y="83728"/>
                </a:lnTo>
                <a:lnTo>
                  <a:pt x="190353" y="85330"/>
                </a:lnTo>
                <a:lnTo>
                  <a:pt x="193874" y="88089"/>
                </a:lnTo>
                <a:lnTo>
                  <a:pt x="199665" y="93934"/>
                </a:lnTo>
                <a:lnTo>
                  <a:pt x="194251" y="94225"/>
                </a:lnTo>
                <a:lnTo>
                  <a:pt x="190050" y="94265"/>
                </a:lnTo>
                <a:lnTo>
                  <a:pt x="187819" y="95228"/>
                </a:lnTo>
                <a:lnTo>
                  <a:pt x="183223" y="98838"/>
                </a:lnTo>
                <a:lnTo>
                  <a:pt x="177711" y="101135"/>
                </a:lnTo>
                <a:lnTo>
                  <a:pt x="170068" y="103618"/>
                </a:lnTo>
                <a:lnTo>
                  <a:pt x="161004" y="106226"/>
                </a:lnTo>
                <a:lnTo>
                  <a:pt x="152580" y="108917"/>
                </a:lnTo>
                <a:lnTo>
                  <a:pt x="136869" y="114447"/>
                </a:lnTo>
                <a:lnTo>
                  <a:pt x="129346" y="118208"/>
                </a:lnTo>
                <a:lnTo>
                  <a:pt x="121950" y="122620"/>
                </a:lnTo>
                <a:lnTo>
                  <a:pt x="114637" y="127467"/>
                </a:lnTo>
                <a:lnTo>
                  <a:pt x="106587" y="131650"/>
                </a:lnTo>
                <a:lnTo>
                  <a:pt x="98046" y="135392"/>
                </a:lnTo>
                <a:lnTo>
                  <a:pt x="65317" y="148240"/>
                </a:lnTo>
                <a:lnTo>
                  <a:pt x="57832" y="152167"/>
                </a:lnTo>
                <a:lnTo>
                  <a:pt x="50461" y="156689"/>
                </a:lnTo>
                <a:lnTo>
                  <a:pt x="43165" y="161609"/>
                </a:lnTo>
                <a:lnTo>
                  <a:pt x="37508" y="165842"/>
                </a:lnTo>
                <a:lnTo>
                  <a:pt x="32943" y="169616"/>
                </a:lnTo>
                <a:lnTo>
                  <a:pt x="21431" y="18002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SMARTInkAnnotation249"/>
          <p:cNvSpPr/>
          <p:nvPr/>
        </p:nvSpPr>
        <p:spPr>
          <a:xfrm>
            <a:off x="5543575" y="1474870"/>
            <a:ext cx="149611" cy="179623"/>
          </a:xfrm>
          <a:custGeom>
            <a:avLst/>
            <a:gdLst/>
            <a:ahLst/>
            <a:cxnLst/>
            <a:rect l="0" t="0" r="0" b="0"/>
            <a:pathLst>
              <a:path w="149611" h="179623">
                <a:moveTo>
                  <a:pt x="7118" y="179622"/>
                </a:moveTo>
                <a:lnTo>
                  <a:pt x="7118" y="172241"/>
                </a:lnTo>
                <a:lnTo>
                  <a:pt x="6325" y="171844"/>
                </a:lnTo>
                <a:lnTo>
                  <a:pt x="2208" y="171285"/>
                </a:lnTo>
                <a:lnTo>
                  <a:pt x="967" y="171154"/>
                </a:lnTo>
                <a:lnTo>
                  <a:pt x="636" y="170167"/>
                </a:lnTo>
                <a:lnTo>
                  <a:pt x="269" y="166530"/>
                </a:lnTo>
                <a:lnTo>
                  <a:pt x="105" y="161738"/>
                </a:lnTo>
                <a:lnTo>
                  <a:pt x="13" y="153686"/>
                </a:lnTo>
                <a:lnTo>
                  <a:pt x="0" y="150901"/>
                </a:lnTo>
                <a:lnTo>
                  <a:pt x="785" y="148092"/>
                </a:lnTo>
                <a:lnTo>
                  <a:pt x="2102" y="145267"/>
                </a:lnTo>
                <a:lnTo>
                  <a:pt x="3774" y="142431"/>
                </a:lnTo>
                <a:lnTo>
                  <a:pt x="5683" y="138636"/>
                </a:lnTo>
                <a:lnTo>
                  <a:pt x="7748" y="134200"/>
                </a:lnTo>
                <a:lnTo>
                  <a:pt x="9920" y="129338"/>
                </a:lnTo>
                <a:lnTo>
                  <a:pt x="12954" y="124192"/>
                </a:lnTo>
                <a:lnTo>
                  <a:pt x="16566" y="118856"/>
                </a:lnTo>
                <a:lnTo>
                  <a:pt x="24017" y="108800"/>
                </a:lnTo>
                <a:lnTo>
                  <a:pt x="29975" y="101156"/>
                </a:lnTo>
                <a:lnTo>
                  <a:pt x="33468" y="95879"/>
                </a:lnTo>
                <a:lnTo>
                  <a:pt x="37385" y="89503"/>
                </a:lnTo>
                <a:lnTo>
                  <a:pt x="41584" y="82395"/>
                </a:lnTo>
                <a:lnTo>
                  <a:pt x="45970" y="76704"/>
                </a:lnTo>
                <a:lnTo>
                  <a:pt x="50482" y="71958"/>
                </a:lnTo>
                <a:lnTo>
                  <a:pt x="55077" y="67841"/>
                </a:lnTo>
                <a:lnTo>
                  <a:pt x="59728" y="63191"/>
                </a:lnTo>
                <a:lnTo>
                  <a:pt x="64417" y="58187"/>
                </a:lnTo>
                <a:lnTo>
                  <a:pt x="73859" y="47546"/>
                </a:lnTo>
                <a:lnTo>
                  <a:pt x="99364" y="17460"/>
                </a:lnTo>
                <a:lnTo>
                  <a:pt x="101953" y="14364"/>
                </a:lnTo>
                <a:lnTo>
                  <a:pt x="104473" y="12300"/>
                </a:lnTo>
                <a:lnTo>
                  <a:pt x="106946" y="10924"/>
                </a:lnTo>
                <a:lnTo>
                  <a:pt x="109389" y="10007"/>
                </a:lnTo>
                <a:lnTo>
                  <a:pt x="111811" y="8443"/>
                </a:lnTo>
                <a:lnTo>
                  <a:pt x="114220" y="6447"/>
                </a:lnTo>
                <a:lnTo>
                  <a:pt x="120997" y="0"/>
                </a:lnTo>
                <a:lnTo>
                  <a:pt x="121231" y="2318"/>
                </a:lnTo>
                <a:lnTo>
                  <a:pt x="121381" y="7016"/>
                </a:lnTo>
                <a:lnTo>
                  <a:pt x="121407" y="12380"/>
                </a:lnTo>
                <a:lnTo>
                  <a:pt x="122205" y="14788"/>
                </a:lnTo>
                <a:lnTo>
                  <a:pt x="125207" y="20002"/>
                </a:lnTo>
                <a:lnTo>
                  <a:pt x="127071" y="25495"/>
                </a:lnTo>
                <a:lnTo>
                  <a:pt x="127567" y="28293"/>
                </a:lnTo>
                <a:lnTo>
                  <a:pt x="128693" y="32064"/>
                </a:lnTo>
                <a:lnTo>
                  <a:pt x="130237" y="36482"/>
                </a:lnTo>
                <a:lnTo>
                  <a:pt x="132060" y="41333"/>
                </a:lnTo>
                <a:lnTo>
                  <a:pt x="133276" y="45519"/>
                </a:lnTo>
                <a:lnTo>
                  <a:pt x="134086" y="49263"/>
                </a:lnTo>
                <a:lnTo>
                  <a:pt x="134625" y="52711"/>
                </a:lnTo>
                <a:lnTo>
                  <a:pt x="134986" y="56915"/>
                </a:lnTo>
                <a:lnTo>
                  <a:pt x="135226" y="61622"/>
                </a:lnTo>
                <a:lnTo>
                  <a:pt x="135386" y="66665"/>
                </a:lnTo>
                <a:lnTo>
                  <a:pt x="136286" y="71933"/>
                </a:lnTo>
                <a:lnTo>
                  <a:pt x="137680" y="77349"/>
                </a:lnTo>
                <a:lnTo>
                  <a:pt x="139403" y="82865"/>
                </a:lnTo>
                <a:lnTo>
                  <a:pt x="141346" y="88447"/>
                </a:lnTo>
                <a:lnTo>
                  <a:pt x="143435" y="94074"/>
                </a:lnTo>
                <a:lnTo>
                  <a:pt x="145621" y="99730"/>
                </a:lnTo>
                <a:lnTo>
                  <a:pt x="147078" y="105406"/>
                </a:lnTo>
                <a:lnTo>
                  <a:pt x="148050" y="111095"/>
                </a:lnTo>
                <a:lnTo>
                  <a:pt x="148698" y="116792"/>
                </a:lnTo>
                <a:lnTo>
                  <a:pt x="149130" y="122495"/>
                </a:lnTo>
                <a:lnTo>
                  <a:pt x="149417" y="128203"/>
                </a:lnTo>
                <a:lnTo>
                  <a:pt x="149610" y="133912"/>
                </a:lnTo>
                <a:lnTo>
                  <a:pt x="148944" y="138672"/>
                </a:lnTo>
                <a:lnTo>
                  <a:pt x="147706" y="142797"/>
                </a:lnTo>
                <a:lnTo>
                  <a:pt x="146087" y="146499"/>
                </a:lnTo>
                <a:lnTo>
                  <a:pt x="145008" y="149920"/>
                </a:lnTo>
                <a:lnTo>
                  <a:pt x="144288" y="153153"/>
                </a:lnTo>
                <a:lnTo>
                  <a:pt x="143808" y="156261"/>
                </a:lnTo>
                <a:lnTo>
                  <a:pt x="142695" y="159286"/>
                </a:lnTo>
                <a:lnTo>
                  <a:pt x="141160" y="162254"/>
                </a:lnTo>
                <a:lnTo>
                  <a:pt x="139341" y="165186"/>
                </a:lnTo>
                <a:lnTo>
                  <a:pt x="137336" y="167141"/>
                </a:lnTo>
                <a:lnTo>
                  <a:pt x="135205" y="168444"/>
                </a:lnTo>
                <a:lnTo>
                  <a:pt x="130721" y="169891"/>
                </a:lnTo>
                <a:lnTo>
                  <a:pt x="126082" y="170535"/>
                </a:lnTo>
                <a:lnTo>
                  <a:pt x="123734" y="170706"/>
                </a:lnTo>
                <a:lnTo>
                  <a:pt x="119008" y="170897"/>
                </a:lnTo>
                <a:lnTo>
                  <a:pt x="115843" y="169995"/>
                </a:lnTo>
                <a:lnTo>
                  <a:pt x="112145" y="168442"/>
                </a:lnTo>
                <a:lnTo>
                  <a:pt x="108092" y="166454"/>
                </a:lnTo>
                <a:lnTo>
                  <a:pt x="103803" y="165128"/>
                </a:lnTo>
                <a:lnTo>
                  <a:pt x="99356" y="164244"/>
                </a:lnTo>
                <a:lnTo>
                  <a:pt x="94804" y="163655"/>
                </a:lnTo>
                <a:lnTo>
                  <a:pt x="90975" y="162310"/>
                </a:lnTo>
                <a:lnTo>
                  <a:pt x="87630" y="160461"/>
                </a:lnTo>
                <a:lnTo>
                  <a:pt x="84604" y="158275"/>
                </a:lnTo>
                <a:lnTo>
                  <a:pt x="81794" y="156818"/>
                </a:lnTo>
                <a:lnTo>
                  <a:pt x="79128" y="155847"/>
                </a:lnTo>
                <a:lnTo>
                  <a:pt x="76556" y="155200"/>
                </a:lnTo>
                <a:lnTo>
                  <a:pt x="74047" y="153815"/>
                </a:lnTo>
                <a:lnTo>
                  <a:pt x="71582" y="151940"/>
                </a:lnTo>
                <a:lnTo>
                  <a:pt x="64268" y="14533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5" name="SMARTInkAnnotation250"/>
          <p:cNvSpPr/>
          <p:nvPr/>
        </p:nvSpPr>
        <p:spPr>
          <a:xfrm>
            <a:off x="5672137" y="1329315"/>
            <a:ext cx="157164" cy="330117"/>
          </a:xfrm>
          <a:custGeom>
            <a:avLst/>
            <a:gdLst/>
            <a:ahLst/>
            <a:cxnLst/>
            <a:rect l="0" t="0" r="0" b="0"/>
            <a:pathLst>
              <a:path w="157164" h="330117">
                <a:moveTo>
                  <a:pt x="0" y="325177"/>
                </a:moveTo>
                <a:lnTo>
                  <a:pt x="0" y="330116"/>
                </a:lnTo>
                <a:lnTo>
                  <a:pt x="0" y="326016"/>
                </a:lnTo>
                <a:lnTo>
                  <a:pt x="794" y="325736"/>
                </a:lnTo>
                <a:lnTo>
                  <a:pt x="3793" y="325425"/>
                </a:lnTo>
                <a:lnTo>
                  <a:pt x="5704" y="324390"/>
                </a:lnTo>
                <a:lnTo>
                  <a:pt x="9943" y="320700"/>
                </a:lnTo>
                <a:lnTo>
                  <a:pt x="14474" y="313345"/>
                </a:lnTo>
                <a:lnTo>
                  <a:pt x="19132" y="303726"/>
                </a:lnTo>
                <a:lnTo>
                  <a:pt x="23850" y="293101"/>
                </a:lnTo>
                <a:lnTo>
                  <a:pt x="27012" y="286648"/>
                </a:lnTo>
                <a:lnTo>
                  <a:pt x="34759" y="271858"/>
                </a:lnTo>
                <a:lnTo>
                  <a:pt x="38254" y="263913"/>
                </a:lnTo>
                <a:lnTo>
                  <a:pt x="41378" y="255760"/>
                </a:lnTo>
                <a:lnTo>
                  <a:pt x="44255" y="247466"/>
                </a:lnTo>
                <a:lnTo>
                  <a:pt x="47759" y="239080"/>
                </a:lnTo>
                <a:lnTo>
                  <a:pt x="51683" y="230631"/>
                </a:lnTo>
                <a:lnTo>
                  <a:pt x="55887" y="222142"/>
                </a:lnTo>
                <a:lnTo>
                  <a:pt x="59482" y="213624"/>
                </a:lnTo>
                <a:lnTo>
                  <a:pt x="62674" y="205089"/>
                </a:lnTo>
                <a:lnTo>
                  <a:pt x="65595" y="196541"/>
                </a:lnTo>
                <a:lnTo>
                  <a:pt x="68337" y="187984"/>
                </a:lnTo>
                <a:lnTo>
                  <a:pt x="73499" y="170857"/>
                </a:lnTo>
                <a:lnTo>
                  <a:pt x="88078" y="119436"/>
                </a:lnTo>
                <a:lnTo>
                  <a:pt x="89675" y="110864"/>
                </a:lnTo>
                <a:lnTo>
                  <a:pt x="90739" y="102291"/>
                </a:lnTo>
                <a:lnTo>
                  <a:pt x="91449" y="93719"/>
                </a:lnTo>
                <a:lnTo>
                  <a:pt x="91922" y="86099"/>
                </a:lnTo>
                <a:lnTo>
                  <a:pt x="92238" y="79114"/>
                </a:lnTo>
                <a:lnTo>
                  <a:pt x="92588" y="66273"/>
                </a:lnTo>
                <a:lnTo>
                  <a:pt x="92744" y="54216"/>
                </a:lnTo>
                <a:lnTo>
                  <a:pt x="91992" y="47382"/>
                </a:lnTo>
                <a:lnTo>
                  <a:pt x="90697" y="39968"/>
                </a:lnTo>
                <a:lnTo>
                  <a:pt x="89040" y="32167"/>
                </a:lnTo>
                <a:lnTo>
                  <a:pt x="87141" y="26015"/>
                </a:lnTo>
                <a:lnTo>
                  <a:pt x="82915" y="16638"/>
                </a:lnTo>
                <a:lnTo>
                  <a:pt x="80507" y="9296"/>
                </a:lnTo>
                <a:lnTo>
                  <a:pt x="79866" y="6005"/>
                </a:lnTo>
                <a:lnTo>
                  <a:pt x="78643" y="3811"/>
                </a:lnTo>
                <a:lnTo>
                  <a:pt x="77036" y="2348"/>
                </a:lnTo>
                <a:lnTo>
                  <a:pt x="72543" y="0"/>
                </a:lnTo>
                <a:lnTo>
                  <a:pt x="71381" y="760"/>
                </a:lnTo>
                <a:lnTo>
                  <a:pt x="67973" y="4144"/>
                </a:lnTo>
                <a:lnTo>
                  <a:pt x="63812" y="8823"/>
                </a:lnTo>
                <a:lnTo>
                  <a:pt x="61592" y="11405"/>
                </a:lnTo>
                <a:lnTo>
                  <a:pt x="57007" y="19353"/>
                </a:lnTo>
                <a:lnTo>
                  <a:pt x="54674" y="24139"/>
                </a:lnTo>
                <a:lnTo>
                  <a:pt x="53118" y="30188"/>
                </a:lnTo>
                <a:lnTo>
                  <a:pt x="52081" y="37077"/>
                </a:lnTo>
                <a:lnTo>
                  <a:pt x="51389" y="44528"/>
                </a:lnTo>
                <a:lnTo>
                  <a:pt x="50134" y="52353"/>
                </a:lnTo>
                <a:lnTo>
                  <a:pt x="48504" y="60427"/>
                </a:lnTo>
                <a:lnTo>
                  <a:pt x="46624" y="68667"/>
                </a:lnTo>
                <a:lnTo>
                  <a:pt x="45370" y="77018"/>
                </a:lnTo>
                <a:lnTo>
                  <a:pt x="44534" y="85443"/>
                </a:lnTo>
                <a:lnTo>
                  <a:pt x="43977" y="93917"/>
                </a:lnTo>
                <a:lnTo>
                  <a:pt x="38173" y="157505"/>
                </a:lnTo>
                <a:lnTo>
                  <a:pt x="37355" y="170533"/>
                </a:lnTo>
                <a:lnTo>
                  <a:pt x="36809" y="182076"/>
                </a:lnTo>
                <a:lnTo>
                  <a:pt x="36204" y="205062"/>
                </a:lnTo>
                <a:lnTo>
                  <a:pt x="36042" y="216525"/>
                </a:lnTo>
                <a:lnTo>
                  <a:pt x="36728" y="226072"/>
                </a:lnTo>
                <a:lnTo>
                  <a:pt x="37979" y="234342"/>
                </a:lnTo>
                <a:lnTo>
                  <a:pt x="39607" y="241761"/>
                </a:lnTo>
                <a:lnTo>
                  <a:pt x="40692" y="249564"/>
                </a:lnTo>
                <a:lnTo>
                  <a:pt x="41416" y="257623"/>
                </a:lnTo>
                <a:lnTo>
                  <a:pt x="41898" y="265853"/>
                </a:lnTo>
                <a:lnTo>
                  <a:pt x="43014" y="273245"/>
                </a:lnTo>
                <a:lnTo>
                  <a:pt x="44551" y="280079"/>
                </a:lnTo>
                <a:lnTo>
                  <a:pt x="46369" y="286539"/>
                </a:lnTo>
                <a:lnTo>
                  <a:pt x="48390" y="296257"/>
                </a:lnTo>
                <a:lnTo>
                  <a:pt x="48929" y="300182"/>
                </a:lnTo>
                <a:lnTo>
                  <a:pt x="51644" y="307083"/>
                </a:lnTo>
                <a:lnTo>
                  <a:pt x="55497" y="313325"/>
                </a:lnTo>
                <a:lnTo>
                  <a:pt x="59854" y="319275"/>
                </a:lnTo>
                <a:lnTo>
                  <a:pt x="62128" y="320290"/>
                </a:lnTo>
                <a:lnTo>
                  <a:pt x="64438" y="320014"/>
                </a:lnTo>
                <a:lnTo>
                  <a:pt x="70055" y="317278"/>
                </a:lnTo>
                <a:lnTo>
                  <a:pt x="74820" y="312253"/>
                </a:lnTo>
                <a:lnTo>
                  <a:pt x="76074" y="309894"/>
                </a:lnTo>
                <a:lnTo>
                  <a:pt x="78632" y="301069"/>
                </a:lnTo>
                <a:lnTo>
                  <a:pt x="82044" y="291920"/>
                </a:lnTo>
                <a:lnTo>
                  <a:pt x="86206" y="284044"/>
                </a:lnTo>
                <a:lnTo>
                  <a:pt x="90701" y="276416"/>
                </a:lnTo>
                <a:lnTo>
                  <a:pt x="95345" y="266675"/>
                </a:lnTo>
                <a:lnTo>
                  <a:pt x="100055" y="258536"/>
                </a:lnTo>
                <a:lnTo>
                  <a:pt x="105753" y="250101"/>
                </a:lnTo>
                <a:lnTo>
                  <a:pt x="107809" y="249409"/>
                </a:lnTo>
                <a:lnTo>
                  <a:pt x="110766" y="248947"/>
                </a:lnTo>
                <a:lnTo>
                  <a:pt x="114326" y="248640"/>
                </a:lnTo>
                <a:lnTo>
                  <a:pt x="116698" y="249387"/>
                </a:lnTo>
                <a:lnTo>
                  <a:pt x="118280" y="250838"/>
                </a:lnTo>
                <a:lnTo>
                  <a:pt x="122624" y="257431"/>
                </a:lnTo>
                <a:lnTo>
                  <a:pt x="126730" y="262682"/>
                </a:lnTo>
                <a:lnTo>
                  <a:pt x="131202" y="268192"/>
                </a:lnTo>
                <a:lnTo>
                  <a:pt x="135835" y="276355"/>
                </a:lnTo>
                <a:lnTo>
                  <a:pt x="139747" y="285381"/>
                </a:lnTo>
                <a:lnTo>
                  <a:pt x="141484" y="292567"/>
                </a:lnTo>
                <a:lnTo>
                  <a:pt x="144373" y="298936"/>
                </a:lnTo>
                <a:lnTo>
                  <a:pt x="146255" y="301968"/>
                </a:lnTo>
                <a:lnTo>
                  <a:pt x="148346" y="307877"/>
                </a:lnTo>
                <a:lnTo>
                  <a:pt x="148904" y="310786"/>
                </a:lnTo>
                <a:lnTo>
                  <a:pt x="150069" y="312726"/>
                </a:lnTo>
                <a:lnTo>
                  <a:pt x="151640" y="314018"/>
                </a:lnTo>
                <a:lnTo>
                  <a:pt x="153481" y="314881"/>
                </a:lnTo>
                <a:lnTo>
                  <a:pt x="154708" y="316408"/>
                </a:lnTo>
                <a:lnTo>
                  <a:pt x="155526" y="318378"/>
                </a:lnTo>
                <a:lnTo>
                  <a:pt x="157163" y="32517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6" name="SMARTInkAnnotation251"/>
          <p:cNvSpPr/>
          <p:nvPr/>
        </p:nvSpPr>
        <p:spPr>
          <a:xfrm>
            <a:off x="5857961" y="1415919"/>
            <a:ext cx="178508" cy="264140"/>
          </a:xfrm>
          <a:custGeom>
            <a:avLst/>
            <a:gdLst/>
            <a:ahLst/>
            <a:cxnLst/>
            <a:rect l="0" t="0" r="0" b="0"/>
            <a:pathLst>
              <a:path w="178508" h="264140">
                <a:moveTo>
                  <a:pt x="7057" y="178566"/>
                </a:moveTo>
                <a:lnTo>
                  <a:pt x="3264" y="178566"/>
                </a:lnTo>
                <a:lnTo>
                  <a:pt x="2147" y="180470"/>
                </a:lnTo>
                <a:lnTo>
                  <a:pt x="906" y="187667"/>
                </a:lnTo>
                <a:lnTo>
                  <a:pt x="207" y="193327"/>
                </a:lnTo>
                <a:lnTo>
                  <a:pt x="44" y="199731"/>
                </a:lnTo>
                <a:lnTo>
                  <a:pt x="0" y="204106"/>
                </a:lnTo>
                <a:lnTo>
                  <a:pt x="765" y="207975"/>
                </a:lnTo>
                <a:lnTo>
                  <a:pt x="3731" y="214814"/>
                </a:lnTo>
                <a:lnTo>
                  <a:pt x="5634" y="218924"/>
                </a:lnTo>
                <a:lnTo>
                  <a:pt x="9864" y="228570"/>
                </a:lnTo>
                <a:lnTo>
                  <a:pt x="14390" y="236667"/>
                </a:lnTo>
                <a:lnTo>
                  <a:pt x="16708" y="240160"/>
                </a:lnTo>
                <a:lnTo>
                  <a:pt x="19284" y="246581"/>
                </a:lnTo>
                <a:lnTo>
                  <a:pt x="19970" y="249627"/>
                </a:lnTo>
                <a:lnTo>
                  <a:pt x="22850" y="255551"/>
                </a:lnTo>
                <a:lnTo>
                  <a:pt x="24730" y="258464"/>
                </a:lnTo>
                <a:lnTo>
                  <a:pt x="26776" y="260406"/>
                </a:lnTo>
                <a:lnTo>
                  <a:pt x="28935" y="261701"/>
                </a:lnTo>
                <a:lnTo>
                  <a:pt x="35240" y="264139"/>
                </a:lnTo>
                <a:lnTo>
                  <a:pt x="35458" y="259143"/>
                </a:lnTo>
                <a:lnTo>
                  <a:pt x="35597" y="240414"/>
                </a:lnTo>
                <a:lnTo>
                  <a:pt x="35631" y="210120"/>
                </a:lnTo>
                <a:lnTo>
                  <a:pt x="34838" y="207222"/>
                </a:lnTo>
                <a:lnTo>
                  <a:pt x="31839" y="201462"/>
                </a:lnTo>
                <a:lnTo>
                  <a:pt x="27861" y="195727"/>
                </a:lnTo>
                <a:lnTo>
                  <a:pt x="25689" y="192864"/>
                </a:lnTo>
                <a:lnTo>
                  <a:pt x="24241" y="190003"/>
                </a:lnTo>
                <a:lnTo>
                  <a:pt x="22631" y="184284"/>
                </a:lnTo>
                <a:lnTo>
                  <a:pt x="19800" y="178567"/>
                </a:lnTo>
                <a:lnTo>
                  <a:pt x="15307" y="171687"/>
                </a:lnTo>
                <a:lnTo>
                  <a:pt x="14144" y="171122"/>
                </a:lnTo>
                <a:lnTo>
                  <a:pt x="10304" y="170328"/>
                </a:lnTo>
                <a:lnTo>
                  <a:pt x="11939" y="170142"/>
                </a:lnTo>
                <a:lnTo>
                  <a:pt x="17323" y="170037"/>
                </a:lnTo>
                <a:lnTo>
                  <a:pt x="48674" y="169994"/>
                </a:lnTo>
                <a:lnTo>
                  <a:pt x="53058" y="170946"/>
                </a:lnTo>
                <a:lnTo>
                  <a:pt x="57568" y="172534"/>
                </a:lnTo>
                <a:lnTo>
                  <a:pt x="62162" y="174544"/>
                </a:lnTo>
                <a:lnTo>
                  <a:pt x="66813" y="174932"/>
                </a:lnTo>
                <a:lnTo>
                  <a:pt x="71501" y="174238"/>
                </a:lnTo>
                <a:lnTo>
                  <a:pt x="76213" y="172823"/>
                </a:lnTo>
                <a:lnTo>
                  <a:pt x="80943" y="172832"/>
                </a:lnTo>
                <a:lnTo>
                  <a:pt x="85683" y="173791"/>
                </a:lnTo>
                <a:lnTo>
                  <a:pt x="90430" y="175382"/>
                </a:lnTo>
                <a:lnTo>
                  <a:pt x="95183" y="175491"/>
                </a:lnTo>
                <a:lnTo>
                  <a:pt x="99939" y="174611"/>
                </a:lnTo>
                <a:lnTo>
                  <a:pt x="104697" y="173071"/>
                </a:lnTo>
                <a:lnTo>
                  <a:pt x="108663" y="172045"/>
                </a:lnTo>
                <a:lnTo>
                  <a:pt x="112101" y="171361"/>
                </a:lnTo>
                <a:lnTo>
                  <a:pt x="115186" y="170905"/>
                </a:lnTo>
                <a:lnTo>
                  <a:pt x="118831" y="170601"/>
                </a:lnTo>
                <a:lnTo>
                  <a:pt x="122848" y="170398"/>
                </a:lnTo>
                <a:lnTo>
                  <a:pt x="133970" y="170113"/>
                </a:lnTo>
                <a:lnTo>
                  <a:pt x="142743" y="169994"/>
                </a:lnTo>
                <a:lnTo>
                  <a:pt x="112788" y="169993"/>
                </a:lnTo>
                <a:lnTo>
                  <a:pt x="110088" y="170945"/>
                </a:lnTo>
                <a:lnTo>
                  <a:pt x="104971" y="174544"/>
                </a:lnTo>
                <a:lnTo>
                  <a:pt x="101702" y="176837"/>
                </a:lnTo>
                <a:lnTo>
                  <a:pt x="97935" y="179318"/>
                </a:lnTo>
                <a:lnTo>
                  <a:pt x="93836" y="181925"/>
                </a:lnTo>
                <a:lnTo>
                  <a:pt x="90310" y="185568"/>
                </a:lnTo>
                <a:lnTo>
                  <a:pt x="87166" y="189901"/>
                </a:lnTo>
                <a:lnTo>
                  <a:pt x="84275" y="194695"/>
                </a:lnTo>
                <a:lnTo>
                  <a:pt x="78947" y="202562"/>
                </a:lnTo>
                <a:lnTo>
                  <a:pt x="76415" y="205993"/>
                </a:lnTo>
                <a:lnTo>
                  <a:pt x="74727" y="210186"/>
                </a:lnTo>
                <a:lnTo>
                  <a:pt x="73601" y="214885"/>
                </a:lnTo>
                <a:lnTo>
                  <a:pt x="72852" y="219924"/>
                </a:lnTo>
                <a:lnTo>
                  <a:pt x="72018" y="228062"/>
                </a:lnTo>
                <a:lnTo>
                  <a:pt x="71795" y="231566"/>
                </a:lnTo>
                <a:lnTo>
                  <a:pt x="72441" y="234854"/>
                </a:lnTo>
                <a:lnTo>
                  <a:pt x="75275" y="241048"/>
                </a:lnTo>
                <a:lnTo>
                  <a:pt x="79181" y="246975"/>
                </a:lnTo>
                <a:lnTo>
                  <a:pt x="81333" y="249889"/>
                </a:lnTo>
                <a:lnTo>
                  <a:pt x="83562" y="251832"/>
                </a:lnTo>
                <a:lnTo>
                  <a:pt x="88155" y="253991"/>
                </a:lnTo>
                <a:lnTo>
                  <a:pt x="92842" y="254950"/>
                </a:lnTo>
                <a:lnTo>
                  <a:pt x="98365" y="255377"/>
                </a:lnTo>
                <a:lnTo>
                  <a:pt x="106111" y="255566"/>
                </a:lnTo>
                <a:lnTo>
                  <a:pt x="109606" y="254664"/>
                </a:lnTo>
                <a:lnTo>
                  <a:pt x="112729" y="253111"/>
                </a:lnTo>
                <a:lnTo>
                  <a:pt x="115605" y="251122"/>
                </a:lnTo>
                <a:lnTo>
                  <a:pt x="123034" y="246373"/>
                </a:lnTo>
                <a:lnTo>
                  <a:pt x="127238" y="243773"/>
                </a:lnTo>
                <a:lnTo>
                  <a:pt x="130833" y="241087"/>
                </a:lnTo>
                <a:lnTo>
                  <a:pt x="134025" y="238344"/>
                </a:lnTo>
                <a:lnTo>
                  <a:pt x="136946" y="235563"/>
                </a:lnTo>
                <a:lnTo>
                  <a:pt x="142309" y="227393"/>
                </a:lnTo>
                <a:lnTo>
                  <a:pt x="144850" y="222547"/>
                </a:lnTo>
                <a:lnTo>
                  <a:pt x="147338" y="217411"/>
                </a:lnTo>
                <a:lnTo>
                  <a:pt x="152219" y="206625"/>
                </a:lnTo>
                <a:lnTo>
                  <a:pt x="154632" y="200130"/>
                </a:lnTo>
                <a:lnTo>
                  <a:pt x="157034" y="192942"/>
                </a:lnTo>
                <a:lnTo>
                  <a:pt x="161820" y="177335"/>
                </a:lnTo>
                <a:lnTo>
                  <a:pt x="173742" y="135541"/>
                </a:lnTo>
                <a:lnTo>
                  <a:pt x="175331" y="127022"/>
                </a:lnTo>
                <a:lnTo>
                  <a:pt x="176390" y="118486"/>
                </a:lnTo>
                <a:lnTo>
                  <a:pt x="177096" y="109938"/>
                </a:lnTo>
                <a:lnTo>
                  <a:pt x="177566" y="102334"/>
                </a:lnTo>
                <a:lnTo>
                  <a:pt x="177880" y="95359"/>
                </a:lnTo>
                <a:lnTo>
                  <a:pt x="178089" y="88805"/>
                </a:lnTo>
                <a:lnTo>
                  <a:pt x="177434" y="81577"/>
                </a:lnTo>
                <a:lnTo>
                  <a:pt x="176204" y="73902"/>
                </a:lnTo>
                <a:lnTo>
                  <a:pt x="174591" y="65927"/>
                </a:lnTo>
                <a:lnTo>
                  <a:pt x="171928" y="56801"/>
                </a:lnTo>
                <a:lnTo>
                  <a:pt x="168564" y="46907"/>
                </a:lnTo>
                <a:lnTo>
                  <a:pt x="164735" y="36500"/>
                </a:lnTo>
                <a:lnTo>
                  <a:pt x="162182" y="28610"/>
                </a:lnTo>
                <a:lnTo>
                  <a:pt x="160480" y="22398"/>
                </a:lnTo>
                <a:lnTo>
                  <a:pt x="159346" y="17304"/>
                </a:lnTo>
                <a:lnTo>
                  <a:pt x="157795" y="13908"/>
                </a:lnTo>
                <a:lnTo>
                  <a:pt x="155968" y="11644"/>
                </a:lnTo>
                <a:lnTo>
                  <a:pt x="153956" y="10134"/>
                </a:lnTo>
                <a:lnTo>
                  <a:pt x="152614" y="8176"/>
                </a:lnTo>
                <a:lnTo>
                  <a:pt x="151721" y="5917"/>
                </a:lnTo>
                <a:lnTo>
                  <a:pt x="151124" y="3459"/>
                </a:lnTo>
                <a:lnTo>
                  <a:pt x="149933" y="1821"/>
                </a:lnTo>
                <a:lnTo>
                  <a:pt x="148346" y="728"/>
                </a:lnTo>
                <a:lnTo>
                  <a:pt x="146493" y="0"/>
                </a:lnTo>
                <a:lnTo>
                  <a:pt x="146052" y="467"/>
                </a:lnTo>
                <a:lnTo>
                  <a:pt x="146552" y="1730"/>
                </a:lnTo>
                <a:lnTo>
                  <a:pt x="147679" y="3525"/>
                </a:lnTo>
                <a:lnTo>
                  <a:pt x="148430" y="5675"/>
                </a:lnTo>
                <a:lnTo>
                  <a:pt x="149265" y="10603"/>
                </a:lnTo>
                <a:lnTo>
                  <a:pt x="149635" y="18508"/>
                </a:lnTo>
                <a:lnTo>
                  <a:pt x="149735" y="23283"/>
                </a:lnTo>
                <a:lnTo>
                  <a:pt x="150594" y="29324"/>
                </a:lnTo>
                <a:lnTo>
                  <a:pt x="151961" y="36209"/>
                </a:lnTo>
                <a:lnTo>
                  <a:pt x="153666" y="43656"/>
                </a:lnTo>
                <a:lnTo>
                  <a:pt x="154802" y="51478"/>
                </a:lnTo>
                <a:lnTo>
                  <a:pt x="155561" y="59551"/>
                </a:lnTo>
                <a:lnTo>
                  <a:pt x="156066" y="67790"/>
                </a:lnTo>
                <a:lnTo>
                  <a:pt x="156402" y="75188"/>
                </a:lnTo>
                <a:lnTo>
                  <a:pt x="156777" y="88487"/>
                </a:lnTo>
                <a:lnTo>
                  <a:pt x="157671" y="95653"/>
                </a:lnTo>
                <a:lnTo>
                  <a:pt x="159060" y="103288"/>
                </a:lnTo>
                <a:lnTo>
                  <a:pt x="160780" y="111236"/>
                </a:lnTo>
                <a:lnTo>
                  <a:pt x="162721" y="119391"/>
                </a:lnTo>
                <a:lnTo>
                  <a:pt x="166992" y="136073"/>
                </a:lnTo>
                <a:lnTo>
                  <a:pt x="168450" y="144522"/>
                </a:lnTo>
                <a:lnTo>
                  <a:pt x="169421" y="153013"/>
                </a:lnTo>
                <a:lnTo>
                  <a:pt x="170068" y="161530"/>
                </a:lnTo>
                <a:lnTo>
                  <a:pt x="171294" y="169114"/>
                </a:lnTo>
                <a:lnTo>
                  <a:pt x="172904" y="176074"/>
                </a:lnTo>
                <a:lnTo>
                  <a:pt x="174773" y="182620"/>
                </a:lnTo>
                <a:lnTo>
                  <a:pt x="176017" y="187936"/>
                </a:lnTo>
                <a:lnTo>
                  <a:pt x="176848" y="192432"/>
                </a:lnTo>
                <a:lnTo>
                  <a:pt x="178507" y="2042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7" name="SMARTInkAnnotation252"/>
          <p:cNvSpPr/>
          <p:nvPr/>
        </p:nvSpPr>
        <p:spPr>
          <a:xfrm>
            <a:off x="6093618" y="1543983"/>
            <a:ext cx="271464" cy="179090"/>
          </a:xfrm>
          <a:custGeom>
            <a:avLst/>
            <a:gdLst/>
            <a:ahLst/>
            <a:cxnLst/>
            <a:rect l="0" t="0" r="0" b="0"/>
            <a:pathLst>
              <a:path w="271464" h="179090">
                <a:moveTo>
                  <a:pt x="0" y="179089"/>
                </a:moveTo>
                <a:lnTo>
                  <a:pt x="0" y="158938"/>
                </a:lnTo>
                <a:lnTo>
                  <a:pt x="794" y="155178"/>
                </a:lnTo>
                <a:lnTo>
                  <a:pt x="2117" y="150766"/>
                </a:lnTo>
                <a:lnTo>
                  <a:pt x="3793" y="145919"/>
                </a:lnTo>
                <a:lnTo>
                  <a:pt x="5704" y="140783"/>
                </a:lnTo>
                <a:lnTo>
                  <a:pt x="9943" y="129997"/>
                </a:lnTo>
                <a:lnTo>
                  <a:pt x="12979" y="123501"/>
                </a:lnTo>
                <a:lnTo>
                  <a:pt x="16591" y="116313"/>
                </a:lnTo>
                <a:lnTo>
                  <a:pt x="20585" y="108663"/>
                </a:lnTo>
                <a:lnTo>
                  <a:pt x="24042" y="100706"/>
                </a:lnTo>
                <a:lnTo>
                  <a:pt x="27140" y="92544"/>
                </a:lnTo>
                <a:lnTo>
                  <a:pt x="30000" y="84245"/>
                </a:lnTo>
                <a:lnTo>
                  <a:pt x="33494" y="76807"/>
                </a:lnTo>
                <a:lnTo>
                  <a:pt x="37410" y="69943"/>
                </a:lnTo>
                <a:lnTo>
                  <a:pt x="41609" y="63463"/>
                </a:lnTo>
                <a:lnTo>
                  <a:pt x="45202" y="56285"/>
                </a:lnTo>
                <a:lnTo>
                  <a:pt x="48391" y="48642"/>
                </a:lnTo>
                <a:lnTo>
                  <a:pt x="51311" y="40689"/>
                </a:lnTo>
                <a:lnTo>
                  <a:pt x="54051" y="34435"/>
                </a:lnTo>
                <a:lnTo>
                  <a:pt x="56671" y="29313"/>
                </a:lnTo>
                <a:lnTo>
                  <a:pt x="59213" y="24946"/>
                </a:lnTo>
                <a:lnTo>
                  <a:pt x="61700" y="20129"/>
                </a:lnTo>
                <a:lnTo>
                  <a:pt x="64152" y="15013"/>
                </a:lnTo>
                <a:lnTo>
                  <a:pt x="66581" y="9698"/>
                </a:lnTo>
                <a:lnTo>
                  <a:pt x="68994" y="6154"/>
                </a:lnTo>
                <a:lnTo>
                  <a:pt x="71396" y="3792"/>
                </a:lnTo>
                <a:lnTo>
                  <a:pt x="73791" y="2217"/>
                </a:lnTo>
                <a:lnTo>
                  <a:pt x="78569" y="466"/>
                </a:lnTo>
                <a:lnTo>
                  <a:pt x="80954" y="0"/>
                </a:lnTo>
                <a:lnTo>
                  <a:pt x="82545" y="641"/>
                </a:lnTo>
                <a:lnTo>
                  <a:pt x="83605" y="2021"/>
                </a:lnTo>
                <a:lnTo>
                  <a:pt x="84311" y="3894"/>
                </a:lnTo>
                <a:lnTo>
                  <a:pt x="85097" y="8514"/>
                </a:lnTo>
                <a:lnTo>
                  <a:pt x="85307" y="11080"/>
                </a:lnTo>
                <a:lnTo>
                  <a:pt x="86240" y="14696"/>
                </a:lnTo>
                <a:lnTo>
                  <a:pt x="87656" y="19011"/>
                </a:lnTo>
                <a:lnTo>
                  <a:pt x="89393" y="23793"/>
                </a:lnTo>
                <a:lnTo>
                  <a:pt x="90552" y="28886"/>
                </a:lnTo>
                <a:lnTo>
                  <a:pt x="91325" y="34186"/>
                </a:lnTo>
                <a:lnTo>
                  <a:pt x="91840" y="39624"/>
                </a:lnTo>
                <a:lnTo>
                  <a:pt x="91388" y="46108"/>
                </a:lnTo>
                <a:lnTo>
                  <a:pt x="90295" y="53287"/>
                </a:lnTo>
                <a:lnTo>
                  <a:pt x="88772" y="60931"/>
                </a:lnTo>
                <a:lnTo>
                  <a:pt x="87756" y="66980"/>
                </a:lnTo>
                <a:lnTo>
                  <a:pt x="87079" y="71964"/>
                </a:lnTo>
                <a:lnTo>
                  <a:pt x="86628" y="76240"/>
                </a:lnTo>
                <a:lnTo>
                  <a:pt x="86327" y="80996"/>
                </a:lnTo>
                <a:lnTo>
                  <a:pt x="86127" y="86071"/>
                </a:lnTo>
                <a:lnTo>
                  <a:pt x="85845" y="99776"/>
                </a:lnTo>
                <a:lnTo>
                  <a:pt x="85728" y="118542"/>
                </a:lnTo>
                <a:lnTo>
                  <a:pt x="89518" y="114371"/>
                </a:lnTo>
                <a:lnTo>
                  <a:pt x="95669" y="107103"/>
                </a:lnTo>
                <a:lnTo>
                  <a:pt x="97117" y="103475"/>
                </a:lnTo>
                <a:lnTo>
                  <a:pt x="98082" y="99153"/>
                </a:lnTo>
                <a:lnTo>
                  <a:pt x="98726" y="94366"/>
                </a:lnTo>
                <a:lnTo>
                  <a:pt x="99948" y="90222"/>
                </a:lnTo>
                <a:lnTo>
                  <a:pt x="101558" y="86507"/>
                </a:lnTo>
                <a:lnTo>
                  <a:pt x="103423" y="83077"/>
                </a:lnTo>
                <a:lnTo>
                  <a:pt x="105462" y="79839"/>
                </a:lnTo>
                <a:lnTo>
                  <a:pt x="107615" y="76727"/>
                </a:lnTo>
                <a:lnTo>
                  <a:pt x="109843" y="73700"/>
                </a:lnTo>
                <a:lnTo>
                  <a:pt x="111329" y="70730"/>
                </a:lnTo>
                <a:lnTo>
                  <a:pt x="112320" y="67797"/>
                </a:lnTo>
                <a:lnTo>
                  <a:pt x="112979" y="64889"/>
                </a:lnTo>
                <a:lnTo>
                  <a:pt x="114213" y="62951"/>
                </a:lnTo>
                <a:lnTo>
                  <a:pt x="115830" y="61659"/>
                </a:lnTo>
                <a:lnTo>
                  <a:pt x="117702" y="60797"/>
                </a:lnTo>
                <a:lnTo>
                  <a:pt x="118949" y="61175"/>
                </a:lnTo>
                <a:lnTo>
                  <a:pt x="119781" y="62380"/>
                </a:lnTo>
                <a:lnTo>
                  <a:pt x="120336" y="64135"/>
                </a:lnTo>
                <a:lnTo>
                  <a:pt x="120951" y="68626"/>
                </a:lnTo>
                <a:lnTo>
                  <a:pt x="121225" y="73797"/>
                </a:lnTo>
                <a:lnTo>
                  <a:pt x="121347" y="79270"/>
                </a:lnTo>
                <a:lnTo>
                  <a:pt x="122173" y="83016"/>
                </a:lnTo>
                <a:lnTo>
                  <a:pt x="123518" y="87418"/>
                </a:lnTo>
                <a:lnTo>
                  <a:pt x="125208" y="92257"/>
                </a:lnTo>
                <a:lnTo>
                  <a:pt x="126334" y="97389"/>
                </a:lnTo>
                <a:lnTo>
                  <a:pt x="127086" y="102715"/>
                </a:lnTo>
                <a:lnTo>
                  <a:pt x="127586" y="108170"/>
                </a:lnTo>
                <a:lnTo>
                  <a:pt x="128714" y="112760"/>
                </a:lnTo>
                <a:lnTo>
                  <a:pt x="130260" y="116772"/>
                </a:lnTo>
                <a:lnTo>
                  <a:pt x="132084" y="120399"/>
                </a:lnTo>
                <a:lnTo>
                  <a:pt x="134887" y="124723"/>
                </a:lnTo>
                <a:lnTo>
                  <a:pt x="138344" y="129510"/>
                </a:lnTo>
                <a:lnTo>
                  <a:pt x="145623" y="138956"/>
                </a:lnTo>
                <a:lnTo>
                  <a:pt x="151506" y="146330"/>
                </a:lnTo>
                <a:lnTo>
                  <a:pt x="154185" y="148677"/>
                </a:lnTo>
                <a:lnTo>
                  <a:pt x="159279" y="151285"/>
                </a:lnTo>
                <a:lnTo>
                  <a:pt x="166306" y="152444"/>
                </a:lnTo>
                <a:lnTo>
                  <a:pt x="170401" y="152753"/>
                </a:lnTo>
                <a:lnTo>
                  <a:pt x="174720" y="151055"/>
                </a:lnTo>
                <a:lnTo>
                  <a:pt x="179186" y="148017"/>
                </a:lnTo>
                <a:lnTo>
                  <a:pt x="183751" y="144087"/>
                </a:lnTo>
                <a:lnTo>
                  <a:pt x="187589" y="139562"/>
                </a:lnTo>
                <a:lnTo>
                  <a:pt x="190941" y="134640"/>
                </a:lnTo>
                <a:lnTo>
                  <a:pt x="193969" y="129454"/>
                </a:lnTo>
                <a:lnTo>
                  <a:pt x="196781" y="125044"/>
                </a:lnTo>
                <a:lnTo>
                  <a:pt x="199450" y="121151"/>
                </a:lnTo>
                <a:lnTo>
                  <a:pt x="202023" y="117604"/>
                </a:lnTo>
                <a:lnTo>
                  <a:pt x="204533" y="113334"/>
                </a:lnTo>
                <a:lnTo>
                  <a:pt x="206998" y="108582"/>
                </a:lnTo>
                <a:lnTo>
                  <a:pt x="209437" y="103510"/>
                </a:lnTo>
                <a:lnTo>
                  <a:pt x="211063" y="98223"/>
                </a:lnTo>
                <a:lnTo>
                  <a:pt x="212145" y="92793"/>
                </a:lnTo>
                <a:lnTo>
                  <a:pt x="212868" y="87268"/>
                </a:lnTo>
                <a:lnTo>
                  <a:pt x="213349" y="82633"/>
                </a:lnTo>
                <a:lnTo>
                  <a:pt x="213670" y="78590"/>
                </a:lnTo>
                <a:lnTo>
                  <a:pt x="213885" y="74942"/>
                </a:lnTo>
                <a:lnTo>
                  <a:pt x="214027" y="71558"/>
                </a:lnTo>
                <a:lnTo>
                  <a:pt x="214186" y="65257"/>
                </a:lnTo>
                <a:lnTo>
                  <a:pt x="213435" y="62244"/>
                </a:lnTo>
                <a:lnTo>
                  <a:pt x="212139" y="59282"/>
                </a:lnTo>
                <a:lnTo>
                  <a:pt x="210483" y="56355"/>
                </a:lnTo>
                <a:lnTo>
                  <a:pt x="208584" y="54404"/>
                </a:lnTo>
                <a:lnTo>
                  <a:pt x="206525" y="53103"/>
                </a:lnTo>
                <a:lnTo>
                  <a:pt x="202120" y="51658"/>
                </a:lnTo>
                <a:lnTo>
                  <a:pt x="195178" y="50844"/>
                </a:lnTo>
                <a:lnTo>
                  <a:pt x="190462" y="50654"/>
                </a:lnTo>
                <a:lnTo>
                  <a:pt x="188094" y="53461"/>
                </a:lnTo>
                <a:lnTo>
                  <a:pt x="185721" y="58189"/>
                </a:lnTo>
                <a:lnTo>
                  <a:pt x="183346" y="64199"/>
                </a:lnTo>
                <a:lnTo>
                  <a:pt x="181762" y="70111"/>
                </a:lnTo>
                <a:lnTo>
                  <a:pt x="180705" y="75957"/>
                </a:lnTo>
                <a:lnTo>
                  <a:pt x="180002" y="81759"/>
                </a:lnTo>
                <a:lnTo>
                  <a:pt x="180326" y="87533"/>
                </a:lnTo>
                <a:lnTo>
                  <a:pt x="181336" y="93286"/>
                </a:lnTo>
                <a:lnTo>
                  <a:pt x="182804" y="99027"/>
                </a:lnTo>
                <a:lnTo>
                  <a:pt x="184575" y="104760"/>
                </a:lnTo>
                <a:lnTo>
                  <a:pt x="186550" y="110486"/>
                </a:lnTo>
                <a:lnTo>
                  <a:pt x="188661" y="116209"/>
                </a:lnTo>
                <a:lnTo>
                  <a:pt x="190068" y="121929"/>
                </a:lnTo>
                <a:lnTo>
                  <a:pt x="191006" y="127647"/>
                </a:lnTo>
                <a:lnTo>
                  <a:pt x="191631" y="133365"/>
                </a:lnTo>
                <a:lnTo>
                  <a:pt x="193636" y="138129"/>
                </a:lnTo>
                <a:lnTo>
                  <a:pt x="196560" y="142257"/>
                </a:lnTo>
                <a:lnTo>
                  <a:pt x="200096" y="145962"/>
                </a:lnTo>
                <a:lnTo>
                  <a:pt x="206142" y="152618"/>
                </a:lnTo>
                <a:lnTo>
                  <a:pt x="208866" y="155727"/>
                </a:lnTo>
                <a:lnTo>
                  <a:pt x="212269" y="157799"/>
                </a:lnTo>
                <a:lnTo>
                  <a:pt x="220284" y="160102"/>
                </a:lnTo>
                <a:lnTo>
                  <a:pt x="227021" y="163665"/>
                </a:lnTo>
                <a:lnTo>
                  <a:pt x="229928" y="165949"/>
                </a:lnTo>
                <a:lnTo>
                  <a:pt x="233454" y="166519"/>
                </a:lnTo>
                <a:lnTo>
                  <a:pt x="241606" y="164613"/>
                </a:lnTo>
                <a:lnTo>
                  <a:pt x="246002" y="163723"/>
                </a:lnTo>
                <a:lnTo>
                  <a:pt x="250521" y="163130"/>
                </a:lnTo>
                <a:lnTo>
                  <a:pt x="255120" y="162735"/>
                </a:lnTo>
                <a:lnTo>
                  <a:pt x="258186" y="161519"/>
                </a:lnTo>
                <a:lnTo>
                  <a:pt x="260230" y="159756"/>
                </a:lnTo>
                <a:lnTo>
                  <a:pt x="263296" y="155256"/>
                </a:lnTo>
                <a:lnTo>
                  <a:pt x="265224" y="152723"/>
                </a:lnTo>
                <a:lnTo>
                  <a:pt x="271463" y="1447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8" name="SMARTInkAnnotation253"/>
          <p:cNvSpPr/>
          <p:nvPr/>
        </p:nvSpPr>
        <p:spPr>
          <a:xfrm>
            <a:off x="6293643" y="1543050"/>
            <a:ext cx="92870" cy="8564"/>
          </a:xfrm>
          <a:custGeom>
            <a:avLst/>
            <a:gdLst/>
            <a:ahLst/>
            <a:cxnLst/>
            <a:rect l="0" t="0" r="0" b="0"/>
            <a:pathLst>
              <a:path w="92870" h="8564">
                <a:moveTo>
                  <a:pt x="0" y="0"/>
                </a:moveTo>
                <a:lnTo>
                  <a:pt x="0" y="7380"/>
                </a:lnTo>
                <a:lnTo>
                  <a:pt x="794" y="7778"/>
                </a:lnTo>
                <a:lnTo>
                  <a:pt x="2117" y="8042"/>
                </a:lnTo>
                <a:lnTo>
                  <a:pt x="3793" y="8219"/>
                </a:lnTo>
                <a:lnTo>
                  <a:pt x="6498" y="8337"/>
                </a:lnTo>
                <a:lnTo>
                  <a:pt x="17888" y="8502"/>
                </a:lnTo>
                <a:lnTo>
                  <a:pt x="40642" y="8563"/>
                </a:lnTo>
                <a:lnTo>
                  <a:pt x="46145" y="7614"/>
                </a:lnTo>
                <a:lnTo>
                  <a:pt x="52195" y="6028"/>
                </a:lnTo>
                <a:lnTo>
                  <a:pt x="58609" y="4018"/>
                </a:lnTo>
                <a:lnTo>
                  <a:pt x="64473" y="2679"/>
                </a:lnTo>
                <a:lnTo>
                  <a:pt x="69970" y="1786"/>
                </a:lnTo>
                <a:lnTo>
                  <a:pt x="75221" y="1190"/>
                </a:lnTo>
                <a:lnTo>
                  <a:pt x="79517" y="793"/>
                </a:lnTo>
                <a:lnTo>
                  <a:pt x="83173" y="529"/>
                </a:lnTo>
                <a:lnTo>
                  <a:pt x="9286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SMARTInkAnnotation254"/>
          <p:cNvSpPr/>
          <p:nvPr/>
        </p:nvSpPr>
        <p:spPr>
          <a:xfrm>
            <a:off x="6493668" y="1604764"/>
            <a:ext cx="171451" cy="161172"/>
          </a:xfrm>
          <a:custGeom>
            <a:avLst/>
            <a:gdLst/>
            <a:ahLst/>
            <a:cxnLst/>
            <a:rect l="0" t="0" r="0" b="0"/>
            <a:pathLst>
              <a:path w="171451" h="161172">
                <a:moveTo>
                  <a:pt x="0" y="161171"/>
                </a:moveTo>
                <a:lnTo>
                  <a:pt x="0" y="148400"/>
                </a:lnTo>
                <a:lnTo>
                  <a:pt x="794" y="145990"/>
                </a:lnTo>
                <a:lnTo>
                  <a:pt x="2117" y="143430"/>
                </a:lnTo>
                <a:lnTo>
                  <a:pt x="3793" y="140771"/>
                </a:lnTo>
                <a:lnTo>
                  <a:pt x="5704" y="135188"/>
                </a:lnTo>
                <a:lnTo>
                  <a:pt x="7771" y="127657"/>
                </a:lnTo>
                <a:lnTo>
                  <a:pt x="9943" y="118825"/>
                </a:lnTo>
                <a:lnTo>
                  <a:pt x="12186" y="111033"/>
                </a:lnTo>
                <a:lnTo>
                  <a:pt x="14474" y="103933"/>
                </a:lnTo>
                <a:lnTo>
                  <a:pt x="16793" y="97295"/>
                </a:lnTo>
                <a:lnTo>
                  <a:pt x="19132" y="90964"/>
                </a:lnTo>
                <a:lnTo>
                  <a:pt x="23850" y="78850"/>
                </a:lnTo>
                <a:lnTo>
                  <a:pt x="30967" y="61320"/>
                </a:lnTo>
                <a:lnTo>
                  <a:pt x="32551" y="55551"/>
                </a:lnTo>
                <a:lnTo>
                  <a:pt x="33608" y="49800"/>
                </a:lnTo>
                <a:lnTo>
                  <a:pt x="34311" y="44061"/>
                </a:lnTo>
                <a:lnTo>
                  <a:pt x="35574" y="39283"/>
                </a:lnTo>
                <a:lnTo>
                  <a:pt x="37210" y="35145"/>
                </a:lnTo>
                <a:lnTo>
                  <a:pt x="39095" y="31433"/>
                </a:lnTo>
                <a:lnTo>
                  <a:pt x="40351" y="28006"/>
                </a:lnTo>
                <a:lnTo>
                  <a:pt x="41188" y="24770"/>
                </a:lnTo>
                <a:lnTo>
                  <a:pt x="41746" y="21659"/>
                </a:lnTo>
                <a:lnTo>
                  <a:pt x="42119" y="18633"/>
                </a:lnTo>
                <a:lnTo>
                  <a:pt x="42367" y="15663"/>
                </a:lnTo>
                <a:lnTo>
                  <a:pt x="42533" y="12731"/>
                </a:lnTo>
                <a:lnTo>
                  <a:pt x="42642" y="9823"/>
                </a:lnTo>
                <a:lnTo>
                  <a:pt x="42764" y="4052"/>
                </a:lnTo>
                <a:lnTo>
                  <a:pt x="43591" y="2133"/>
                </a:lnTo>
                <a:lnTo>
                  <a:pt x="44936" y="853"/>
                </a:lnTo>
                <a:lnTo>
                  <a:pt x="46626" y="0"/>
                </a:lnTo>
                <a:lnTo>
                  <a:pt x="48547" y="383"/>
                </a:lnTo>
                <a:lnTo>
                  <a:pt x="52797" y="3350"/>
                </a:lnTo>
                <a:lnTo>
                  <a:pt x="57332" y="7843"/>
                </a:lnTo>
                <a:lnTo>
                  <a:pt x="59653" y="10375"/>
                </a:lnTo>
                <a:lnTo>
                  <a:pt x="64348" y="15728"/>
                </a:lnTo>
                <a:lnTo>
                  <a:pt x="66711" y="18489"/>
                </a:lnTo>
                <a:lnTo>
                  <a:pt x="69081" y="22234"/>
                </a:lnTo>
                <a:lnTo>
                  <a:pt x="71454" y="26636"/>
                </a:lnTo>
                <a:lnTo>
                  <a:pt x="73830" y="31476"/>
                </a:lnTo>
                <a:lnTo>
                  <a:pt x="75413" y="36608"/>
                </a:lnTo>
                <a:lnTo>
                  <a:pt x="76470" y="41934"/>
                </a:lnTo>
                <a:lnTo>
                  <a:pt x="77174" y="47389"/>
                </a:lnTo>
                <a:lnTo>
                  <a:pt x="78437" y="52931"/>
                </a:lnTo>
                <a:lnTo>
                  <a:pt x="80073" y="58531"/>
                </a:lnTo>
                <a:lnTo>
                  <a:pt x="81957" y="64169"/>
                </a:lnTo>
                <a:lnTo>
                  <a:pt x="84007" y="69833"/>
                </a:lnTo>
                <a:lnTo>
                  <a:pt x="88401" y="81206"/>
                </a:lnTo>
                <a:lnTo>
                  <a:pt x="89891" y="85953"/>
                </a:lnTo>
                <a:lnTo>
                  <a:pt x="90883" y="90071"/>
                </a:lnTo>
                <a:lnTo>
                  <a:pt x="91545" y="93768"/>
                </a:lnTo>
                <a:lnTo>
                  <a:pt x="91987" y="97186"/>
                </a:lnTo>
                <a:lnTo>
                  <a:pt x="92281" y="100416"/>
                </a:lnTo>
                <a:lnTo>
                  <a:pt x="92477" y="103523"/>
                </a:lnTo>
                <a:lnTo>
                  <a:pt x="93402" y="105594"/>
                </a:lnTo>
                <a:lnTo>
                  <a:pt x="94812" y="106974"/>
                </a:lnTo>
                <a:lnTo>
                  <a:pt x="96546" y="107895"/>
                </a:lnTo>
                <a:lnTo>
                  <a:pt x="100588" y="108918"/>
                </a:lnTo>
                <a:lnTo>
                  <a:pt x="102778" y="109190"/>
                </a:lnTo>
                <a:lnTo>
                  <a:pt x="104237" y="108419"/>
                </a:lnTo>
                <a:lnTo>
                  <a:pt x="105211" y="106953"/>
                </a:lnTo>
                <a:lnTo>
                  <a:pt x="105860" y="105023"/>
                </a:lnTo>
                <a:lnTo>
                  <a:pt x="107880" y="100879"/>
                </a:lnTo>
                <a:lnTo>
                  <a:pt x="114357" y="88654"/>
                </a:lnTo>
                <a:lnTo>
                  <a:pt x="117513" y="83299"/>
                </a:lnTo>
                <a:lnTo>
                  <a:pt x="120411" y="78776"/>
                </a:lnTo>
                <a:lnTo>
                  <a:pt x="123137" y="74809"/>
                </a:lnTo>
                <a:lnTo>
                  <a:pt x="125748" y="71211"/>
                </a:lnTo>
                <a:lnTo>
                  <a:pt x="128282" y="67860"/>
                </a:lnTo>
                <a:lnTo>
                  <a:pt x="134260" y="60189"/>
                </a:lnTo>
                <a:lnTo>
                  <a:pt x="135544" y="59559"/>
                </a:lnTo>
                <a:lnTo>
                  <a:pt x="140351" y="58674"/>
                </a:lnTo>
                <a:lnTo>
                  <a:pt x="141754" y="58466"/>
                </a:lnTo>
                <a:lnTo>
                  <a:pt x="144493" y="60914"/>
                </a:lnTo>
                <a:lnTo>
                  <a:pt x="146335" y="62901"/>
                </a:lnTo>
                <a:lnTo>
                  <a:pt x="147563" y="65177"/>
                </a:lnTo>
                <a:lnTo>
                  <a:pt x="148382" y="67648"/>
                </a:lnTo>
                <a:lnTo>
                  <a:pt x="148928" y="70247"/>
                </a:lnTo>
                <a:lnTo>
                  <a:pt x="150086" y="72932"/>
                </a:lnTo>
                <a:lnTo>
                  <a:pt x="151651" y="75675"/>
                </a:lnTo>
                <a:lnTo>
                  <a:pt x="153488" y="78456"/>
                </a:lnTo>
                <a:lnTo>
                  <a:pt x="154713" y="81263"/>
                </a:lnTo>
                <a:lnTo>
                  <a:pt x="155530" y="84086"/>
                </a:lnTo>
                <a:lnTo>
                  <a:pt x="156074" y="86921"/>
                </a:lnTo>
                <a:lnTo>
                  <a:pt x="157231" y="89763"/>
                </a:lnTo>
                <a:lnTo>
                  <a:pt x="158796" y="92611"/>
                </a:lnTo>
                <a:lnTo>
                  <a:pt x="163217" y="99474"/>
                </a:lnTo>
                <a:lnTo>
                  <a:pt x="163823" y="102952"/>
                </a:lnTo>
                <a:lnTo>
                  <a:pt x="163984" y="105213"/>
                </a:lnTo>
                <a:lnTo>
                  <a:pt x="164886" y="106721"/>
                </a:lnTo>
                <a:lnTo>
                  <a:pt x="166280" y="107726"/>
                </a:lnTo>
                <a:lnTo>
                  <a:pt x="171450" y="10973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0" name="SMARTInkAnnotation255"/>
          <p:cNvSpPr/>
          <p:nvPr/>
        </p:nvSpPr>
        <p:spPr>
          <a:xfrm>
            <a:off x="6708105" y="1604384"/>
            <a:ext cx="71314" cy="151426"/>
          </a:xfrm>
          <a:custGeom>
            <a:avLst/>
            <a:gdLst/>
            <a:ahLst/>
            <a:cxnLst/>
            <a:rect l="0" t="0" r="0" b="0"/>
            <a:pathLst>
              <a:path w="71314" h="151426">
                <a:moveTo>
                  <a:pt x="71313" y="24391"/>
                </a:moveTo>
                <a:lnTo>
                  <a:pt x="67520" y="24391"/>
                </a:lnTo>
                <a:lnTo>
                  <a:pt x="66403" y="23438"/>
                </a:lnTo>
                <a:lnTo>
                  <a:pt x="65659" y="21851"/>
                </a:lnTo>
                <a:lnTo>
                  <a:pt x="64831" y="17547"/>
                </a:lnTo>
                <a:lnTo>
                  <a:pt x="64611" y="15065"/>
                </a:lnTo>
                <a:lnTo>
                  <a:pt x="64464" y="12459"/>
                </a:lnTo>
                <a:lnTo>
                  <a:pt x="63572" y="10721"/>
                </a:lnTo>
                <a:lnTo>
                  <a:pt x="62184" y="9563"/>
                </a:lnTo>
                <a:lnTo>
                  <a:pt x="60464" y="8790"/>
                </a:lnTo>
                <a:lnTo>
                  <a:pt x="58524" y="7323"/>
                </a:lnTo>
                <a:lnTo>
                  <a:pt x="56437" y="5392"/>
                </a:lnTo>
                <a:lnTo>
                  <a:pt x="54252" y="3152"/>
                </a:lnTo>
                <a:lnTo>
                  <a:pt x="52002" y="1659"/>
                </a:lnTo>
                <a:lnTo>
                  <a:pt x="49708" y="664"/>
                </a:lnTo>
                <a:lnTo>
                  <a:pt x="47384" y="0"/>
                </a:lnTo>
                <a:lnTo>
                  <a:pt x="45042" y="510"/>
                </a:lnTo>
                <a:lnTo>
                  <a:pt x="42686" y="1803"/>
                </a:lnTo>
                <a:lnTo>
                  <a:pt x="40322" y="3617"/>
                </a:lnTo>
                <a:lnTo>
                  <a:pt x="37952" y="4827"/>
                </a:lnTo>
                <a:lnTo>
                  <a:pt x="35579" y="5633"/>
                </a:lnTo>
                <a:lnTo>
                  <a:pt x="33203" y="6170"/>
                </a:lnTo>
                <a:lnTo>
                  <a:pt x="30825" y="7481"/>
                </a:lnTo>
                <a:lnTo>
                  <a:pt x="28446" y="9308"/>
                </a:lnTo>
                <a:lnTo>
                  <a:pt x="26066" y="11478"/>
                </a:lnTo>
                <a:lnTo>
                  <a:pt x="23686" y="14829"/>
                </a:lnTo>
                <a:lnTo>
                  <a:pt x="21305" y="18969"/>
                </a:lnTo>
                <a:lnTo>
                  <a:pt x="18924" y="23634"/>
                </a:lnTo>
                <a:lnTo>
                  <a:pt x="16544" y="28649"/>
                </a:lnTo>
                <a:lnTo>
                  <a:pt x="11781" y="39300"/>
                </a:lnTo>
                <a:lnTo>
                  <a:pt x="9401" y="45761"/>
                </a:lnTo>
                <a:lnTo>
                  <a:pt x="7020" y="52925"/>
                </a:lnTo>
                <a:lnTo>
                  <a:pt x="4638" y="60558"/>
                </a:lnTo>
                <a:lnTo>
                  <a:pt x="3051" y="67552"/>
                </a:lnTo>
                <a:lnTo>
                  <a:pt x="1993" y="74120"/>
                </a:lnTo>
                <a:lnTo>
                  <a:pt x="1287" y="80404"/>
                </a:lnTo>
                <a:lnTo>
                  <a:pt x="817" y="88403"/>
                </a:lnTo>
                <a:lnTo>
                  <a:pt x="503" y="97545"/>
                </a:lnTo>
                <a:lnTo>
                  <a:pt x="61" y="123536"/>
                </a:lnTo>
                <a:lnTo>
                  <a:pt x="0" y="130493"/>
                </a:lnTo>
                <a:lnTo>
                  <a:pt x="752" y="135130"/>
                </a:lnTo>
                <a:lnTo>
                  <a:pt x="2048" y="138222"/>
                </a:lnTo>
                <a:lnTo>
                  <a:pt x="9829" y="147735"/>
                </a:lnTo>
                <a:lnTo>
                  <a:pt x="12068" y="149483"/>
                </a:lnTo>
                <a:lnTo>
                  <a:pt x="14354" y="150648"/>
                </a:lnTo>
                <a:lnTo>
                  <a:pt x="16672" y="151425"/>
                </a:lnTo>
                <a:lnTo>
                  <a:pt x="18216" y="150990"/>
                </a:lnTo>
                <a:lnTo>
                  <a:pt x="19247" y="149748"/>
                </a:lnTo>
                <a:lnTo>
                  <a:pt x="19933" y="147967"/>
                </a:lnTo>
                <a:lnTo>
                  <a:pt x="21185" y="145827"/>
                </a:lnTo>
                <a:lnTo>
                  <a:pt x="22813" y="143449"/>
                </a:lnTo>
                <a:lnTo>
                  <a:pt x="24692" y="140910"/>
                </a:lnTo>
                <a:lnTo>
                  <a:pt x="28897" y="135549"/>
                </a:lnTo>
                <a:lnTo>
                  <a:pt x="31130" y="132786"/>
                </a:lnTo>
                <a:lnTo>
                  <a:pt x="32618" y="129040"/>
                </a:lnTo>
                <a:lnTo>
                  <a:pt x="33610" y="124637"/>
                </a:lnTo>
                <a:lnTo>
                  <a:pt x="34271" y="119796"/>
                </a:lnTo>
                <a:lnTo>
                  <a:pt x="35506" y="114664"/>
                </a:lnTo>
                <a:lnTo>
                  <a:pt x="37123" y="109338"/>
                </a:lnTo>
                <a:lnTo>
                  <a:pt x="38995" y="103882"/>
                </a:lnTo>
                <a:lnTo>
                  <a:pt x="40242" y="99293"/>
                </a:lnTo>
                <a:lnTo>
                  <a:pt x="41074" y="95280"/>
                </a:lnTo>
                <a:lnTo>
                  <a:pt x="41629" y="91653"/>
                </a:lnTo>
                <a:lnTo>
                  <a:pt x="41999" y="87329"/>
                </a:lnTo>
                <a:lnTo>
                  <a:pt x="42245" y="82542"/>
                </a:lnTo>
                <a:lnTo>
                  <a:pt x="42519" y="73096"/>
                </a:lnTo>
                <a:lnTo>
                  <a:pt x="42735" y="58864"/>
                </a:lnTo>
                <a:lnTo>
                  <a:pt x="40621" y="58762"/>
                </a:lnTo>
                <a:lnTo>
                  <a:pt x="38945" y="58735"/>
                </a:lnTo>
                <a:lnTo>
                  <a:pt x="37828" y="59669"/>
                </a:lnTo>
                <a:lnTo>
                  <a:pt x="37084" y="61245"/>
                </a:lnTo>
                <a:lnTo>
                  <a:pt x="36256" y="65535"/>
                </a:lnTo>
                <a:lnTo>
                  <a:pt x="36036" y="68013"/>
                </a:lnTo>
                <a:lnTo>
                  <a:pt x="35888" y="70617"/>
                </a:lnTo>
                <a:lnTo>
                  <a:pt x="35725" y="78591"/>
                </a:lnTo>
                <a:lnTo>
                  <a:pt x="35681" y="83384"/>
                </a:lnTo>
                <a:lnTo>
                  <a:pt x="36446" y="88484"/>
                </a:lnTo>
                <a:lnTo>
                  <a:pt x="37750" y="93790"/>
                </a:lnTo>
                <a:lnTo>
                  <a:pt x="39413" y="99232"/>
                </a:lnTo>
                <a:lnTo>
                  <a:pt x="40521" y="103812"/>
                </a:lnTo>
                <a:lnTo>
                  <a:pt x="41261" y="107818"/>
                </a:lnTo>
                <a:lnTo>
                  <a:pt x="41753" y="111442"/>
                </a:lnTo>
                <a:lnTo>
                  <a:pt x="42081" y="114810"/>
                </a:lnTo>
                <a:lnTo>
                  <a:pt x="42300" y="118007"/>
                </a:lnTo>
                <a:lnTo>
                  <a:pt x="42738" y="12726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SMARTInkAnnotation256"/>
          <p:cNvSpPr/>
          <p:nvPr/>
        </p:nvSpPr>
        <p:spPr>
          <a:xfrm>
            <a:off x="6779418" y="1398015"/>
            <a:ext cx="200026" cy="393638"/>
          </a:xfrm>
          <a:custGeom>
            <a:avLst/>
            <a:gdLst/>
            <a:ahLst/>
            <a:cxnLst/>
            <a:rect l="0" t="0" r="0" b="0"/>
            <a:pathLst>
              <a:path w="200026" h="393638">
                <a:moveTo>
                  <a:pt x="0" y="393637"/>
                </a:moveTo>
                <a:lnTo>
                  <a:pt x="0" y="384535"/>
                </a:lnTo>
                <a:lnTo>
                  <a:pt x="794" y="380902"/>
                </a:lnTo>
                <a:lnTo>
                  <a:pt x="4910" y="371237"/>
                </a:lnTo>
                <a:lnTo>
                  <a:pt x="6151" y="365266"/>
                </a:lnTo>
                <a:lnTo>
                  <a:pt x="10936" y="354358"/>
                </a:lnTo>
                <a:lnTo>
                  <a:pt x="14435" y="347449"/>
                </a:lnTo>
                <a:lnTo>
                  <a:pt x="22555" y="332151"/>
                </a:lnTo>
                <a:lnTo>
                  <a:pt x="40703" y="299048"/>
                </a:lnTo>
                <a:lnTo>
                  <a:pt x="45392" y="289620"/>
                </a:lnTo>
                <a:lnTo>
                  <a:pt x="50106" y="279525"/>
                </a:lnTo>
                <a:lnTo>
                  <a:pt x="59576" y="258148"/>
                </a:lnTo>
                <a:lnTo>
                  <a:pt x="83350" y="202028"/>
                </a:lnTo>
                <a:lnTo>
                  <a:pt x="87317" y="190650"/>
                </a:lnTo>
                <a:lnTo>
                  <a:pt x="90755" y="179255"/>
                </a:lnTo>
                <a:lnTo>
                  <a:pt x="93841" y="167848"/>
                </a:lnTo>
                <a:lnTo>
                  <a:pt x="96692" y="156434"/>
                </a:lnTo>
                <a:lnTo>
                  <a:pt x="101977" y="133591"/>
                </a:lnTo>
                <a:lnTo>
                  <a:pt x="111837" y="88834"/>
                </a:lnTo>
                <a:lnTo>
                  <a:pt x="116645" y="69574"/>
                </a:lnTo>
                <a:lnTo>
                  <a:pt x="118244" y="60438"/>
                </a:lnTo>
                <a:lnTo>
                  <a:pt x="119311" y="51489"/>
                </a:lnTo>
                <a:lnTo>
                  <a:pt x="120022" y="42666"/>
                </a:lnTo>
                <a:lnTo>
                  <a:pt x="120496" y="34879"/>
                </a:lnTo>
                <a:lnTo>
                  <a:pt x="120812" y="27782"/>
                </a:lnTo>
                <a:lnTo>
                  <a:pt x="121257" y="11233"/>
                </a:lnTo>
                <a:lnTo>
                  <a:pt x="121319" y="7256"/>
                </a:lnTo>
                <a:lnTo>
                  <a:pt x="119774" y="4605"/>
                </a:lnTo>
                <a:lnTo>
                  <a:pt x="117155" y="2837"/>
                </a:lnTo>
                <a:lnTo>
                  <a:pt x="113823" y="1659"/>
                </a:lnTo>
                <a:lnTo>
                  <a:pt x="108002" y="350"/>
                </a:lnTo>
                <a:lnTo>
                  <a:pt x="105340" y="0"/>
                </a:lnTo>
                <a:lnTo>
                  <a:pt x="102770" y="1673"/>
                </a:lnTo>
                <a:lnTo>
                  <a:pt x="97799" y="8611"/>
                </a:lnTo>
                <a:lnTo>
                  <a:pt x="92943" y="15504"/>
                </a:lnTo>
                <a:lnTo>
                  <a:pt x="90537" y="18676"/>
                </a:lnTo>
                <a:lnTo>
                  <a:pt x="87346" y="26505"/>
                </a:lnTo>
                <a:lnTo>
                  <a:pt x="83631" y="37440"/>
                </a:lnTo>
                <a:lnTo>
                  <a:pt x="79567" y="50445"/>
                </a:lnTo>
                <a:lnTo>
                  <a:pt x="76857" y="62925"/>
                </a:lnTo>
                <a:lnTo>
                  <a:pt x="75051" y="75055"/>
                </a:lnTo>
                <a:lnTo>
                  <a:pt x="73846" y="86951"/>
                </a:lnTo>
                <a:lnTo>
                  <a:pt x="72249" y="98693"/>
                </a:lnTo>
                <a:lnTo>
                  <a:pt x="70392" y="110330"/>
                </a:lnTo>
                <a:lnTo>
                  <a:pt x="68359" y="121898"/>
                </a:lnTo>
                <a:lnTo>
                  <a:pt x="67798" y="133420"/>
                </a:lnTo>
                <a:lnTo>
                  <a:pt x="68217" y="144912"/>
                </a:lnTo>
                <a:lnTo>
                  <a:pt x="69291" y="156383"/>
                </a:lnTo>
                <a:lnTo>
                  <a:pt x="70006" y="168792"/>
                </a:lnTo>
                <a:lnTo>
                  <a:pt x="70484" y="181828"/>
                </a:lnTo>
                <a:lnTo>
                  <a:pt x="70801" y="195281"/>
                </a:lnTo>
                <a:lnTo>
                  <a:pt x="71807" y="207107"/>
                </a:lnTo>
                <a:lnTo>
                  <a:pt x="73272" y="217849"/>
                </a:lnTo>
                <a:lnTo>
                  <a:pt x="77016" y="238357"/>
                </a:lnTo>
                <a:lnTo>
                  <a:pt x="81325" y="260171"/>
                </a:lnTo>
                <a:lnTo>
                  <a:pt x="83586" y="270370"/>
                </a:lnTo>
                <a:lnTo>
                  <a:pt x="88214" y="289321"/>
                </a:lnTo>
                <a:lnTo>
                  <a:pt x="95282" y="316056"/>
                </a:lnTo>
                <a:lnTo>
                  <a:pt x="97653" y="322866"/>
                </a:lnTo>
                <a:lnTo>
                  <a:pt x="102403" y="332973"/>
                </a:lnTo>
                <a:lnTo>
                  <a:pt x="107161" y="343180"/>
                </a:lnTo>
                <a:lnTo>
                  <a:pt x="109540" y="348569"/>
                </a:lnTo>
                <a:lnTo>
                  <a:pt x="111921" y="352162"/>
                </a:lnTo>
                <a:lnTo>
                  <a:pt x="114302" y="354557"/>
                </a:lnTo>
                <a:lnTo>
                  <a:pt x="116683" y="356154"/>
                </a:lnTo>
                <a:lnTo>
                  <a:pt x="121445" y="357928"/>
                </a:lnTo>
                <a:lnTo>
                  <a:pt x="126207" y="358716"/>
                </a:lnTo>
                <a:lnTo>
                  <a:pt x="130969" y="359067"/>
                </a:lnTo>
                <a:lnTo>
                  <a:pt x="133350" y="358208"/>
                </a:lnTo>
                <a:lnTo>
                  <a:pt x="138113" y="354713"/>
                </a:lnTo>
                <a:lnTo>
                  <a:pt x="139700" y="352448"/>
                </a:lnTo>
                <a:lnTo>
                  <a:pt x="140759" y="349985"/>
                </a:lnTo>
                <a:lnTo>
                  <a:pt x="141464" y="347391"/>
                </a:lnTo>
                <a:lnTo>
                  <a:pt x="142248" y="339428"/>
                </a:lnTo>
                <a:lnTo>
                  <a:pt x="142597" y="330492"/>
                </a:lnTo>
                <a:lnTo>
                  <a:pt x="142751" y="323345"/>
                </a:lnTo>
                <a:lnTo>
                  <a:pt x="140703" y="314454"/>
                </a:lnTo>
                <a:lnTo>
                  <a:pt x="137941" y="305104"/>
                </a:lnTo>
                <a:lnTo>
                  <a:pt x="135593" y="293533"/>
                </a:lnTo>
                <a:lnTo>
                  <a:pt x="132230" y="283742"/>
                </a:lnTo>
                <a:lnTo>
                  <a:pt x="128090" y="275580"/>
                </a:lnTo>
                <a:lnTo>
                  <a:pt x="123604" y="268777"/>
                </a:lnTo>
                <a:lnTo>
                  <a:pt x="117410" y="260545"/>
                </a:lnTo>
                <a:lnTo>
                  <a:pt x="115682" y="258285"/>
                </a:lnTo>
                <a:lnTo>
                  <a:pt x="114427" y="257682"/>
                </a:lnTo>
                <a:lnTo>
                  <a:pt x="108271" y="256636"/>
                </a:lnTo>
                <a:lnTo>
                  <a:pt x="107487" y="256524"/>
                </a:lnTo>
                <a:lnTo>
                  <a:pt x="112925" y="256486"/>
                </a:lnTo>
                <a:lnTo>
                  <a:pt x="144275" y="256477"/>
                </a:lnTo>
                <a:lnTo>
                  <a:pt x="147777" y="257430"/>
                </a:lnTo>
                <a:lnTo>
                  <a:pt x="151700" y="259017"/>
                </a:lnTo>
                <a:lnTo>
                  <a:pt x="155902" y="261028"/>
                </a:lnTo>
                <a:lnTo>
                  <a:pt x="160290" y="262368"/>
                </a:lnTo>
                <a:lnTo>
                  <a:pt x="164804" y="263262"/>
                </a:lnTo>
                <a:lnTo>
                  <a:pt x="169401" y="263858"/>
                </a:lnTo>
                <a:lnTo>
                  <a:pt x="173259" y="264255"/>
                </a:lnTo>
                <a:lnTo>
                  <a:pt x="176625" y="264520"/>
                </a:lnTo>
                <a:lnTo>
                  <a:pt x="182481" y="264814"/>
                </a:lnTo>
                <a:lnTo>
                  <a:pt x="191355" y="265018"/>
                </a:lnTo>
                <a:lnTo>
                  <a:pt x="196222" y="265040"/>
                </a:lnTo>
                <a:lnTo>
                  <a:pt x="197489" y="265996"/>
                </a:lnTo>
                <a:lnTo>
                  <a:pt x="198335" y="267586"/>
                </a:lnTo>
                <a:lnTo>
                  <a:pt x="199274" y="271892"/>
                </a:lnTo>
                <a:lnTo>
                  <a:pt x="199982" y="284048"/>
                </a:lnTo>
                <a:lnTo>
                  <a:pt x="200025" y="33363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2" name="SMARTInkAnnotation257"/>
          <p:cNvSpPr/>
          <p:nvPr/>
        </p:nvSpPr>
        <p:spPr>
          <a:xfrm>
            <a:off x="6986587" y="1585912"/>
            <a:ext cx="7145" cy="8574"/>
          </a:xfrm>
          <a:custGeom>
            <a:avLst/>
            <a:gdLst/>
            <a:ahLst/>
            <a:cxnLst/>
            <a:rect l="0" t="0" r="0" b="0"/>
            <a:pathLst>
              <a:path w="7145" h="8574">
                <a:moveTo>
                  <a:pt x="0" y="8573"/>
                </a:moveTo>
                <a:lnTo>
                  <a:pt x="0" y="4022"/>
                </a:lnTo>
                <a:lnTo>
                  <a:pt x="794" y="2681"/>
                </a:lnTo>
                <a:lnTo>
                  <a:pt x="2117" y="1787"/>
                </a:lnTo>
                <a:lnTo>
                  <a:pt x="714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3" name="SMARTInkAnnotation258"/>
          <p:cNvSpPr/>
          <p:nvPr/>
        </p:nvSpPr>
        <p:spPr>
          <a:xfrm>
            <a:off x="7015162" y="1397991"/>
            <a:ext cx="250032" cy="376517"/>
          </a:xfrm>
          <a:custGeom>
            <a:avLst/>
            <a:gdLst/>
            <a:ahLst/>
            <a:cxnLst/>
            <a:rect l="0" t="0" r="0" b="0"/>
            <a:pathLst>
              <a:path w="250032" h="376517">
                <a:moveTo>
                  <a:pt x="0" y="367944"/>
                </a:moveTo>
                <a:lnTo>
                  <a:pt x="6151" y="360563"/>
                </a:lnTo>
                <a:lnTo>
                  <a:pt x="10936" y="352281"/>
                </a:lnTo>
                <a:lnTo>
                  <a:pt x="14435" y="346072"/>
                </a:lnTo>
                <a:lnTo>
                  <a:pt x="17560" y="339075"/>
                </a:lnTo>
                <a:lnTo>
                  <a:pt x="20438" y="331553"/>
                </a:lnTo>
                <a:lnTo>
                  <a:pt x="23151" y="323681"/>
                </a:lnTo>
                <a:lnTo>
                  <a:pt x="28134" y="311765"/>
                </a:lnTo>
                <a:lnTo>
                  <a:pt x="66385" y="226083"/>
                </a:lnTo>
                <a:lnTo>
                  <a:pt x="79511" y="198532"/>
                </a:lnTo>
                <a:lnTo>
                  <a:pt x="84758" y="185470"/>
                </a:lnTo>
                <a:lnTo>
                  <a:pt x="89049" y="172952"/>
                </a:lnTo>
                <a:lnTo>
                  <a:pt x="92704" y="160797"/>
                </a:lnTo>
                <a:lnTo>
                  <a:pt x="95934" y="148883"/>
                </a:lnTo>
                <a:lnTo>
                  <a:pt x="98881" y="137131"/>
                </a:lnTo>
                <a:lnTo>
                  <a:pt x="101640" y="125486"/>
                </a:lnTo>
                <a:lnTo>
                  <a:pt x="105066" y="114865"/>
                </a:lnTo>
                <a:lnTo>
                  <a:pt x="108938" y="104927"/>
                </a:lnTo>
                <a:lnTo>
                  <a:pt x="113106" y="95444"/>
                </a:lnTo>
                <a:lnTo>
                  <a:pt x="116680" y="85312"/>
                </a:lnTo>
                <a:lnTo>
                  <a:pt x="119855" y="74748"/>
                </a:lnTo>
                <a:lnTo>
                  <a:pt x="122766" y="63895"/>
                </a:lnTo>
                <a:lnTo>
                  <a:pt x="124706" y="54754"/>
                </a:lnTo>
                <a:lnTo>
                  <a:pt x="126000" y="46756"/>
                </a:lnTo>
                <a:lnTo>
                  <a:pt x="126863" y="39518"/>
                </a:lnTo>
                <a:lnTo>
                  <a:pt x="128231" y="32788"/>
                </a:lnTo>
                <a:lnTo>
                  <a:pt x="129938" y="26397"/>
                </a:lnTo>
                <a:lnTo>
                  <a:pt x="133156" y="15168"/>
                </a:lnTo>
                <a:lnTo>
                  <a:pt x="134969" y="4443"/>
                </a:lnTo>
                <a:lnTo>
                  <a:pt x="135631" y="0"/>
                </a:lnTo>
                <a:lnTo>
                  <a:pt x="135702" y="8627"/>
                </a:lnTo>
                <a:lnTo>
                  <a:pt x="135723" y="23249"/>
                </a:lnTo>
                <a:lnTo>
                  <a:pt x="134931" y="29562"/>
                </a:lnTo>
                <a:lnTo>
                  <a:pt x="133611" y="36628"/>
                </a:lnTo>
                <a:lnTo>
                  <a:pt x="131936" y="44197"/>
                </a:lnTo>
                <a:lnTo>
                  <a:pt x="130820" y="53052"/>
                </a:lnTo>
                <a:lnTo>
                  <a:pt x="130076" y="62766"/>
                </a:lnTo>
                <a:lnTo>
                  <a:pt x="129580" y="73052"/>
                </a:lnTo>
                <a:lnTo>
                  <a:pt x="129029" y="94641"/>
                </a:lnTo>
                <a:lnTo>
                  <a:pt x="128674" y="139544"/>
                </a:lnTo>
                <a:lnTo>
                  <a:pt x="127852" y="150908"/>
                </a:lnTo>
                <a:lnTo>
                  <a:pt x="126510" y="162293"/>
                </a:lnTo>
                <a:lnTo>
                  <a:pt x="124821" y="173693"/>
                </a:lnTo>
                <a:lnTo>
                  <a:pt x="123696" y="185103"/>
                </a:lnTo>
                <a:lnTo>
                  <a:pt x="122945" y="196520"/>
                </a:lnTo>
                <a:lnTo>
                  <a:pt x="122444" y="207941"/>
                </a:lnTo>
                <a:lnTo>
                  <a:pt x="121889" y="228251"/>
                </a:lnTo>
                <a:lnTo>
                  <a:pt x="121532" y="264573"/>
                </a:lnTo>
                <a:lnTo>
                  <a:pt x="120709" y="272360"/>
                </a:lnTo>
                <a:lnTo>
                  <a:pt x="119366" y="279456"/>
                </a:lnTo>
                <a:lnTo>
                  <a:pt x="117677" y="286092"/>
                </a:lnTo>
                <a:lnTo>
                  <a:pt x="116552" y="293373"/>
                </a:lnTo>
                <a:lnTo>
                  <a:pt x="115801" y="301085"/>
                </a:lnTo>
                <a:lnTo>
                  <a:pt x="115301" y="309084"/>
                </a:lnTo>
                <a:lnTo>
                  <a:pt x="114174" y="314416"/>
                </a:lnTo>
                <a:lnTo>
                  <a:pt x="112628" y="317971"/>
                </a:lnTo>
                <a:lnTo>
                  <a:pt x="108238" y="323677"/>
                </a:lnTo>
                <a:lnTo>
                  <a:pt x="107083" y="324145"/>
                </a:lnTo>
                <a:lnTo>
                  <a:pt x="99527" y="324896"/>
                </a:lnTo>
                <a:lnTo>
                  <a:pt x="92725" y="325026"/>
                </a:lnTo>
                <a:lnTo>
                  <a:pt x="69054" y="325080"/>
                </a:lnTo>
                <a:lnTo>
                  <a:pt x="67467" y="326033"/>
                </a:lnTo>
                <a:lnTo>
                  <a:pt x="66409" y="327621"/>
                </a:lnTo>
                <a:lnTo>
                  <a:pt x="65704" y="329632"/>
                </a:lnTo>
                <a:lnTo>
                  <a:pt x="64712" y="337013"/>
                </a:lnTo>
                <a:lnTo>
                  <a:pt x="64418" y="345232"/>
                </a:lnTo>
                <a:lnTo>
                  <a:pt x="65170" y="348040"/>
                </a:lnTo>
                <a:lnTo>
                  <a:pt x="68123" y="353700"/>
                </a:lnTo>
                <a:lnTo>
                  <a:pt x="70815" y="355590"/>
                </a:lnTo>
                <a:lnTo>
                  <a:pt x="82190" y="359203"/>
                </a:lnTo>
                <a:lnTo>
                  <a:pt x="86543" y="361164"/>
                </a:lnTo>
                <a:lnTo>
                  <a:pt x="91032" y="363424"/>
                </a:lnTo>
                <a:lnTo>
                  <a:pt x="95614" y="364931"/>
                </a:lnTo>
                <a:lnTo>
                  <a:pt x="100255" y="365935"/>
                </a:lnTo>
                <a:lnTo>
                  <a:pt x="104937" y="366604"/>
                </a:lnTo>
                <a:lnTo>
                  <a:pt x="109645" y="367051"/>
                </a:lnTo>
                <a:lnTo>
                  <a:pt x="114372" y="367348"/>
                </a:lnTo>
                <a:lnTo>
                  <a:pt x="119111" y="367547"/>
                </a:lnTo>
                <a:lnTo>
                  <a:pt x="137157" y="367826"/>
                </a:lnTo>
                <a:lnTo>
                  <a:pt x="143032" y="366913"/>
                </a:lnTo>
                <a:lnTo>
                  <a:pt x="148535" y="365351"/>
                </a:lnTo>
                <a:lnTo>
                  <a:pt x="153793" y="363358"/>
                </a:lnTo>
                <a:lnTo>
                  <a:pt x="158885" y="361077"/>
                </a:lnTo>
                <a:lnTo>
                  <a:pt x="163868" y="358603"/>
                </a:lnTo>
                <a:lnTo>
                  <a:pt x="168776" y="356001"/>
                </a:lnTo>
                <a:lnTo>
                  <a:pt x="178464" y="350571"/>
                </a:lnTo>
                <a:lnTo>
                  <a:pt x="183269" y="347789"/>
                </a:lnTo>
                <a:lnTo>
                  <a:pt x="188061" y="344030"/>
                </a:lnTo>
                <a:lnTo>
                  <a:pt x="192842" y="339619"/>
                </a:lnTo>
                <a:lnTo>
                  <a:pt x="197618" y="334773"/>
                </a:lnTo>
                <a:lnTo>
                  <a:pt x="205040" y="326849"/>
                </a:lnTo>
                <a:lnTo>
                  <a:pt x="210986" y="320152"/>
                </a:lnTo>
                <a:lnTo>
                  <a:pt x="216274" y="314000"/>
                </a:lnTo>
                <a:lnTo>
                  <a:pt x="218001" y="310074"/>
                </a:lnTo>
                <a:lnTo>
                  <a:pt x="219921" y="300631"/>
                </a:lnTo>
                <a:lnTo>
                  <a:pt x="221001" y="289156"/>
                </a:lnTo>
                <a:lnTo>
                  <a:pt x="221255" y="280222"/>
                </a:lnTo>
                <a:lnTo>
                  <a:pt x="221417" y="263515"/>
                </a:lnTo>
                <a:lnTo>
                  <a:pt x="220636" y="261177"/>
                </a:lnTo>
                <a:lnTo>
                  <a:pt x="219322" y="259618"/>
                </a:lnTo>
                <a:lnTo>
                  <a:pt x="215745" y="256934"/>
                </a:lnTo>
                <a:lnTo>
                  <a:pt x="211510" y="252566"/>
                </a:lnTo>
                <a:lnTo>
                  <a:pt x="209269" y="251973"/>
                </a:lnTo>
                <a:lnTo>
                  <a:pt x="206981" y="252530"/>
                </a:lnTo>
                <a:lnTo>
                  <a:pt x="202323" y="254736"/>
                </a:lnTo>
                <a:lnTo>
                  <a:pt x="197607" y="255717"/>
                </a:lnTo>
                <a:lnTo>
                  <a:pt x="195238" y="256931"/>
                </a:lnTo>
                <a:lnTo>
                  <a:pt x="190489" y="260819"/>
                </a:lnTo>
                <a:lnTo>
                  <a:pt x="188906" y="263190"/>
                </a:lnTo>
                <a:lnTo>
                  <a:pt x="187850" y="265723"/>
                </a:lnTo>
                <a:lnTo>
                  <a:pt x="187146" y="268364"/>
                </a:lnTo>
                <a:lnTo>
                  <a:pt x="186364" y="276378"/>
                </a:lnTo>
                <a:lnTo>
                  <a:pt x="186155" y="281183"/>
                </a:lnTo>
                <a:lnTo>
                  <a:pt x="188040" y="291601"/>
                </a:lnTo>
                <a:lnTo>
                  <a:pt x="191523" y="301628"/>
                </a:lnTo>
                <a:lnTo>
                  <a:pt x="195717" y="309260"/>
                </a:lnTo>
                <a:lnTo>
                  <a:pt x="198110" y="318367"/>
                </a:lnTo>
                <a:lnTo>
                  <a:pt x="198749" y="323463"/>
                </a:lnTo>
                <a:lnTo>
                  <a:pt x="203691" y="334204"/>
                </a:lnTo>
                <a:lnTo>
                  <a:pt x="210386" y="344376"/>
                </a:lnTo>
                <a:lnTo>
                  <a:pt x="216007" y="352072"/>
                </a:lnTo>
                <a:lnTo>
                  <a:pt x="223634" y="361759"/>
                </a:lnTo>
                <a:lnTo>
                  <a:pt x="230921" y="370662"/>
                </a:lnTo>
                <a:lnTo>
                  <a:pt x="233322" y="372613"/>
                </a:lnTo>
                <a:lnTo>
                  <a:pt x="238107" y="374781"/>
                </a:lnTo>
                <a:lnTo>
                  <a:pt x="242880" y="375745"/>
                </a:lnTo>
                <a:lnTo>
                  <a:pt x="250031" y="37651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4" name="SMARTInkAnnotation259"/>
          <p:cNvSpPr/>
          <p:nvPr/>
        </p:nvSpPr>
        <p:spPr>
          <a:xfrm>
            <a:off x="7286625" y="1500187"/>
            <a:ext cx="14288" cy="180024"/>
          </a:xfrm>
          <a:custGeom>
            <a:avLst/>
            <a:gdLst/>
            <a:ahLst/>
            <a:cxnLst/>
            <a:rect l="0" t="0" r="0" b="0"/>
            <a:pathLst>
              <a:path w="14288" h="180024">
                <a:moveTo>
                  <a:pt x="0" y="180023"/>
                </a:moveTo>
                <a:lnTo>
                  <a:pt x="0" y="80904"/>
                </a:lnTo>
                <a:lnTo>
                  <a:pt x="793" y="72034"/>
                </a:lnTo>
                <a:lnTo>
                  <a:pt x="2116" y="64215"/>
                </a:lnTo>
                <a:lnTo>
                  <a:pt x="3792" y="57097"/>
                </a:lnTo>
                <a:lnTo>
                  <a:pt x="4909" y="50448"/>
                </a:lnTo>
                <a:lnTo>
                  <a:pt x="5653" y="44109"/>
                </a:lnTo>
                <a:lnTo>
                  <a:pt x="6150" y="37979"/>
                </a:lnTo>
                <a:lnTo>
                  <a:pt x="7275" y="31987"/>
                </a:lnTo>
                <a:lnTo>
                  <a:pt x="8819" y="26087"/>
                </a:lnTo>
                <a:lnTo>
                  <a:pt x="10642" y="20249"/>
                </a:lnTo>
                <a:lnTo>
                  <a:pt x="11857" y="15404"/>
                </a:lnTo>
                <a:lnTo>
                  <a:pt x="12667" y="11222"/>
                </a:lnTo>
                <a:lnTo>
                  <a:pt x="1428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SMARTInkAnnotation260"/>
          <p:cNvSpPr/>
          <p:nvPr/>
        </p:nvSpPr>
        <p:spPr>
          <a:xfrm>
            <a:off x="7461376" y="1515855"/>
            <a:ext cx="396750" cy="532217"/>
          </a:xfrm>
          <a:custGeom>
            <a:avLst/>
            <a:gdLst/>
            <a:ahLst/>
            <a:cxnLst/>
            <a:rect l="0" t="0" r="0" b="0"/>
            <a:pathLst>
              <a:path w="396750" h="532217">
                <a:moveTo>
                  <a:pt x="39561" y="207217"/>
                </a:moveTo>
                <a:lnTo>
                  <a:pt x="39561" y="212156"/>
                </a:lnTo>
                <a:lnTo>
                  <a:pt x="39561" y="208056"/>
                </a:lnTo>
                <a:lnTo>
                  <a:pt x="38767" y="207776"/>
                </a:lnTo>
                <a:lnTo>
                  <a:pt x="26894" y="207227"/>
                </a:lnTo>
                <a:lnTo>
                  <a:pt x="26354" y="207224"/>
                </a:lnTo>
                <a:lnTo>
                  <a:pt x="21801" y="211770"/>
                </a:lnTo>
                <a:lnTo>
                  <a:pt x="10843" y="224585"/>
                </a:lnTo>
                <a:lnTo>
                  <a:pt x="8509" y="227368"/>
                </a:lnTo>
                <a:lnTo>
                  <a:pt x="6954" y="232081"/>
                </a:lnTo>
                <a:lnTo>
                  <a:pt x="5225" y="244938"/>
                </a:lnTo>
                <a:lnTo>
                  <a:pt x="3970" y="253319"/>
                </a:lnTo>
                <a:lnTo>
                  <a:pt x="2341" y="262717"/>
                </a:lnTo>
                <a:lnTo>
                  <a:pt x="460" y="272792"/>
                </a:lnTo>
                <a:lnTo>
                  <a:pt x="0" y="280461"/>
                </a:lnTo>
                <a:lnTo>
                  <a:pt x="487" y="286527"/>
                </a:lnTo>
                <a:lnTo>
                  <a:pt x="2351" y="296758"/>
                </a:lnTo>
                <a:lnTo>
                  <a:pt x="3179" y="307656"/>
                </a:lnTo>
                <a:lnTo>
                  <a:pt x="4988" y="312276"/>
                </a:lnTo>
                <a:lnTo>
                  <a:pt x="7781" y="316309"/>
                </a:lnTo>
                <a:lnTo>
                  <a:pt x="19878" y="329625"/>
                </a:lnTo>
                <a:lnTo>
                  <a:pt x="23264" y="331685"/>
                </a:lnTo>
                <a:lnTo>
                  <a:pt x="31260" y="333974"/>
                </a:lnTo>
                <a:lnTo>
                  <a:pt x="35614" y="332679"/>
                </a:lnTo>
                <a:lnTo>
                  <a:pt x="44685" y="326161"/>
                </a:lnTo>
                <a:lnTo>
                  <a:pt x="54010" y="319453"/>
                </a:lnTo>
                <a:lnTo>
                  <a:pt x="66067" y="310322"/>
                </a:lnTo>
                <a:lnTo>
                  <a:pt x="69137" y="307387"/>
                </a:lnTo>
                <a:lnTo>
                  <a:pt x="71185" y="303524"/>
                </a:lnTo>
                <a:lnTo>
                  <a:pt x="74860" y="289939"/>
                </a:lnTo>
                <a:lnTo>
                  <a:pt x="78532" y="282717"/>
                </a:lnTo>
                <a:lnTo>
                  <a:pt x="80694" y="273793"/>
                </a:lnTo>
                <a:lnTo>
                  <a:pt x="81271" y="268746"/>
                </a:lnTo>
                <a:lnTo>
                  <a:pt x="79794" y="258058"/>
                </a:lnTo>
                <a:lnTo>
                  <a:pt x="76618" y="243871"/>
                </a:lnTo>
                <a:lnTo>
                  <a:pt x="76172" y="240225"/>
                </a:lnTo>
                <a:lnTo>
                  <a:pt x="75081" y="236843"/>
                </a:lnTo>
                <a:lnTo>
                  <a:pt x="71751" y="230544"/>
                </a:lnTo>
                <a:lnTo>
                  <a:pt x="65415" y="221643"/>
                </a:lnTo>
                <a:lnTo>
                  <a:pt x="62353" y="219692"/>
                </a:lnTo>
                <a:lnTo>
                  <a:pt x="54717" y="217524"/>
                </a:lnTo>
                <a:lnTo>
                  <a:pt x="43378" y="216132"/>
                </a:lnTo>
                <a:lnTo>
                  <a:pt x="36271" y="215835"/>
                </a:lnTo>
                <a:lnTo>
                  <a:pt x="34986" y="216772"/>
                </a:lnTo>
                <a:lnTo>
                  <a:pt x="34130" y="218350"/>
                </a:lnTo>
                <a:lnTo>
                  <a:pt x="33178" y="222642"/>
                </a:lnTo>
                <a:lnTo>
                  <a:pt x="32755" y="227725"/>
                </a:lnTo>
                <a:lnTo>
                  <a:pt x="33437" y="229462"/>
                </a:lnTo>
                <a:lnTo>
                  <a:pt x="34685" y="230619"/>
                </a:lnTo>
                <a:lnTo>
                  <a:pt x="36310" y="231391"/>
                </a:lnTo>
                <a:lnTo>
                  <a:pt x="37394" y="232858"/>
                </a:lnTo>
                <a:lnTo>
                  <a:pt x="38116" y="234789"/>
                </a:lnTo>
                <a:lnTo>
                  <a:pt x="38597" y="237028"/>
                </a:lnTo>
                <a:lnTo>
                  <a:pt x="41249" y="242056"/>
                </a:lnTo>
                <a:lnTo>
                  <a:pt x="43067" y="244731"/>
                </a:lnTo>
                <a:lnTo>
                  <a:pt x="45074" y="246514"/>
                </a:lnTo>
                <a:lnTo>
                  <a:pt x="49419" y="248495"/>
                </a:lnTo>
                <a:lnTo>
                  <a:pt x="60121" y="249610"/>
                </a:lnTo>
                <a:lnTo>
                  <a:pt x="63587" y="248814"/>
                </a:lnTo>
                <a:lnTo>
                  <a:pt x="73050" y="243143"/>
                </a:lnTo>
                <a:lnTo>
                  <a:pt x="81168" y="238107"/>
                </a:lnTo>
                <a:lnTo>
                  <a:pt x="90068" y="230153"/>
                </a:lnTo>
                <a:lnTo>
                  <a:pt x="99315" y="220269"/>
                </a:lnTo>
                <a:lnTo>
                  <a:pt x="108716" y="209525"/>
                </a:lnTo>
                <a:lnTo>
                  <a:pt x="116070" y="198401"/>
                </a:lnTo>
                <a:lnTo>
                  <a:pt x="122777" y="187106"/>
                </a:lnTo>
                <a:lnTo>
                  <a:pt x="131050" y="175736"/>
                </a:lnTo>
                <a:lnTo>
                  <a:pt x="140019" y="161793"/>
                </a:lnTo>
                <a:lnTo>
                  <a:pt x="148502" y="147024"/>
                </a:lnTo>
                <a:lnTo>
                  <a:pt x="154918" y="134109"/>
                </a:lnTo>
                <a:lnTo>
                  <a:pt x="160417" y="119480"/>
                </a:lnTo>
                <a:lnTo>
                  <a:pt x="164712" y="103453"/>
                </a:lnTo>
                <a:lnTo>
                  <a:pt x="165857" y="95178"/>
                </a:lnTo>
                <a:lnTo>
                  <a:pt x="167924" y="79317"/>
                </a:lnTo>
                <a:lnTo>
                  <a:pt x="171489" y="65918"/>
                </a:lnTo>
                <a:lnTo>
                  <a:pt x="173601" y="53612"/>
                </a:lnTo>
                <a:lnTo>
                  <a:pt x="174165" y="47664"/>
                </a:lnTo>
                <a:lnTo>
                  <a:pt x="172675" y="35975"/>
                </a:lnTo>
                <a:lnTo>
                  <a:pt x="169490" y="21224"/>
                </a:lnTo>
                <a:lnTo>
                  <a:pt x="169042" y="17499"/>
                </a:lnTo>
                <a:lnTo>
                  <a:pt x="164312" y="8280"/>
                </a:lnTo>
                <a:lnTo>
                  <a:pt x="160829" y="3155"/>
                </a:lnTo>
                <a:lnTo>
                  <a:pt x="157712" y="691"/>
                </a:lnTo>
                <a:lnTo>
                  <a:pt x="154841" y="0"/>
                </a:lnTo>
                <a:lnTo>
                  <a:pt x="148322" y="1185"/>
                </a:lnTo>
                <a:lnTo>
                  <a:pt x="145314" y="6427"/>
                </a:lnTo>
                <a:lnTo>
                  <a:pt x="139157" y="17549"/>
                </a:lnTo>
                <a:lnTo>
                  <a:pt x="136915" y="20764"/>
                </a:lnTo>
                <a:lnTo>
                  <a:pt x="135419" y="25765"/>
                </a:lnTo>
                <a:lnTo>
                  <a:pt x="132522" y="46456"/>
                </a:lnTo>
                <a:lnTo>
                  <a:pt x="129032" y="62425"/>
                </a:lnTo>
                <a:lnTo>
                  <a:pt x="126950" y="79048"/>
                </a:lnTo>
                <a:lnTo>
                  <a:pt x="126395" y="87481"/>
                </a:lnTo>
                <a:lnTo>
                  <a:pt x="126025" y="95960"/>
                </a:lnTo>
                <a:lnTo>
                  <a:pt x="125615" y="113002"/>
                </a:lnTo>
                <a:lnTo>
                  <a:pt x="124711" y="122500"/>
                </a:lnTo>
                <a:lnTo>
                  <a:pt x="123315" y="132641"/>
                </a:lnTo>
                <a:lnTo>
                  <a:pt x="121591" y="143212"/>
                </a:lnTo>
                <a:lnTo>
                  <a:pt x="120441" y="154070"/>
                </a:lnTo>
                <a:lnTo>
                  <a:pt x="119675" y="165118"/>
                </a:lnTo>
                <a:lnTo>
                  <a:pt x="119164" y="176294"/>
                </a:lnTo>
                <a:lnTo>
                  <a:pt x="120411" y="190411"/>
                </a:lnTo>
                <a:lnTo>
                  <a:pt x="122830" y="206491"/>
                </a:lnTo>
                <a:lnTo>
                  <a:pt x="126029" y="223878"/>
                </a:lnTo>
                <a:lnTo>
                  <a:pt x="128956" y="238327"/>
                </a:lnTo>
                <a:lnTo>
                  <a:pt x="131701" y="250817"/>
                </a:lnTo>
                <a:lnTo>
                  <a:pt x="136868" y="272315"/>
                </a:lnTo>
                <a:lnTo>
                  <a:pt x="141811" y="291394"/>
                </a:lnTo>
                <a:lnTo>
                  <a:pt x="148770" y="306859"/>
                </a:lnTo>
                <a:lnTo>
                  <a:pt x="157155" y="320082"/>
                </a:lnTo>
                <a:lnTo>
                  <a:pt x="166173" y="332310"/>
                </a:lnTo>
                <a:lnTo>
                  <a:pt x="173356" y="339014"/>
                </a:lnTo>
                <a:lnTo>
                  <a:pt x="179194" y="342946"/>
                </a:lnTo>
                <a:lnTo>
                  <a:pt x="186943" y="349562"/>
                </a:lnTo>
                <a:lnTo>
                  <a:pt x="191848" y="351444"/>
                </a:lnTo>
                <a:lnTo>
                  <a:pt x="199071" y="352504"/>
                </a:lnTo>
                <a:lnTo>
                  <a:pt x="200670" y="351700"/>
                </a:lnTo>
                <a:lnTo>
                  <a:pt x="201736" y="350211"/>
                </a:lnTo>
                <a:lnTo>
                  <a:pt x="202446" y="348267"/>
                </a:lnTo>
                <a:lnTo>
                  <a:pt x="207238" y="340979"/>
                </a:lnTo>
                <a:lnTo>
                  <a:pt x="208496" y="337349"/>
                </a:lnTo>
                <a:lnTo>
                  <a:pt x="210266" y="324091"/>
                </a:lnTo>
                <a:lnTo>
                  <a:pt x="210679" y="316946"/>
                </a:lnTo>
                <a:lnTo>
                  <a:pt x="208747" y="308056"/>
                </a:lnTo>
                <a:lnTo>
                  <a:pt x="203197" y="292340"/>
                </a:lnTo>
                <a:lnTo>
                  <a:pt x="198807" y="282197"/>
                </a:lnTo>
                <a:lnTo>
                  <a:pt x="189701" y="267712"/>
                </a:lnTo>
                <a:lnTo>
                  <a:pt x="182465" y="258688"/>
                </a:lnTo>
                <a:lnTo>
                  <a:pt x="182445" y="263213"/>
                </a:lnTo>
                <a:lnTo>
                  <a:pt x="183235" y="264551"/>
                </a:lnTo>
                <a:lnTo>
                  <a:pt x="184557" y="265442"/>
                </a:lnTo>
                <a:lnTo>
                  <a:pt x="186231" y="266036"/>
                </a:lnTo>
                <a:lnTo>
                  <a:pt x="196172" y="266873"/>
                </a:lnTo>
                <a:lnTo>
                  <a:pt x="208051" y="267155"/>
                </a:lnTo>
                <a:lnTo>
                  <a:pt x="245459" y="267224"/>
                </a:lnTo>
                <a:lnTo>
                  <a:pt x="249058" y="266272"/>
                </a:lnTo>
                <a:lnTo>
                  <a:pt x="255173" y="262674"/>
                </a:lnTo>
                <a:lnTo>
                  <a:pt x="265566" y="252602"/>
                </a:lnTo>
                <a:lnTo>
                  <a:pt x="277658" y="238605"/>
                </a:lnTo>
                <a:lnTo>
                  <a:pt x="280049" y="236715"/>
                </a:lnTo>
                <a:lnTo>
                  <a:pt x="284821" y="234615"/>
                </a:lnTo>
                <a:lnTo>
                  <a:pt x="286412" y="233102"/>
                </a:lnTo>
                <a:lnTo>
                  <a:pt x="287472" y="231141"/>
                </a:lnTo>
                <a:lnTo>
                  <a:pt x="289556" y="224480"/>
                </a:lnTo>
                <a:lnTo>
                  <a:pt x="289591" y="237490"/>
                </a:lnTo>
                <a:lnTo>
                  <a:pt x="289592" y="303336"/>
                </a:lnTo>
                <a:lnTo>
                  <a:pt x="291708" y="316929"/>
                </a:lnTo>
                <a:lnTo>
                  <a:pt x="294502" y="330273"/>
                </a:lnTo>
                <a:lnTo>
                  <a:pt x="295744" y="345729"/>
                </a:lnTo>
                <a:lnTo>
                  <a:pt x="296868" y="354803"/>
                </a:lnTo>
                <a:lnTo>
                  <a:pt x="298411" y="364663"/>
                </a:lnTo>
                <a:lnTo>
                  <a:pt x="300234" y="375046"/>
                </a:lnTo>
                <a:lnTo>
                  <a:pt x="301450" y="384825"/>
                </a:lnTo>
                <a:lnTo>
                  <a:pt x="302260" y="394203"/>
                </a:lnTo>
                <a:lnTo>
                  <a:pt x="302800" y="403311"/>
                </a:lnTo>
                <a:lnTo>
                  <a:pt x="303160" y="412242"/>
                </a:lnTo>
                <a:lnTo>
                  <a:pt x="303560" y="429784"/>
                </a:lnTo>
                <a:lnTo>
                  <a:pt x="303852" y="469577"/>
                </a:lnTo>
                <a:lnTo>
                  <a:pt x="303872" y="487095"/>
                </a:lnTo>
                <a:lnTo>
                  <a:pt x="299643" y="501152"/>
                </a:lnTo>
                <a:lnTo>
                  <a:pt x="293265" y="515020"/>
                </a:lnTo>
                <a:lnTo>
                  <a:pt x="287785" y="524358"/>
                </a:lnTo>
                <a:lnTo>
                  <a:pt x="285213" y="527229"/>
                </a:lnTo>
                <a:lnTo>
                  <a:pt x="282704" y="529144"/>
                </a:lnTo>
                <a:lnTo>
                  <a:pt x="277800" y="531271"/>
                </a:lnTo>
                <a:lnTo>
                  <a:pt x="272974" y="532216"/>
                </a:lnTo>
                <a:lnTo>
                  <a:pt x="270576" y="531515"/>
                </a:lnTo>
                <a:lnTo>
                  <a:pt x="265795" y="528197"/>
                </a:lnTo>
                <a:lnTo>
                  <a:pt x="255464" y="518306"/>
                </a:lnTo>
                <a:lnTo>
                  <a:pt x="247701" y="512801"/>
                </a:lnTo>
                <a:lnTo>
                  <a:pt x="244996" y="510000"/>
                </a:lnTo>
                <a:lnTo>
                  <a:pt x="243193" y="507180"/>
                </a:lnTo>
                <a:lnTo>
                  <a:pt x="241189" y="501506"/>
                </a:lnTo>
                <a:lnTo>
                  <a:pt x="240061" y="492957"/>
                </a:lnTo>
                <a:lnTo>
                  <a:pt x="239797" y="487248"/>
                </a:lnTo>
                <a:lnTo>
                  <a:pt x="240521" y="484392"/>
                </a:lnTo>
                <a:lnTo>
                  <a:pt x="243442" y="478678"/>
                </a:lnTo>
                <a:lnTo>
                  <a:pt x="254068" y="464392"/>
                </a:lnTo>
                <a:lnTo>
                  <a:pt x="256384" y="461534"/>
                </a:lnTo>
                <a:lnTo>
                  <a:pt x="267229" y="452962"/>
                </a:lnTo>
                <a:lnTo>
                  <a:pt x="275949" y="447247"/>
                </a:lnTo>
                <a:lnTo>
                  <a:pt x="280497" y="444390"/>
                </a:lnTo>
                <a:lnTo>
                  <a:pt x="289783" y="433595"/>
                </a:lnTo>
                <a:lnTo>
                  <a:pt x="299202" y="421177"/>
                </a:lnTo>
                <a:lnTo>
                  <a:pt x="313430" y="407878"/>
                </a:lnTo>
                <a:lnTo>
                  <a:pt x="322941" y="397682"/>
                </a:lnTo>
                <a:lnTo>
                  <a:pt x="332460" y="384261"/>
                </a:lnTo>
                <a:lnTo>
                  <a:pt x="341982" y="369723"/>
                </a:lnTo>
                <a:lnTo>
                  <a:pt x="351506" y="356912"/>
                </a:lnTo>
                <a:lnTo>
                  <a:pt x="354681" y="350829"/>
                </a:lnTo>
                <a:lnTo>
                  <a:pt x="358207" y="338990"/>
                </a:lnTo>
                <a:lnTo>
                  <a:pt x="361892" y="327378"/>
                </a:lnTo>
                <a:lnTo>
                  <a:pt x="365382" y="315867"/>
                </a:lnTo>
                <a:lnTo>
                  <a:pt x="368140" y="299629"/>
                </a:lnTo>
                <a:lnTo>
                  <a:pt x="371598" y="291786"/>
                </a:lnTo>
                <a:lnTo>
                  <a:pt x="372045" y="288362"/>
                </a:lnTo>
                <a:lnTo>
                  <a:pt x="371548" y="285126"/>
                </a:lnTo>
                <a:lnTo>
                  <a:pt x="368880" y="278991"/>
                </a:lnTo>
                <a:lnTo>
                  <a:pt x="363709" y="270182"/>
                </a:lnTo>
                <a:lnTo>
                  <a:pt x="362220" y="264411"/>
                </a:lnTo>
                <a:lnTo>
                  <a:pt x="360236" y="263444"/>
                </a:lnTo>
                <a:lnTo>
                  <a:pt x="357325" y="263752"/>
                </a:lnTo>
                <a:lnTo>
                  <a:pt x="347762" y="266196"/>
                </a:lnTo>
                <a:lnTo>
                  <a:pt x="345041" y="266539"/>
                </a:lnTo>
                <a:lnTo>
                  <a:pt x="342432" y="267720"/>
                </a:lnTo>
                <a:lnTo>
                  <a:pt x="337420" y="271572"/>
                </a:lnTo>
                <a:lnTo>
                  <a:pt x="330133" y="279096"/>
                </a:lnTo>
                <a:lnTo>
                  <a:pt x="322948" y="291909"/>
                </a:lnTo>
                <a:lnTo>
                  <a:pt x="320291" y="299785"/>
                </a:lnTo>
                <a:lnTo>
                  <a:pt x="319111" y="307413"/>
                </a:lnTo>
                <a:lnTo>
                  <a:pt x="318587" y="317154"/>
                </a:lnTo>
                <a:lnTo>
                  <a:pt x="320470" y="327833"/>
                </a:lnTo>
                <a:lnTo>
                  <a:pt x="323953" y="337976"/>
                </a:lnTo>
                <a:lnTo>
                  <a:pt x="328146" y="345660"/>
                </a:lnTo>
                <a:lnTo>
                  <a:pt x="336890" y="354790"/>
                </a:lnTo>
                <a:lnTo>
                  <a:pt x="347126" y="363292"/>
                </a:lnTo>
                <a:lnTo>
                  <a:pt x="358145" y="369032"/>
                </a:lnTo>
                <a:lnTo>
                  <a:pt x="366626" y="373750"/>
                </a:lnTo>
                <a:lnTo>
                  <a:pt x="375688" y="376482"/>
                </a:lnTo>
                <a:lnTo>
                  <a:pt x="387598" y="378020"/>
                </a:lnTo>
                <a:lnTo>
                  <a:pt x="396749" y="37866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SMARTInkAnnotation261"/>
          <p:cNvSpPr/>
          <p:nvPr/>
        </p:nvSpPr>
        <p:spPr>
          <a:xfrm>
            <a:off x="7743825" y="1680210"/>
            <a:ext cx="7144" cy="8573"/>
          </a:xfrm>
          <a:custGeom>
            <a:avLst/>
            <a:gdLst/>
            <a:ahLst/>
            <a:cxnLst/>
            <a:rect l="0" t="0" r="0" b="0"/>
            <a:pathLst>
              <a:path w="7144" h="8573">
                <a:moveTo>
                  <a:pt x="0" y="8572"/>
                </a:moveTo>
                <a:lnTo>
                  <a:pt x="714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7" name="SMARTInkAnnotation262"/>
          <p:cNvSpPr/>
          <p:nvPr/>
        </p:nvSpPr>
        <p:spPr>
          <a:xfrm>
            <a:off x="7822406" y="1612188"/>
            <a:ext cx="156695" cy="299480"/>
          </a:xfrm>
          <a:custGeom>
            <a:avLst/>
            <a:gdLst/>
            <a:ahLst/>
            <a:cxnLst/>
            <a:rect l="0" t="0" r="0" b="0"/>
            <a:pathLst>
              <a:path w="156695" h="299480">
                <a:moveTo>
                  <a:pt x="0" y="299479"/>
                </a:moveTo>
                <a:lnTo>
                  <a:pt x="0" y="292098"/>
                </a:lnTo>
                <a:lnTo>
                  <a:pt x="3793" y="286709"/>
                </a:lnTo>
                <a:lnTo>
                  <a:pt x="13735" y="274529"/>
                </a:lnTo>
                <a:lnTo>
                  <a:pt x="26735" y="258855"/>
                </a:lnTo>
                <a:lnTo>
                  <a:pt x="31317" y="252393"/>
                </a:lnTo>
                <a:lnTo>
                  <a:pt x="35960" y="245229"/>
                </a:lnTo>
                <a:lnTo>
                  <a:pt x="40642" y="237595"/>
                </a:lnTo>
                <a:lnTo>
                  <a:pt x="46145" y="229648"/>
                </a:lnTo>
                <a:lnTo>
                  <a:pt x="52194" y="221492"/>
                </a:lnTo>
                <a:lnTo>
                  <a:pt x="58609" y="213198"/>
                </a:lnTo>
                <a:lnTo>
                  <a:pt x="64473" y="204811"/>
                </a:lnTo>
                <a:lnTo>
                  <a:pt x="69969" y="196362"/>
                </a:lnTo>
                <a:lnTo>
                  <a:pt x="75221" y="187872"/>
                </a:lnTo>
                <a:lnTo>
                  <a:pt x="81104" y="179354"/>
                </a:lnTo>
                <a:lnTo>
                  <a:pt x="87407" y="170818"/>
                </a:lnTo>
                <a:lnTo>
                  <a:pt x="93990" y="162270"/>
                </a:lnTo>
                <a:lnTo>
                  <a:pt x="99966" y="152761"/>
                </a:lnTo>
                <a:lnTo>
                  <a:pt x="105537" y="142612"/>
                </a:lnTo>
                <a:lnTo>
                  <a:pt x="115962" y="122128"/>
                </a:lnTo>
                <a:lnTo>
                  <a:pt x="125887" y="103499"/>
                </a:lnTo>
                <a:lnTo>
                  <a:pt x="129962" y="94530"/>
                </a:lnTo>
                <a:lnTo>
                  <a:pt x="133472" y="85694"/>
                </a:lnTo>
                <a:lnTo>
                  <a:pt x="136607" y="76946"/>
                </a:lnTo>
                <a:lnTo>
                  <a:pt x="139490" y="68256"/>
                </a:lnTo>
                <a:lnTo>
                  <a:pt x="144810" y="50981"/>
                </a:lnTo>
                <a:lnTo>
                  <a:pt x="146546" y="43326"/>
                </a:lnTo>
                <a:lnTo>
                  <a:pt x="147704" y="36318"/>
                </a:lnTo>
                <a:lnTo>
                  <a:pt x="148476" y="29741"/>
                </a:lnTo>
                <a:lnTo>
                  <a:pt x="148990" y="24403"/>
                </a:lnTo>
                <a:lnTo>
                  <a:pt x="149562" y="15933"/>
                </a:lnTo>
                <a:lnTo>
                  <a:pt x="149815" y="8994"/>
                </a:lnTo>
                <a:lnTo>
                  <a:pt x="149884" y="5810"/>
                </a:lnTo>
                <a:lnTo>
                  <a:pt x="149134" y="3687"/>
                </a:lnTo>
                <a:lnTo>
                  <a:pt x="147842" y="2272"/>
                </a:lnTo>
                <a:lnTo>
                  <a:pt x="146186" y="1328"/>
                </a:lnTo>
                <a:lnTo>
                  <a:pt x="142231" y="280"/>
                </a:lnTo>
                <a:lnTo>
                  <a:pt x="140063" y="0"/>
                </a:lnTo>
                <a:lnTo>
                  <a:pt x="137032" y="767"/>
                </a:lnTo>
                <a:lnTo>
                  <a:pt x="133423" y="2230"/>
                </a:lnTo>
                <a:lnTo>
                  <a:pt x="129431" y="4158"/>
                </a:lnTo>
                <a:lnTo>
                  <a:pt x="125180" y="6396"/>
                </a:lnTo>
                <a:lnTo>
                  <a:pt x="116225" y="11422"/>
                </a:lnTo>
                <a:lnTo>
                  <a:pt x="111615" y="15049"/>
                </a:lnTo>
                <a:lnTo>
                  <a:pt x="106954" y="19371"/>
                </a:lnTo>
                <a:lnTo>
                  <a:pt x="102259" y="24158"/>
                </a:lnTo>
                <a:lnTo>
                  <a:pt x="97541" y="29254"/>
                </a:lnTo>
                <a:lnTo>
                  <a:pt x="88066" y="39997"/>
                </a:lnTo>
                <a:lnTo>
                  <a:pt x="84111" y="45528"/>
                </a:lnTo>
                <a:lnTo>
                  <a:pt x="80680" y="51121"/>
                </a:lnTo>
                <a:lnTo>
                  <a:pt x="77599" y="56754"/>
                </a:lnTo>
                <a:lnTo>
                  <a:pt x="75546" y="62415"/>
                </a:lnTo>
                <a:lnTo>
                  <a:pt x="74177" y="68094"/>
                </a:lnTo>
                <a:lnTo>
                  <a:pt x="73263" y="73785"/>
                </a:lnTo>
                <a:lnTo>
                  <a:pt x="72655" y="79484"/>
                </a:lnTo>
                <a:lnTo>
                  <a:pt x="72249" y="85188"/>
                </a:lnTo>
                <a:lnTo>
                  <a:pt x="71979" y="90896"/>
                </a:lnTo>
                <a:lnTo>
                  <a:pt x="72592" y="96606"/>
                </a:lnTo>
                <a:lnTo>
                  <a:pt x="73794" y="102318"/>
                </a:lnTo>
                <a:lnTo>
                  <a:pt x="75390" y="108031"/>
                </a:lnTo>
                <a:lnTo>
                  <a:pt x="77248" y="113744"/>
                </a:lnTo>
                <a:lnTo>
                  <a:pt x="79279" y="119458"/>
                </a:lnTo>
                <a:lnTo>
                  <a:pt x="81428" y="125173"/>
                </a:lnTo>
                <a:lnTo>
                  <a:pt x="84448" y="129935"/>
                </a:lnTo>
                <a:lnTo>
                  <a:pt x="88049" y="134062"/>
                </a:lnTo>
                <a:lnTo>
                  <a:pt x="92037" y="137766"/>
                </a:lnTo>
                <a:lnTo>
                  <a:pt x="97871" y="142140"/>
                </a:lnTo>
                <a:lnTo>
                  <a:pt x="104934" y="146961"/>
                </a:lnTo>
                <a:lnTo>
                  <a:pt x="112819" y="152081"/>
                </a:lnTo>
                <a:lnTo>
                  <a:pt x="119663" y="155494"/>
                </a:lnTo>
                <a:lnTo>
                  <a:pt x="125812" y="157769"/>
                </a:lnTo>
                <a:lnTo>
                  <a:pt x="131500" y="159285"/>
                </a:lnTo>
                <a:lnTo>
                  <a:pt x="136085" y="161249"/>
                </a:lnTo>
                <a:lnTo>
                  <a:pt x="139936" y="163511"/>
                </a:lnTo>
                <a:lnTo>
                  <a:pt x="143297" y="165971"/>
                </a:lnTo>
                <a:lnTo>
                  <a:pt x="146332" y="167611"/>
                </a:lnTo>
                <a:lnTo>
                  <a:pt x="149148" y="168705"/>
                </a:lnTo>
                <a:lnTo>
                  <a:pt x="151819" y="169434"/>
                </a:lnTo>
                <a:lnTo>
                  <a:pt x="153601" y="170872"/>
                </a:lnTo>
                <a:lnTo>
                  <a:pt x="154788" y="172784"/>
                </a:lnTo>
                <a:lnTo>
                  <a:pt x="156694" y="178144"/>
                </a:lnTo>
                <a:lnTo>
                  <a:pt x="154838" y="183957"/>
                </a:lnTo>
                <a:lnTo>
                  <a:pt x="152160" y="191939"/>
                </a:lnTo>
                <a:lnTo>
                  <a:pt x="150971" y="198661"/>
                </a:lnTo>
                <a:lnTo>
                  <a:pt x="148325" y="204823"/>
                </a:lnTo>
                <a:lnTo>
                  <a:pt x="143710" y="211690"/>
                </a:lnTo>
                <a:lnTo>
                  <a:pt x="140256" y="216188"/>
                </a:lnTo>
                <a:lnTo>
                  <a:pt x="129928" y="229080"/>
                </a:lnTo>
                <a:lnTo>
                  <a:pt x="107582" y="256105"/>
                </a:lnTo>
                <a:lnTo>
                  <a:pt x="107156" y="26518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SMARTInkAnnotation263"/>
          <p:cNvSpPr/>
          <p:nvPr/>
        </p:nvSpPr>
        <p:spPr>
          <a:xfrm>
            <a:off x="7972425" y="1544079"/>
            <a:ext cx="107122" cy="376161"/>
          </a:xfrm>
          <a:custGeom>
            <a:avLst/>
            <a:gdLst/>
            <a:ahLst/>
            <a:cxnLst/>
            <a:rect l="0" t="0" r="0" b="0"/>
            <a:pathLst>
              <a:path w="107122" h="376161">
                <a:moveTo>
                  <a:pt x="0" y="376160"/>
                </a:moveTo>
                <a:lnTo>
                  <a:pt x="0" y="371610"/>
                </a:lnTo>
                <a:lnTo>
                  <a:pt x="2116" y="364295"/>
                </a:lnTo>
                <a:lnTo>
                  <a:pt x="6151" y="353179"/>
                </a:lnTo>
                <a:lnTo>
                  <a:pt x="8818" y="344039"/>
                </a:lnTo>
                <a:lnTo>
                  <a:pt x="17000" y="314888"/>
                </a:lnTo>
                <a:lnTo>
                  <a:pt x="20064" y="305785"/>
                </a:lnTo>
                <a:lnTo>
                  <a:pt x="23694" y="295906"/>
                </a:lnTo>
                <a:lnTo>
                  <a:pt x="27702" y="285510"/>
                </a:lnTo>
                <a:lnTo>
                  <a:pt x="31168" y="274769"/>
                </a:lnTo>
                <a:lnTo>
                  <a:pt x="34273" y="263799"/>
                </a:lnTo>
                <a:lnTo>
                  <a:pt x="37136" y="252675"/>
                </a:lnTo>
                <a:lnTo>
                  <a:pt x="40632" y="240497"/>
                </a:lnTo>
                <a:lnTo>
                  <a:pt x="48750" y="214266"/>
                </a:lnTo>
                <a:lnTo>
                  <a:pt x="52344" y="201556"/>
                </a:lnTo>
                <a:lnTo>
                  <a:pt x="55533" y="189272"/>
                </a:lnTo>
                <a:lnTo>
                  <a:pt x="58453" y="177273"/>
                </a:lnTo>
                <a:lnTo>
                  <a:pt x="61988" y="165464"/>
                </a:lnTo>
                <a:lnTo>
                  <a:pt x="65931" y="153781"/>
                </a:lnTo>
                <a:lnTo>
                  <a:pt x="70148" y="142183"/>
                </a:lnTo>
                <a:lnTo>
                  <a:pt x="79067" y="119135"/>
                </a:lnTo>
                <a:lnTo>
                  <a:pt x="83666" y="107656"/>
                </a:lnTo>
                <a:lnTo>
                  <a:pt x="86735" y="96192"/>
                </a:lnTo>
                <a:lnTo>
                  <a:pt x="88779" y="84740"/>
                </a:lnTo>
                <a:lnTo>
                  <a:pt x="90142" y="73295"/>
                </a:lnTo>
                <a:lnTo>
                  <a:pt x="91844" y="63760"/>
                </a:lnTo>
                <a:lnTo>
                  <a:pt x="93774" y="55499"/>
                </a:lnTo>
                <a:lnTo>
                  <a:pt x="95853" y="48086"/>
                </a:lnTo>
                <a:lnTo>
                  <a:pt x="98032" y="41239"/>
                </a:lnTo>
                <a:lnTo>
                  <a:pt x="100279" y="34770"/>
                </a:lnTo>
                <a:lnTo>
                  <a:pt x="102572" y="28552"/>
                </a:lnTo>
                <a:lnTo>
                  <a:pt x="104100" y="22501"/>
                </a:lnTo>
                <a:lnTo>
                  <a:pt x="105119" y="16563"/>
                </a:lnTo>
                <a:lnTo>
                  <a:pt x="107036" y="0"/>
                </a:lnTo>
                <a:lnTo>
                  <a:pt x="107121" y="3826"/>
                </a:lnTo>
                <a:lnTo>
                  <a:pt x="105023" y="10971"/>
                </a:lnTo>
                <a:lnTo>
                  <a:pt x="103353" y="15544"/>
                </a:lnTo>
                <a:lnTo>
                  <a:pt x="101497" y="25704"/>
                </a:lnTo>
                <a:lnTo>
                  <a:pt x="101002" y="31080"/>
                </a:lnTo>
                <a:lnTo>
                  <a:pt x="100672" y="37522"/>
                </a:lnTo>
                <a:lnTo>
                  <a:pt x="100306" y="52299"/>
                </a:lnTo>
                <a:lnTo>
                  <a:pt x="100099" y="81235"/>
                </a:lnTo>
                <a:lnTo>
                  <a:pt x="99276" y="92866"/>
                </a:lnTo>
                <a:lnTo>
                  <a:pt x="97934" y="105383"/>
                </a:lnTo>
                <a:lnTo>
                  <a:pt x="96246" y="118489"/>
                </a:lnTo>
                <a:lnTo>
                  <a:pt x="95913" y="131037"/>
                </a:lnTo>
                <a:lnTo>
                  <a:pt x="96487" y="143212"/>
                </a:lnTo>
                <a:lnTo>
                  <a:pt x="97661" y="155139"/>
                </a:lnTo>
                <a:lnTo>
                  <a:pt x="98445" y="167853"/>
                </a:lnTo>
                <a:lnTo>
                  <a:pt x="98967" y="181091"/>
                </a:lnTo>
                <a:lnTo>
                  <a:pt x="99703" y="217397"/>
                </a:lnTo>
                <a:lnTo>
                  <a:pt x="100011" y="323784"/>
                </a:lnTo>
                <a:lnTo>
                  <a:pt x="97896" y="321767"/>
                </a:lnTo>
                <a:lnTo>
                  <a:pt x="96219" y="319896"/>
                </a:lnTo>
                <a:lnTo>
                  <a:pt x="95102" y="317696"/>
                </a:lnTo>
                <a:lnTo>
                  <a:pt x="92736" y="309096"/>
                </a:lnTo>
                <a:lnTo>
                  <a:pt x="91193" y="304781"/>
                </a:lnTo>
                <a:lnTo>
                  <a:pt x="89371" y="299999"/>
                </a:lnTo>
                <a:lnTo>
                  <a:pt x="87362" y="295859"/>
                </a:lnTo>
                <a:lnTo>
                  <a:pt x="85228" y="292146"/>
                </a:lnTo>
                <a:lnTo>
                  <a:pt x="83012" y="288718"/>
                </a:lnTo>
                <a:lnTo>
                  <a:pt x="80742" y="284528"/>
                </a:lnTo>
                <a:lnTo>
                  <a:pt x="78434" y="279830"/>
                </a:lnTo>
                <a:lnTo>
                  <a:pt x="71558" y="264980"/>
                </a:lnTo>
                <a:lnTo>
                  <a:pt x="71449" y="272122"/>
                </a:lnTo>
                <a:lnTo>
                  <a:pt x="73559" y="277851"/>
                </a:lnTo>
                <a:lnTo>
                  <a:pt x="75233" y="282046"/>
                </a:lnTo>
                <a:lnTo>
                  <a:pt x="77143" y="285795"/>
                </a:lnTo>
                <a:lnTo>
                  <a:pt x="79209" y="289247"/>
                </a:lnTo>
                <a:lnTo>
                  <a:pt x="81381" y="292500"/>
                </a:lnTo>
                <a:lnTo>
                  <a:pt x="83623" y="295622"/>
                </a:lnTo>
                <a:lnTo>
                  <a:pt x="85911" y="298656"/>
                </a:lnTo>
                <a:lnTo>
                  <a:pt x="91494" y="305818"/>
                </a:lnTo>
                <a:lnTo>
                  <a:pt x="100012" y="3161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SMARTInkAnnotation264"/>
          <p:cNvSpPr/>
          <p:nvPr/>
        </p:nvSpPr>
        <p:spPr>
          <a:xfrm>
            <a:off x="8101012" y="1750881"/>
            <a:ext cx="135732" cy="396503"/>
          </a:xfrm>
          <a:custGeom>
            <a:avLst/>
            <a:gdLst/>
            <a:ahLst/>
            <a:cxnLst/>
            <a:rect l="0" t="0" r="0" b="0"/>
            <a:pathLst>
              <a:path w="135732" h="396503">
                <a:moveTo>
                  <a:pt x="0" y="169358"/>
                </a:moveTo>
                <a:lnTo>
                  <a:pt x="0" y="164808"/>
                </a:lnTo>
                <a:lnTo>
                  <a:pt x="794" y="162514"/>
                </a:lnTo>
                <a:lnTo>
                  <a:pt x="3793" y="157427"/>
                </a:lnTo>
                <a:lnTo>
                  <a:pt x="4910" y="153784"/>
                </a:lnTo>
                <a:lnTo>
                  <a:pt x="6152" y="144656"/>
                </a:lnTo>
                <a:lnTo>
                  <a:pt x="8819" y="134250"/>
                </a:lnTo>
                <a:lnTo>
                  <a:pt x="12652" y="123275"/>
                </a:lnTo>
                <a:lnTo>
                  <a:pt x="17001" y="112047"/>
                </a:lnTo>
                <a:lnTo>
                  <a:pt x="19271" y="105433"/>
                </a:lnTo>
                <a:lnTo>
                  <a:pt x="21579" y="98167"/>
                </a:lnTo>
                <a:lnTo>
                  <a:pt x="26259" y="82473"/>
                </a:lnTo>
                <a:lnTo>
                  <a:pt x="30986" y="65973"/>
                </a:lnTo>
                <a:lnTo>
                  <a:pt x="33358" y="56620"/>
                </a:lnTo>
                <a:lnTo>
                  <a:pt x="38109" y="36067"/>
                </a:lnTo>
                <a:lnTo>
                  <a:pt x="40487" y="28110"/>
                </a:lnTo>
                <a:lnTo>
                  <a:pt x="42867" y="21853"/>
                </a:lnTo>
                <a:lnTo>
                  <a:pt x="46833" y="12360"/>
                </a:lnTo>
                <a:lnTo>
                  <a:pt x="49588" y="0"/>
                </a:lnTo>
                <a:lnTo>
                  <a:pt x="49727" y="255"/>
                </a:lnTo>
                <a:lnTo>
                  <a:pt x="49970" y="10024"/>
                </a:lnTo>
                <a:lnTo>
                  <a:pt x="50004" y="43026"/>
                </a:lnTo>
                <a:lnTo>
                  <a:pt x="49210" y="49894"/>
                </a:lnTo>
                <a:lnTo>
                  <a:pt x="47888" y="56378"/>
                </a:lnTo>
                <a:lnTo>
                  <a:pt x="46213" y="62606"/>
                </a:lnTo>
                <a:lnTo>
                  <a:pt x="45096" y="69615"/>
                </a:lnTo>
                <a:lnTo>
                  <a:pt x="44352" y="77145"/>
                </a:lnTo>
                <a:lnTo>
                  <a:pt x="43855" y="85023"/>
                </a:lnTo>
                <a:lnTo>
                  <a:pt x="43524" y="92180"/>
                </a:lnTo>
                <a:lnTo>
                  <a:pt x="43156" y="105212"/>
                </a:lnTo>
                <a:lnTo>
                  <a:pt x="42949" y="123259"/>
                </a:lnTo>
                <a:lnTo>
                  <a:pt x="45018" y="134900"/>
                </a:lnTo>
                <a:lnTo>
                  <a:pt x="47789" y="145471"/>
                </a:lnTo>
                <a:lnTo>
                  <a:pt x="49568" y="157479"/>
                </a:lnTo>
                <a:lnTo>
                  <a:pt x="49714" y="158581"/>
                </a:lnTo>
                <a:lnTo>
                  <a:pt x="50605" y="159316"/>
                </a:lnTo>
                <a:lnTo>
                  <a:pt x="53712" y="160133"/>
                </a:lnTo>
                <a:lnTo>
                  <a:pt x="54859" y="159398"/>
                </a:lnTo>
                <a:lnTo>
                  <a:pt x="55622" y="157956"/>
                </a:lnTo>
                <a:lnTo>
                  <a:pt x="56131" y="156042"/>
                </a:lnTo>
                <a:lnTo>
                  <a:pt x="58813" y="151375"/>
                </a:lnTo>
                <a:lnTo>
                  <a:pt x="60640" y="148797"/>
                </a:lnTo>
                <a:lnTo>
                  <a:pt x="61858" y="145173"/>
                </a:lnTo>
                <a:lnTo>
                  <a:pt x="63212" y="136067"/>
                </a:lnTo>
                <a:lnTo>
                  <a:pt x="63974" y="124781"/>
                </a:lnTo>
                <a:lnTo>
                  <a:pt x="66268" y="115891"/>
                </a:lnTo>
                <a:lnTo>
                  <a:pt x="69140" y="106543"/>
                </a:lnTo>
                <a:lnTo>
                  <a:pt x="71135" y="94282"/>
                </a:lnTo>
                <a:lnTo>
                  <a:pt x="71348" y="92821"/>
                </a:lnTo>
                <a:lnTo>
                  <a:pt x="71426" y="104152"/>
                </a:lnTo>
                <a:lnTo>
                  <a:pt x="71436" y="128856"/>
                </a:lnTo>
                <a:lnTo>
                  <a:pt x="72230" y="137594"/>
                </a:lnTo>
                <a:lnTo>
                  <a:pt x="73553" y="147230"/>
                </a:lnTo>
                <a:lnTo>
                  <a:pt x="75230" y="157463"/>
                </a:lnTo>
                <a:lnTo>
                  <a:pt x="76347" y="168096"/>
                </a:lnTo>
                <a:lnTo>
                  <a:pt x="77091" y="178994"/>
                </a:lnTo>
                <a:lnTo>
                  <a:pt x="77588" y="190070"/>
                </a:lnTo>
                <a:lnTo>
                  <a:pt x="78713" y="201264"/>
                </a:lnTo>
                <a:lnTo>
                  <a:pt x="80256" y="212536"/>
                </a:lnTo>
                <a:lnTo>
                  <a:pt x="82079" y="223861"/>
                </a:lnTo>
                <a:lnTo>
                  <a:pt x="83295" y="235221"/>
                </a:lnTo>
                <a:lnTo>
                  <a:pt x="84105" y="246604"/>
                </a:lnTo>
                <a:lnTo>
                  <a:pt x="84645" y="258003"/>
                </a:lnTo>
                <a:lnTo>
                  <a:pt x="85245" y="280829"/>
                </a:lnTo>
                <a:lnTo>
                  <a:pt x="85683" y="337518"/>
                </a:lnTo>
                <a:lnTo>
                  <a:pt x="85717" y="363019"/>
                </a:lnTo>
                <a:lnTo>
                  <a:pt x="83605" y="374810"/>
                </a:lnTo>
                <a:lnTo>
                  <a:pt x="79573" y="388800"/>
                </a:lnTo>
                <a:lnTo>
                  <a:pt x="76906" y="393253"/>
                </a:lnTo>
                <a:lnTo>
                  <a:pt x="75082" y="395774"/>
                </a:lnTo>
                <a:lnTo>
                  <a:pt x="72280" y="396502"/>
                </a:lnTo>
                <a:lnTo>
                  <a:pt x="68824" y="396035"/>
                </a:lnTo>
                <a:lnTo>
                  <a:pt x="64933" y="394771"/>
                </a:lnTo>
                <a:lnTo>
                  <a:pt x="61545" y="393929"/>
                </a:lnTo>
                <a:lnTo>
                  <a:pt x="58493" y="393367"/>
                </a:lnTo>
                <a:lnTo>
                  <a:pt x="55664" y="392992"/>
                </a:lnTo>
                <a:lnTo>
                  <a:pt x="52984" y="391790"/>
                </a:lnTo>
                <a:lnTo>
                  <a:pt x="50404" y="390036"/>
                </a:lnTo>
                <a:lnTo>
                  <a:pt x="47890" y="387915"/>
                </a:lnTo>
                <a:lnTo>
                  <a:pt x="45420" y="385548"/>
                </a:lnTo>
                <a:lnTo>
                  <a:pt x="42980" y="383017"/>
                </a:lnTo>
                <a:lnTo>
                  <a:pt x="40560" y="380378"/>
                </a:lnTo>
                <a:lnTo>
                  <a:pt x="35754" y="374905"/>
                </a:lnTo>
                <a:lnTo>
                  <a:pt x="33361" y="372112"/>
                </a:lnTo>
                <a:lnTo>
                  <a:pt x="30973" y="368345"/>
                </a:lnTo>
                <a:lnTo>
                  <a:pt x="28586" y="363929"/>
                </a:lnTo>
                <a:lnTo>
                  <a:pt x="26201" y="359079"/>
                </a:lnTo>
                <a:lnTo>
                  <a:pt x="23551" y="348611"/>
                </a:lnTo>
                <a:lnTo>
                  <a:pt x="22374" y="337609"/>
                </a:lnTo>
                <a:lnTo>
                  <a:pt x="21850" y="326369"/>
                </a:lnTo>
                <a:lnTo>
                  <a:pt x="23299" y="319752"/>
                </a:lnTo>
                <a:lnTo>
                  <a:pt x="25851" y="312483"/>
                </a:lnTo>
                <a:lnTo>
                  <a:pt x="29140" y="304780"/>
                </a:lnTo>
                <a:lnTo>
                  <a:pt x="32920" y="296787"/>
                </a:lnTo>
                <a:lnTo>
                  <a:pt x="37029" y="288601"/>
                </a:lnTo>
                <a:lnTo>
                  <a:pt x="41354" y="280286"/>
                </a:lnTo>
                <a:lnTo>
                  <a:pt x="45826" y="272838"/>
                </a:lnTo>
                <a:lnTo>
                  <a:pt x="50395" y="265967"/>
                </a:lnTo>
                <a:lnTo>
                  <a:pt x="55028" y="259482"/>
                </a:lnTo>
                <a:lnTo>
                  <a:pt x="60498" y="252301"/>
                </a:lnTo>
                <a:lnTo>
                  <a:pt x="72925" y="236702"/>
                </a:lnTo>
                <a:lnTo>
                  <a:pt x="89518" y="216405"/>
                </a:lnTo>
                <a:lnTo>
                  <a:pt x="94604" y="211200"/>
                </a:lnTo>
                <a:lnTo>
                  <a:pt x="99582" y="206778"/>
                </a:lnTo>
                <a:lnTo>
                  <a:pt x="104488" y="202878"/>
                </a:lnTo>
                <a:lnTo>
                  <a:pt x="109346" y="199325"/>
                </a:lnTo>
                <a:lnTo>
                  <a:pt x="114173" y="196003"/>
                </a:lnTo>
                <a:lnTo>
                  <a:pt x="118977" y="192837"/>
                </a:lnTo>
                <a:lnTo>
                  <a:pt x="122974" y="190726"/>
                </a:lnTo>
                <a:lnTo>
                  <a:pt x="126433" y="189318"/>
                </a:lnTo>
                <a:lnTo>
                  <a:pt x="135731" y="18650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SMARTInkAnnotation265"/>
          <p:cNvSpPr/>
          <p:nvPr/>
        </p:nvSpPr>
        <p:spPr>
          <a:xfrm>
            <a:off x="5464968" y="2194636"/>
            <a:ext cx="118130" cy="179829"/>
          </a:xfrm>
          <a:custGeom>
            <a:avLst/>
            <a:gdLst/>
            <a:ahLst/>
            <a:cxnLst/>
            <a:rect l="0" t="0" r="0" b="0"/>
            <a:pathLst>
              <a:path w="118130" h="179829">
                <a:moveTo>
                  <a:pt x="0" y="162801"/>
                </a:moveTo>
                <a:lnTo>
                  <a:pt x="0" y="158250"/>
                </a:lnTo>
                <a:lnTo>
                  <a:pt x="794" y="155005"/>
                </a:lnTo>
                <a:lnTo>
                  <a:pt x="2117" y="150936"/>
                </a:lnTo>
                <a:lnTo>
                  <a:pt x="3793" y="146318"/>
                </a:lnTo>
                <a:lnTo>
                  <a:pt x="5704" y="143240"/>
                </a:lnTo>
                <a:lnTo>
                  <a:pt x="7771" y="141188"/>
                </a:lnTo>
                <a:lnTo>
                  <a:pt x="9943" y="139820"/>
                </a:lnTo>
                <a:lnTo>
                  <a:pt x="12186" y="137003"/>
                </a:lnTo>
                <a:lnTo>
                  <a:pt x="14474" y="133220"/>
                </a:lnTo>
                <a:lnTo>
                  <a:pt x="16793" y="128792"/>
                </a:lnTo>
                <a:lnTo>
                  <a:pt x="19133" y="123936"/>
                </a:lnTo>
                <a:lnTo>
                  <a:pt x="23850" y="113460"/>
                </a:lnTo>
                <a:lnTo>
                  <a:pt x="30967" y="96852"/>
                </a:lnTo>
                <a:lnTo>
                  <a:pt x="34139" y="91213"/>
                </a:lnTo>
                <a:lnTo>
                  <a:pt x="37841" y="85548"/>
                </a:lnTo>
                <a:lnTo>
                  <a:pt x="41896" y="79867"/>
                </a:lnTo>
                <a:lnTo>
                  <a:pt x="45394" y="74174"/>
                </a:lnTo>
                <a:lnTo>
                  <a:pt x="48518" y="68474"/>
                </a:lnTo>
                <a:lnTo>
                  <a:pt x="51396" y="62769"/>
                </a:lnTo>
                <a:lnTo>
                  <a:pt x="54108" y="57060"/>
                </a:lnTo>
                <a:lnTo>
                  <a:pt x="59238" y="45638"/>
                </a:lnTo>
                <a:lnTo>
                  <a:pt x="61717" y="40877"/>
                </a:lnTo>
                <a:lnTo>
                  <a:pt x="64164" y="36751"/>
                </a:lnTo>
                <a:lnTo>
                  <a:pt x="66588" y="33047"/>
                </a:lnTo>
                <a:lnTo>
                  <a:pt x="68998" y="29626"/>
                </a:lnTo>
                <a:lnTo>
                  <a:pt x="71399" y="26393"/>
                </a:lnTo>
                <a:lnTo>
                  <a:pt x="73793" y="23285"/>
                </a:lnTo>
                <a:lnTo>
                  <a:pt x="76183" y="19308"/>
                </a:lnTo>
                <a:lnTo>
                  <a:pt x="78570" y="14751"/>
                </a:lnTo>
                <a:lnTo>
                  <a:pt x="85689" y="0"/>
                </a:lnTo>
                <a:lnTo>
                  <a:pt x="85714" y="4497"/>
                </a:lnTo>
                <a:lnTo>
                  <a:pt x="86512" y="7735"/>
                </a:lnTo>
                <a:lnTo>
                  <a:pt x="87838" y="11799"/>
                </a:lnTo>
                <a:lnTo>
                  <a:pt x="89514" y="16413"/>
                </a:lnTo>
                <a:lnTo>
                  <a:pt x="90633" y="20441"/>
                </a:lnTo>
                <a:lnTo>
                  <a:pt x="91378" y="24080"/>
                </a:lnTo>
                <a:lnTo>
                  <a:pt x="91875" y="27457"/>
                </a:lnTo>
                <a:lnTo>
                  <a:pt x="92206" y="31614"/>
                </a:lnTo>
                <a:lnTo>
                  <a:pt x="92427" y="36291"/>
                </a:lnTo>
                <a:lnTo>
                  <a:pt x="92574" y="41313"/>
                </a:lnTo>
                <a:lnTo>
                  <a:pt x="93467" y="46567"/>
                </a:lnTo>
                <a:lnTo>
                  <a:pt x="94855" y="51974"/>
                </a:lnTo>
                <a:lnTo>
                  <a:pt x="96574" y="57484"/>
                </a:lnTo>
                <a:lnTo>
                  <a:pt x="97721" y="62110"/>
                </a:lnTo>
                <a:lnTo>
                  <a:pt x="98484" y="66146"/>
                </a:lnTo>
                <a:lnTo>
                  <a:pt x="98994" y="69789"/>
                </a:lnTo>
                <a:lnTo>
                  <a:pt x="100127" y="75076"/>
                </a:lnTo>
                <a:lnTo>
                  <a:pt x="101677" y="81458"/>
                </a:lnTo>
                <a:lnTo>
                  <a:pt x="103503" y="88570"/>
                </a:lnTo>
                <a:lnTo>
                  <a:pt x="105515" y="95216"/>
                </a:lnTo>
                <a:lnTo>
                  <a:pt x="107649" y="101552"/>
                </a:lnTo>
                <a:lnTo>
                  <a:pt x="109866" y="107681"/>
                </a:lnTo>
                <a:lnTo>
                  <a:pt x="111345" y="112719"/>
                </a:lnTo>
                <a:lnTo>
                  <a:pt x="112330" y="117031"/>
                </a:lnTo>
                <a:lnTo>
                  <a:pt x="112986" y="120857"/>
                </a:lnTo>
                <a:lnTo>
                  <a:pt x="113425" y="125314"/>
                </a:lnTo>
                <a:lnTo>
                  <a:pt x="113717" y="130189"/>
                </a:lnTo>
                <a:lnTo>
                  <a:pt x="114041" y="139734"/>
                </a:lnTo>
                <a:lnTo>
                  <a:pt x="114224" y="150463"/>
                </a:lnTo>
                <a:lnTo>
                  <a:pt x="114290" y="165539"/>
                </a:lnTo>
                <a:lnTo>
                  <a:pt x="113500" y="167484"/>
                </a:lnTo>
                <a:lnTo>
                  <a:pt x="112179" y="168780"/>
                </a:lnTo>
                <a:lnTo>
                  <a:pt x="110505" y="169645"/>
                </a:lnTo>
                <a:lnTo>
                  <a:pt x="104357" y="175412"/>
                </a:lnTo>
                <a:lnTo>
                  <a:pt x="102115" y="176923"/>
                </a:lnTo>
                <a:lnTo>
                  <a:pt x="97507" y="178603"/>
                </a:lnTo>
                <a:lnTo>
                  <a:pt x="92814" y="179349"/>
                </a:lnTo>
                <a:lnTo>
                  <a:pt x="87289" y="179681"/>
                </a:lnTo>
                <a:lnTo>
                  <a:pt x="79541" y="179828"/>
                </a:lnTo>
                <a:lnTo>
                  <a:pt x="76046" y="178915"/>
                </a:lnTo>
                <a:lnTo>
                  <a:pt x="67335" y="174031"/>
                </a:lnTo>
                <a:lnTo>
                  <a:pt x="62206" y="172555"/>
                </a:lnTo>
                <a:lnTo>
                  <a:pt x="57355" y="171607"/>
                </a:lnTo>
                <a:lnTo>
                  <a:pt x="53802" y="171477"/>
                </a:lnTo>
                <a:lnTo>
                  <a:pt x="52537" y="170490"/>
                </a:lnTo>
                <a:lnTo>
                  <a:pt x="51693" y="168880"/>
                </a:lnTo>
                <a:lnTo>
                  <a:pt x="50105" y="163157"/>
                </a:lnTo>
                <a:lnTo>
                  <a:pt x="53828" y="167457"/>
                </a:lnTo>
                <a:lnTo>
                  <a:pt x="56523" y="168763"/>
                </a:lnTo>
                <a:lnTo>
                  <a:pt x="59907" y="169633"/>
                </a:lnTo>
                <a:lnTo>
                  <a:pt x="63751" y="170213"/>
                </a:lnTo>
                <a:lnTo>
                  <a:pt x="67901" y="170600"/>
                </a:lnTo>
                <a:lnTo>
                  <a:pt x="72255" y="170858"/>
                </a:lnTo>
                <a:lnTo>
                  <a:pt x="81326" y="171144"/>
                </a:lnTo>
                <a:lnTo>
                  <a:pt x="104823" y="171343"/>
                </a:lnTo>
                <a:lnTo>
                  <a:pt x="110363" y="170401"/>
                </a:lnTo>
                <a:lnTo>
                  <a:pt x="116438" y="168820"/>
                </a:lnTo>
                <a:lnTo>
                  <a:pt x="118129" y="16829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1" name="SMARTInkAnnotation266"/>
          <p:cNvSpPr/>
          <p:nvPr/>
        </p:nvSpPr>
        <p:spPr>
          <a:xfrm>
            <a:off x="5608597" y="2272109"/>
            <a:ext cx="33008" cy="47186"/>
          </a:xfrm>
          <a:custGeom>
            <a:avLst/>
            <a:gdLst/>
            <a:ahLst/>
            <a:cxnLst/>
            <a:rect l="0" t="0" r="0" b="0"/>
            <a:pathLst>
              <a:path w="33008" h="47186">
                <a:moveTo>
                  <a:pt x="33007" y="38"/>
                </a:moveTo>
                <a:lnTo>
                  <a:pt x="32554" y="0"/>
                </a:lnTo>
                <a:lnTo>
                  <a:pt x="30183" y="820"/>
                </a:lnTo>
                <a:lnTo>
                  <a:pt x="25431" y="4272"/>
                </a:lnTo>
                <a:lnTo>
                  <a:pt x="22260" y="5573"/>
                </a:lnTo>
                <a:lnTo>
                  <a:pt x="18557" y="6441"/>
                </a:lnTo>
                <a:lnTo>
                  <a:pt x="14501" y="7019"/>
                </a:lnTo>
                <a:lnTo>
                  <a:pt x="11004" y="9309"/>
                </a:lnTo>
                <a:lnTo>
                  <a:pt x="7878" y="12741"/>
                </a:lnTo>
                <a:lnTo>
                  <a:pt x="5001" y="16935"/>
                </a:lnTo>
                <a:lnTo>
                  <a:pt x="3083" y="22587"/>
                </a:lnTo>
                <a:lnTo>
                  <a:pt x="1804" y="29213"/>
                </a:lnTo>
                <a:lnTo>
                  <a:pt x="952" y="36488"/>
                </a:lnTo>
                <a:lnTo>
                  <a:pt x="383" y="42291"/>
                </a:lnTo>
                <a:lnTo>
                  <a:pt x="4" y="47111"/>
                </a:lnTo>
                <a:lnTo>
                  <a:pt x="0" y="471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2" name="SMARTInkAnnotation267"/>
          <p:cNvSpPr/>
          <p:nvPr/>
        </p:nvSpPr>
        <p:spPr>
          <a:xfrm>
            <a:off x="5918330" y="2092255"/>
            <a:ext cx="453896" cy="487873"/>
          </a:xfrm>
          <a:custGeom>
            <a:avLst/>
            <a:gdLst/>
            <a:ahLst/>
            <a:cxnLst/>
            <a:rect l="0" t="0" r="0" b="0"/>
            <a:pathLst>
              <a:path w="453896" h="487873">
                <a:moveTo>
                  <a:pt x="46701" y="213747"/>
                </a:moveTo>
                <a:lnTo>
                  <a:pt x="46701" y="206366"/>
                </a:lnTo>
                <a:lnTo>
                  <a:pt x="45907" y="205969"/>
                </a:lnTo>
                <a:lnTo>
                  <a:pt x="42909" y="205528"/>
                </a:lnTo>
                <a:lnTo>
                  <a:pt x="41791" y="204457"/>
                </a:lnTo>
                <a:lnTo>
                  <a:pt x="41047" y="202791"/>
                </a:lnTo>
                <a:lnTo>
                  <a:pt x="39645" y="196964"/>
                </a:lnTo>
                <a:lnTo>
                  <a:pt x="28917" y="209382"/>
                </a:lnTo>
                <a:lnTo>
                  <a:pt x="22558" y="221555"/>
                </a:lnTo>
                <a:lnTo>
                  <a:pt x="17979" y="231822"/>
                </a:lnTo>
                <a:lnTo>
                  <a:pt x="8572" y="253936"/>
                </a:lnTo>
                <a:lnTo>
                  <a:pt x="5942" y="262724"/>
                </a:lnTo>
                <a:lnTo>
                  <a:pt x="3979" y="270757"/>
                </a:lnTo>
                <a:lnTo>
                  <a:pt x="462" y="280677"/>
                </a:lnTo>
                <a:lnTo>
                  <a:pt x="0" y="285037"/>
                </a:lnTo>
                <a:lnTo>
                  <a:pt x="486" y="288896"/>
                </a:lnTo>
                <a:lnTo>
                  <a:pt x="4961" y="301418"/>
                </a:lnTo>
                <a:lnTo>
                  <a:pt x="9100" y="310815"/>
                </a:lnTo>
                <a:lnTo>
                  <a:pt x="13585" y="318165"/>
                </a:lnTo>
                <a:lnTo>
                  <a:pt x="15893" y="320507"/>
                </a:lnTo>
                <a:lnTo>
                  <a:pt x="18224" y="322068"/>
                </a:lnTo>
                <a:lnTo>
                  <a:pt x="20574" y="323108"/>
                </a:lnTo>
                <a:lnTo>
                  <a:pt x="23726" y="322850"/>
                </a:lnTo>
                <a:lnTo>
                  <a:pt x="31463" y="320022"/>
                </a:lnTo>
                <a:lnTo>
                  <a:pt x="38076" y="315590"/>
                </a:lnTo>
                <a:lnTo>
                  <a:pt x="52062" y="301242"/>
                </a:lnTo>
                <a:lnTo>
                  <a:pt x="69495" y="280643"/>
                </a:lnTo>
                <a:lnTo>
                  <a:pt x="77355" y="266694"/>
                </a:lnTo>
                <a:lnTo>
                  <a:pt x="80169" y="256011"/>
                </a:lnTo>
                <a:lnTo>
                  <a:pt x="81753" y="241827"/>
                </a:lnTo>
                <a:lnTo>
                  <a:pt x="82222" y="229052"/>
                </a:lnTo>
                <a:lnTo>
                  <a:pt x="82288" y="223950"/>
                </a:lnTo>
                <a:lnTo>
                  <a:pt x="81538" y="219597"/>
                </a:lnTo>
                <a:lnTo>
                  <a:pt x="78589" y="212220"/>
                </a:lnTo>
                <a:lnTo>
                  <a:pt x="72515" y="205765"/>
                </a:lnTo>
                <a:lnTo>
                  <a:pt x="65317" y="200675"/>
                </a:lnTo>
                <a:lnTo>
                  <a:pt x="59474" y="198412"/>
                </a:lnTo>
                <a:lnTo>
                  <a:pt x="47142" y="196649"/>
                </a:lnTo>
                <a:lnTo>
                  <a:pt x="39863" y="204823"/>
                </a:lnTo>
                <a:lnTo>
                  <a:pt x="45735" y="212525"/>
                </a:lnTo>
                <a:lnTo>
                  <a:pt x="54000" y="213385"/>
                </a:lnTo>
                <a:lnTo>
                  <a:pt x="66503" y="213640"/>
                </a:lnTo>
                <a:lnTo>
                  <a:pt x="94392" y="213738"/>
                </a:lnTo>
                <a:lnTo>
                  <a:pt x="103880" y="211203"/>
                </a:lnTo>
                <a:lnTo>
                  <a:pt x="113389" y="207854"/>
                </a:lnTo>
                <a:lnTo>
                  <a:pt x="122907" y="206365"/>
                </a:lnTo>
                <a:lnTo>
                  <a:pt x="134545" y="205704"/>
                </a:lnTo>
                <a:lnTo>
                  <a:pt x="140983" y="205528"/>
                </a:lnTo>
                <a:lnTo>
                  <a:pt x="150252" y="202791"/>
                </a:lnTo>
                <a:lnTo>
                  <a:pt x="153835" y="200728"/>
                </a:lnTo>
                <a:lnTo>
                  <a:pt x="162050" y="198436"/>
                </a:lnTo>
                <a:lnTo>
                  <a:pt x="173482" y="197145"/>
                </a:lnTo>
                <a:lnTo>
                  <a:pt x="186957" y="196674"/>
                </a:lnTo>
                <a:lnTo>
                  <a:pt x="192680" y="196623"/>
                </a:lnTo>
                <a:lnTo>
                  <a:pt x="189744" y="196603"/>
                </a:lnTo>
                <a:lnTo>
                  <a:pt x="185833" y="201153"/>
                </a:lnTo>
                <a:lnTo>
                  <a:pt x="183112" y="202494"/>
                </a:lnTo>
                <a:lnTo>
                  <a:pt x="172492" y="205333"/>
                </a:lnTo>
                <a:lnTo>
                  <a:pt x="166637" y="209372"/>
                </a:lnTo>
                <a:lnTo>
                  <a:pt x="161389" y="216883"/>
                </a:lnTo>
                <a:lnTo>
                  <a:pt x="158878" y="221552"/>
                </a:lnTo>
                <a:lnTo>
                  <a:pt x="151856" y="229281"/>
                </a:lnTo>
                <a:lnTo>
                  <a:pt x="147760" y="232676"/>
                </a:lnTo>
                <a:lnTo>
                  <a:pt x="141093" y="241527"/>
                </a:lnTo>
                <a:lnTo>
                  <a:pt x="135484" y="251811"/>
                </a:lnTo>
                <a:lnTo>
                  <a:pt x="130345" y="262732"/>
                </a:lnTo>
                <a:lnTo>
                  <a:pt x="125416" y="273936"/>
                </a:lnTo>
                <a:lnTo>
                  <a:pt x="121373" y="284313"/>
                </a:lnTo>
                <a:lnTo>
                  <a:pt x="119576" y="292100"/>
                </a:lnTo>
                <a:lnTo>
                  <a:pt x="118565" y="306389"/>
                </a:lnTo>
                <a:lnTo>
                  <a:pt x="118176" y="320270"/>
                </a:lnTo>
                <a:lnTo>
                  <a:pt x="119751" y="320957"/>
                </a:lnTo>
                <a:lnTo>
                  <a:pt x="122388" y="320463"/>
                </a:lnTo>
                <a:lnTo>
                  <a:pt x="125734" y="319181"/>
                </a:lnTo>
                <a:lnTo>
                  <a:pt x="133685" y="312677"/>
                </a:lnTo>
                <a:lnTo>
                  <a:pt x="141717" y="303436"/>
                </a:lnTo>
                <a:lnTo>
                  <a:pt x="147932" y="292979"/>
                </a:lnTo>
                <a:lnTo>
                  <a:pt x="159686" y="271831"/>
                </a:lnTo>
                <a:lnTo>
                  <a:pt x="166502" y="258295"/>
                </a:lnTo>
                <a:lnTo>
                  <a:pt x="172177" y="244976"/>
                </a:lnTo>
                <a:lnTo>
                  <a:pt x="174801" y="237424"/>
                </a:lnTo>
                <a:lnTo>
                  <a:pt x="177345" y="229531"/>
                </a:lnTo>
                <a:lnTo>
                  <a:pt x="182288" y="213142"/>
                </a:lnTo>
                <a:lnTo>
                  <a:pt x="191928" y="179338"/>
                </a:lnTo>
                <a:lnTo>
                  <a:pt x="193526" y="170805"/>
                </a:lnTo>
                <a:lnTo>
                  <a:pt x="194590" y="162259"/>
                </a:lnTo>
                <a:lnTo>
                  <a:pt x="195300" y="153704"/>
                </a:lnTo>
                <a:lnTo>
                  <a:pt x="196567" y="145143"/>
                </a:lnTo>
                <a:lnTo>
                  <a:pt x="198205" y="136579"/>
                </a:lnTo>
                <a:lnTo>
                  <a:pt x="200091" y="128011"/>
                </a:lnTo>
                <a:lnTo>
                  <a:pt x="201349" y="119443"/>
                </a:lnTo>
                <a:lnTo>
                  <a:pt x="202187" y="110872"/>
                </a:lnTo>
                <a:lnTo>
                  <a:pt x="202745" y="102301"/>
                </a:lnTo>
                <a:lnTo>
                  <a:pt x="205483" y="87698"/>
                </a:lnTo>
                <a:lnTo>
                  <a:pt x="208552" y="72953"/>
                </a:lnTo>
                <a:lnTo>
                  <a:pt x="209371" y="63687"/>
                </a:lnTo>
                <a:lnTo>
                  <a:pt x="209916" y="53699"/>
                </a:lnTo>
                <a:lnTo>
                  <a:pt x="210523" y="37522"/>
                </a:lnTo>
                <a:lnTo>
                  <a:pt x="210911" y="16166"/>
                </a:lnTo>
                <a:lnTo>
                  <a:pt x="210979" y="5874"/>
                </a:lnTo>
                <a:lnTo>
                  <a:pt x="210195" y="3727"/>
                </a:lnTo>
                <a:lnTo>
                  <a:pt x="208878" y="2296"/>
                </a:lnTo>
                <a:lnTo>
                  <a:pt x="204854" y="0"/>
                </a:lnTo>
                <a:lnTo>
                  <a:pt x="204524" y="764"/>
                </a:lnTo>
                <a:lnTo>
                  <a:pt x="203993" y="8834"/>
                </a:lnTo>
                <a:lnTo>
                  <a:pt x="203902" y="19365"/>
                </a:lnTo>
                <a:lnTo>
                  <a:pt x="203866" y="56748"/>
                </a:lnTo>
                <a:lnTo>
                  <a:pt x="203071" y="64313"/>
                </a:lnTo>
                <a:lnTo>
                  <a:pt x="201748" y="73167"/>
                </a:lnTo>
                <a:lnTo>
                  <a:pt x="200072" y="82880"/>
                </a:lnTo>
                <a:lnTo>
                  <a:pt x="198954" y="92212"/>
                </a:lnTo>
                <a:lnTo>
                  <a:pt x="198209" y="101291"/>
                </a:lnTo>
                <a:lnTo>
                  <a:pt x="197713" y="110202"/>
                </a:lnTo>
                <a:lnTo>
                  <a:pt x="198175" y="118999"/>
                </a:lnTo>
                <a:lnTo>
                  <a:pt x="199277" y="127722"/>
                </a:lnTo>
                <a:lnTo>
                  <a:pt x="200806" y="136394"/>
                </a:lnTo>
                <a:lnTo>
                  <a:pt x="201825" y="145034"/>
                </a:lnTo>
                <a:lnTo>
                  <a:pt x="202504" y="153651"/>
                </a:lnTo>
                <a:lnTo>
                  <a:pt x="202957" y="162253"/>
                </a:lnTo>
                <a:lnTo>
                  <a:pt x="203461" y="179431"/>
                </a:lnTo>
                <a:lnTo>
                  <a:pt x="203784" y="213742"/>
                </a:lnTo>
                <a:lnTo>
                  <a:pt x="205945" y="228350"/>
                </a:lnTo>
                <a:lnTo>
                  <a:pt x="209550" y="240240"/>
                </a:lnTo>
                <a:lnTo>
                  <a:pt x="216044" y="252288"/>
                </a:lnTo>
                <a:lnTo>
                  <a:pt x="225349" y="264893"/>
                </a:lnTo>
                <a:lnTo>
                  <a:pt x="227712" y="267847"/>
                </a:lnTo>
                <a:lnTo>
                  <a:pt x="230081" y="269816"/>
                </a:lnTo>
                <a:lnTo>
                  <a:pt x="234830" y="272004"/>
                </a:lnTo>
                <a:lnTo>
                  <a:pt x="241966" y="273236"/>
                </a:lnTo>
                <a:lnTo>
                  <a:pt x="244347" y="272456"/>
                </a:lnTo>
                <a:lnTo>
                  <a:pt x="249109" y="269050"/>
                </a:lnTo>
                <a:lnTo>
                  <a:pt x="263130" y="256366"/>
                </a:lnTo>
                <a:lnTo>
                  <a:pt x="267187" y="253590"/>
                </a:lnTo>
                <a:lnTo>
                  <a:pt x="269892" y="249834"/>
                </a:lnTo>
                <a:lnTo>
                  <a:pt x="271695" y="245425"/>
                </a:lnTo>
                <a:lnTo>
                  <a:pt x="274492" y="235446"/>
                </a:lnTo>
                <a:lnTo>
                  <a:pt x="278381" y="224661"/>
                </a:lnTo>
                <a:lnTo>
                  <a:pt x="285033" y="212430"/>
                </a:lnTo>
                <a:lnTo>
                  <a:pt x="286551" y="208107"/>
                </a:lnTo>
                <a:lnTo>
                  <a:pt x="288239" y="198223"/>
                </a:lnTo>
                <a:lnTo>
                  <a:pt x="289482" y="194825"/>
                </a:lnTo>
                <a:lnTo>
                  <a:pt x="291105" y="192560"/>
                </a:lnTo>
                <a:lnTo>
                  <a:pt x="292981" y="191050"/>
                </a:lnTo>
                <a:lnTo>
                  <a:pt x="294231" y="189091"/>
                </a:lnTo>
                <a:lnTo>
                  <a:pt x="295065" y="186832"/>
                </a:lnTo>
                <a:lnTo>
                  <a:pt x="296703" y="179585"/>
                </a:lnTo>
                <a:lnTo>
                  <a:pt x="292931" y="193147"/>
                </a:lnTo>
                <a:lnTo>
                  <a:pt x="291074" y="204909"/>
                </a:lnTo>
                <a:lnTo>
                  <a:pt x="290249" y="217439"/>
                </a:lnTo>
                <a:lnTo>
                  <a:pt x="289882" y="232533"/>
                </a:lnTo>
                <a:lnTo>
                  <a:pt x="288990" y="240559"/>
                </a:lnTo>
                <a:lnTo>
                  <a:pt x="287602" y="248766"/>
                </a:lnTo>
                <a:lnTo>
                  <a:pt x="272803" y="320019"/>
                </a:lnTo>
                <a:lnTo>
                  <a:pt x="270461" y="334125"/>
                </a:lnTo>
                <a:lnTo>
                  <a:pt x="265742" y="367578"/>
                </a:lnTo>
                <a:lnTo>
                  <a:pt x="264165" y="382024"/>
                </a:lnTo>
                <a:lnTo>
                  <a:pt x="263115" y="394512"/>
                </a:lnTo>
                <a:lnTo>
                  <a:pt x="262414" y="405694"/>
                </a:lnTo>
                <a:lnTo>
                  <a:pt x="261636" y="423199"/>
                </a:lnTo>
                <a:lnTo>
                  <a:pt x="261290" y="437329"/>
                </a:lnTo>
                <a:lnTo>
                  <a:pt x="261136" y="449959"/>
                </a:lnTo>
                <a:lnTo>
                  <a:pt x="258951" y="461923"/>
                </a:lnTo>
                <a:lnTo>
                  <a:pt x="255376" y="476828"/>
                </a:lnTo>
                <a:lnTo>
                  <a:pt x="253896" y="487872"/>
                </a:lnTo>
                <a:lnTo>
                  <a:pt x="253870" y="417984"/>
                </a:lnTo>
                <a:lnTo>
                  <a:pt x="254663" y="408960"/>
                </a:lnTo>
                <a:lnTo>
                  <a:pt x="255986" y="399134"/>
                </a:lnTo>
                <a:lnTo>
                  <a:pt x="257662" y="388773"/>
                </a:lnTo>
                <a:lnTo>
                  <a:pt x="258779" y="379009"/>
                </a:lnTo>
                <a:lnTo>
                  <a:pt x="259524" y="369642"/>
                </a:lnTo>
                <a:lnTo>
                  <a:pt x="260020" y="360539"/>
                </a:lnTo>
                <a:lnTo>
                  <a:pt x="262689" y="345346"/>
                </a:lnTo>
                <a:lnTo>
                  <a:pt x="270869" y="315518"/>
                </a:lnTo>
                <a:lnTo>
                  <a:pt x="275448" y="301524"/>
                </a:lnTo>
                <a:lnTo>
                  <a:pt x="279335" y="288954"/>
                </a:lnTo>
                <a:lnTo>
                  <a:pt x="281062" y="277017"/>
                </a:lnTo>
                <a:lnTo>
                  <a:pt x="283947" y="267902"/>
                </a:lnTo>
                <a:lnTo>
                  <a:pt x="287081" y="260676"/>
                </a:lnTo>
                <a:lnTo>
                  <a:pt x="289258" y="249890"/>
                </a:lnTo>
                <a:lnTo>
                  <a:pt x="290162" y="249272"/>
                </a:lnTo>
                <a:lnTo>
                  <a:pt x="295710" y="248200"/>
                </a:lnTo>
                <a:lnTo>
                  <a:pt x="296051" y="249098"/>
                </a:lnTo>
                <a:lnTo>
                  <a:pt x="296598" y="257384"/>
                </a:lnTo>
                <a:lnTo>
                  <a:pt x="296642" y="259983"/>
                </a:lnTo>
                <a:lnTo>
                  <a:pt x="301624" y="277843"/>
                </a:lnTo>
                <a:lnTo>
                  <a:pt x="302875" y="288589"/>
                </a:lnTo>
                <a:lnTo>
                  <a:pt x="305548" y="299715"/>
                </a:lnTo>
                <a:lnTo>
                  <a:pt x="309399" y="314149"/>
                </a:lnTo>
                <a:lnTo>
                  <a:pt x="309939" y="317829"/>
                </a:lnTo>
                <a:lnTo>
                  <a:pt x="312656" y="324458"/>
                </a:lnTo>
                <a:lnTo>
                  <a:pt x="314491" y="327559"/>
                </a:lnTo>
                <a:lnTo>
                  <a:pt x="316510" y="329627"/>
                </a:lnTo>
                <a:lnTo>
                  <a:pt x="318648" y="331005"/>
                </a:lnTo>
                <a:lnTo>
                  <a:pt x="323141" y="332537"/>
                </a:lnTo>
                <a:lnTo>
                  <a:pt x="327784" y="333218"/>
                </a:lnTo>
                <a:lnTo>
                  <a:pt x="329340" y="334352"/>
                </a:lnTo>
                <a:lnTo>
                  <a:pt x="330376" y="336060"/>
                </a:lnTo>
                <a:lnTo>
                  <a:pt x="331068" y="338152"/>
                </a:lnTo>
                <a:lnTo>
                  <a:pt x="332323" y="338593"/>
                </a:lnTo>
                <a:lnTo>
                  <a:pt x="333953" y="337936"/>
                </a:lnTo>
                <a:lnTo>
                  <a:pt x="335833" y="336544"/>
                </a:lnTo>
                <a:lnTo>
                  <a:pt x="337088" y="334664"/>
                </a:lnTo>
                <a:lnTo>
                  <a:pt x="337923" y="332459"/>
                </a:lnTo>
                <a:lnTo>
                  <a:pt x="338480" y="330036"/>
                </a:lnTo>
                <a:lnTo>
                  <a:pt x="341216" y="324803"/>
                </a:lnTo>
                <a:lnTo>
                  <a:pt x="345078" y="318350"/>
                </a:lnTo>
                <a:lnTo>
                  <a:pt x="351715" y="304960"/>
                </a:lnTo>
                <a:lnTo>
                  <a:pt x="356359" y="297783"/>
                </a:lnTo>
                <a:lnTo>
                  <a:pt x="357914" y="292631"/>
                </a:lnTo>
                <a:lnTo>
                  <a:pt x="359643" y="279287"/>
                </a:lnTo>
                <a:lnTo>
                  <a:pt x="362528" y="268911"/>
                </a:lnTo>
                <a:lnTo>
                  <a:pt x="364408" y="264811"/>
                </a:lnTo>
                <a:lnTo>
                  <a:pt x="366498" y="255174"/>
                </a:lnTo>
                <a:lnTo>
                  <a:pt x="367674" y="241579"/>
                </a:lnTo>
                <a:lnTo>
                  <a:pt x="367839" y="238017"/>
                </a:lnTo>
                <a:lnTo>
                  <a:pt x="368743" y="234689"/>
                </a:lnTo>
                <a:lnTo>
                  <a:pt x="373013" y="225455"/>
                </a:lnTo>
                <a:lnTo>
                  <a:pt x="375011" y="215477"/>
                </a:lnTo>
                <a:lnTo>
                  <a:pt x="375112" y="215853"/>
                </a:lnTo>
                <a:lnTo>
                  <a:pt x="375295" y="228470"/>
                </a:lnTo>
                <a:lnTo>
                  <a:pt x="375313" y="272242"/>
                </a:lnTo>
                <a:lnTo>
                  <a:pt x="377429" y="285465"/>
                </a:lnTo>
                <a:lnTo>
                  <a:pt x="380223" y="298962"/>
                </a:lnTo>
                <a:lnTo>
                  <a:pt x="381464" y="308135"/>
                </a:lnTo>
                <a:lnTo>
                  <a:pt x="382589" y="310963"/>
                </a:lnTo>
                <a:lnTo>
                  <a:pt x="384133" y="312848"/>
                </a:lnTo>
                <a:lnTo>
                  <a:pt x="385955" y="314104"/>
                </a:lnTo>
                <a:lnTo>
                  <a:pt x="387171" y="315894"/>
                </a:lnTo>
                <a:lnTo>
                  <a:pt x="387981" y="318040"/>
                </a:lnTo>
                <a:lnTo>
                  <a:pt x="388521" y="320423"/>
                </a:lnTo>
                <a:lnTo>
                  <a:pt x="389674" y="322012"/>
                </a:lnTo>
                <a:lnTo>
                  <a:pt x="391238" y="323071"/>
                </a:lnTo>
                <a:lnTo>
                  <a:pt x="393073" y="323777"/>
                </a:lnTo>
                <a:lnTo>
                  <a:pt x="395090" y="323296"/>
                </a:lnTo>
                <a:lnTo>
                  <a:pt x="399449" y="320220"/>
                </a:lnTo>
                <a:lnTo>
                  <a:pt x="400929" y="318067"/>
                </a:lnTo>
                <a:lnTo>
                  <a:pt x="401916" y="315678"/>
                </a:lnTo>
                <a:lnTo>
                  <a:pt x="402573" y="313134"/>
                </a:lnTo>
                <a:lnTo>
                  <a:pt x="405421" y="307766"/>
                </a:lnTo>
                <a:lnTo>
                  <a:pt x="409331" y="301253"/>
                </a:lnTo>
                <a:lnTo>
                  <a:pt x="415996" y="287829"/>
                </a:lnTo>
                <a:lnTo>
                  <a:pt x="420647" y="280645"/>
                </a:lnTo>
                <a:lnTo>
                  <a:pt x="422204" y="276443"/>
                </a:lnTo>
                <a:lnTo>
                  <a:pt x="425191" y="262380"/>
                </a:lnTo>
                <a:lnTo>
                  <a:pt x="429956" y="251758"/>
                </a:lnTo>
                <a:lnTo>
                  <a:pt x="432133" y="241271"/>
                </a:lnTo>
                <a:lnTo>
                  <a:pt x="432243" y="241622"/>
                </a:lnTo>
                <a:lnTo>
                  <a:pt x="432435" y="247004"/>
                </a:lnTo>
                <a:lnTo>
                  <a:pt x="437367" y="254677"/>
                </a:lnTo>
                <a:lnTo>
                  <a:pt x="438612" y="259878"/>
                </a:lnTo>
                <a:lnTo>
                  <a:pt x="439312" y="268161"/>
                </a:lnTo>
                <a:lnTo>
                  <a:pt x="440204" y="270978"/>
                </a:lnTo>
                <a:lnTo>
                  <a:pt x="444458" y="279494"/>
                </a:lnTo>
                <a:lnTo>
                  <a:pt x="446865" y="288049"/>
                </a:lnTo>
                <a:lnTo>
                  <a:pt x="453895" y="2994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3" name="SMARTInkAnnotation268"/>
          <p:cNvSpPr/>
          <p:nvPr/>
        </p:nvSpPr>
        <p:spPr>
          <a:xfrm>
            <a:off x="6422231" y="2267207"/>
            <a:ext cx="221457" cy="193101"/>
          </a:xfrm>
          <a:custGeom>
            <a:avLst/>
            <a:gdLst/>
            <a:ahLst/>
            <a:cxnLst/>
            <a:rect l="0" t="0" r="0" b="0"/>
            <a:pathLst>
              <a:path w="221457" h="193101">
                <a:moveTo>
                  <a:pt x="0" y="193100"/>
                </a:moveTo>
                <a:lnTo>
                  <a:pt x="3793" y="188549"/>
                </a:lnTo>
                <a:lnTo>
                  <a:pt x="4910" y="186256"/>
                </a:lnTo>
                <a:lnTo>
                  <a:pt x="6151" y="181168"/>
                </a:lnTo>
                <a:lnTo>
                  <a:pt x="7275" y="176573"/>
                </a:lnTo>
                <a:lnTo>
                  <a:pt x="12651" y="156453"/>
                </a:lnTo>
                <a:lnTo>
                  <a:pt x="23911" y="115637"/>
                </a:lnTo>
                <a:lnTo>
                  <a:pt x="26259" y="108121"/>
                </a:lnTo>
                <a:lnTo>
                  <a:pt x="28618" y="101205"/>
                </a:lnTo>
                <a:lnTo>
                  <a:pt x="30985" y="94689"/>
                </a:lnTo>
                <a:lnTo>
                  <a:pt x="35732" y="82369"/>
                </a:lnTo>
                <a:lnTo>
                  <a:pt x="38109" y="76417"/>
                </a:lnTo>
                <a:lnTo>
                  <a:pt x="39693" y="70544"/>
                </a:lnTo>
                <a:lnTo>
                  <a:pt x="40750" y="64723"/>
                </a:lnTo>
                <a:lnTo>
                  <a:pt x="41454" y="58938"/>
                </a:lnTo>
                <a:lnTo>
                  <a:pt x="42717" y="53176"/>
                </a:lnTo>
                <a:lnTo>
                  <a:pt x="44353" y="47430"/>
                </a:lnTo>
                <a:lnTo>
                  <a:pt x="46237" y="41694"/>
                </a:lnTo>
                <a:lnTo>
                  <a:pt x="48288" y="35965"/>
                </a:lnTo>
                <a:lnTo>
                  <a:pt x="52682" y="24520"/>
                </a:lnTo>
                <a:lnTo>
                  <a:pt x="54965" y="19753"/>
                </a:lnTo>
                <a:lnTo>
                  <a:pt x="57281" y="15623"/>
                </a:lnTo>
                <a:lnTo>
                  <a:pt x="59619" y="11917"/>
                </a:lnTo>
                <a:lnTo>
                  <a:pt x="61970" y="9446"/>
                </a:lnTo>
                <a:lnTo>
                  <a:pt x="64332" y="7799"/>
                </a:lnTo>
                <a:lnTo>
                  <a:pt x="66701" y="6701"/>
                </a:lnTo>
                <a:lnTo>
                  <a:pt x="71449" y="2941"/>
                </a:lnTo>
                <a:lnTo>
                  <a:pt x="73826" y="605"/>
                </a:lnTo>
                <a:lnTo>
                  <a:pt x="75411" y="0"/>
                </a:lnTo>
                <a:lnTo>
                  <a:pt x="76468" y="549"/>
                </a:lnTo>
                <a:lnTo>
                  <a:pt x="77173" y="1868"/>
                </a:lnTo>
                <a:lnTo>
                  <a:pt x="78436" y="2747"/>
                </a:lnTo>
                <a:lnTo>
                  <a:pt x="81956" y="3724"/>
                </a:lnTo>
                <a:lnTo>
                  <a:pt x="86167" y="6698"/>
                </a:lnTo>
                <a:lnTo>
                  <a:pt x="90683" y="11195"/>
                </a:lnTo>
                <a:lnTo>
                  <a:pt x="95337" y="16368"/>
                </a:lnTo>
                <a:lnTo>
                  <a:pt x="102420" y="24636"/>
                </a:lnTo>
                <a:lnTo>
                  <a:pt x="103998" y="28403"/>
                </a:lnTo>
                <a:lnTo>
                  <a:pt x="105051" y="32820"/>
                </a:lnTo>
                <a:lnTo>
                  <a:pt x="105752" y="37669"/>
                </a:lnTo>
                <a:lnTo>
                  <a:pt x="107014" y="41854"/>
                </a:lnTo>
                <a:lnTo>
                  <a:pt x="108649" y="45597"/>
                </a:lnTo>
                <a:lnTo>
                  <a:pt x="110533" y="49045"/>
                </a:lnTo>
                <a:lnTo>
                  <a:pt x="111788" y="52295"/>
                </a:lnTo>
                <a:lnTo>
                  <a:pt x="112625" y="55415"/>
                </a:lnTo>
                <a:lnTo>
                  <a:pt x="113184" y="58448"/>
                </a:lnTo>
                <a:lnTo>
                  <a:pt x="113556" y="62374"/>
                </a:lnTo>
                <a:lnTo>
                  <a:pt x="113804" y="66897"/>
                </a:lnTo>
                <a:lnTo>
                  <a:pt x="114079" y="76050"/>
                </a:lnTo>
                <a:lnTo>
                  <a:pt x="114235" y="86558"/>
                </a:lnTo>
                <a:lnTo>
                  <a:pt x="114271" y="92725"/>
                </a:lnTo>
                <a:lnTo>
                  <a:pt x="113487" y="95704"/>
                </a:lnTo>
                <a:lnTo>
                  <a:pt x="110499" y="101553"/>
                </a:lnTo>
                <a:lnTo>
                  <a:pt x="106525" y="107327"/>
                </a:lnTo>
                <a:lnTo>
                  <a:pt x="101299" y="114245"/>
                </a:lnTo>
                <a:lnTo>
                  <a:pt x="100077" y="114812"/>
                </a:lnTo>
                <a:lnTo>
                  <a:pt x="96602" y="115443"/>
                </a:lnTo>
                <a:lnTo>
                  <a:pt x="94563" y="116564"/>
                </a:lnTo>
                <a:lnTo>
                  <a:pt x="87903" y="121739"/>
                </a:lnTo>
                <a:lnTo>
                  <a:pt x="83253" y="123284"/>
                </a:lnTo>
                <a:lnTo>
                  <a:pt x="81696" y="124649"/>
                </a:lnTo>
                <a:lnTo>
                  <a:pt x="80658" y="126511"/>
                </a:lnTo>
                <a:lnTo>
                  <a:pt x="79965" y="128705"/>
                </a:lnTo>
                <a:lnTo>
                  <a:pt x="77080" y="133683"/>
                </a:lnTo>
                <a:lnTo>
                  <a:pt x="72552" y="140088"/>
                </a:lnTo>
                <a:lnTo>
                  <a:pt x="71933" y="143504"/>
                </a:lnTo>
                <a:lnTo>
                  <a:pt x="71536" y="148908"/>
                </a:lnTo>
                <a:lnTo>
                  <a:pt x="71466" y="154394"/>
                </a:lnTo>
                <a:lnTo>
                  <a:pt x="72250" y="155866"/>
                </a:lnTo>
                <a:lnTo>
                  <a:pt x="73567" y="156847"/>
                </a:lnTo>
                <a:lnTo>
                  <a:pt x="77591" y="158423"/>
                </a:lnTo>
                <a:lnTo>
                  <a:pt x="80258" y="156098"/>
                </a:lnTo>
                <a:lnTo>
                  <a:pt x="82080" y="154145"/>
                </a:lnTo>
                <a:lnTo>
                  <a:pt x="84089" y="152842"/>
                </a:lnTo>
                <a:lnTo>
                  <a:pt x="90708" y="150057"/>
                </a:lnTo>
                <a:lnTo>
                  <a:pt x="95348" y="146030"/>
                </a:lnTo>
                <a:lnTo>
                  <a:pt x="100056" y="141065"/>
                </a:lnTo>
                <a:lnTo>
                  <a:pt x="104794" y="135683"/>
                </a:lnTo>
                <a:lnTo>
                  <a:pt x="109547" y="130117"/>
                </a:lnTo>
                <a:lnTo>
                  <a:pt x="111131" y="127299"/>
                </a:lnTo>
                <a:lnTo>
                  <a:pt x="112891" y="121628"/>
                </a:lnTo>
                <a:lnTo>
                  <a:pt x="115790" y="115932"/>
                </a:lnTo>
                <a:lnTo>
                  <a:pt x="117675" y="113080"/>
                </a:lnTo>
                <a:lnTo>
                  <a:pt x="119725" y="111178"/>
                </a:lnTo>
                <a:lnTo>
                  <a:pt x="121885" y="109911"/>
                </a:lnTo>
                <a:lnTo>
                  <a:pt x="124119" y="109065"/>
                </a:lnTo>
                <a:lnTo>
                  <a:pt x="128718" y="105586"/>
                </a:lnTo>
                <a:lnTo>
                  <a:pt x="135695" y="98837"/>
                </a:lnTo>
                <a:lnTo>
                  <a:pt x="135724" y="105653"/>
                </a:lnTo>
                <a:lnTo>
                  <a:pt x="135730" y="127422"/>
                </a:lnTo>
                <a:lnTo>
                  <a:pt x="136525" y="130265"/>
                </a:lnTo>
                <a:lnTo>
                  <a:pt x="139523" y="135963"/>
                </a:lnTo>
                <a:lnTo>
                  <a:pt x="141385" y="141671"/>
                </a:lnTo>
                <a:lnTo>
                  <a:pt x="141882" y="144527"/>
                </a:lnTo>
                <a:lnTo>
                  <a:pt x="143007" y="146430"/>
                </a:lnTo>
                <a:lnTo>
                  <a:pt x="144550" y="147699"/>
                </a:lnTo>
                <a:lnTo>
                  <a:pt x="148939" y="149736"/>
                </a:lnTo>
                <a:lnTo>
                  <a:pt x="155508" y="150139"/>
                </a:lnTo>
                <a:lnTo>
                  <a:pt x="159867" y="150194"/>
                </a:lnTo>
                <a:lnTo>
                  <a:pt x="162140" y="149256"/>
                </a:lnTo>
                <a:lnTo>
                  <a:pt x="166783" y="145674"/>
                </a:lnTo>
                <a:lnTo>
                  <a:pt x="171492" y="140907"/>
                </a:lnTo>
                <a:lnTo>
                  <a:pt x="176231" y="135613"/>
                </a:lnTo>
                <a:lnTo>
                  <a:pt x="180983" y="130085"/>
                </a:lnTo>
                <a:lnTo>
                  <a:pt x="182568" y="127278"/>
                </a:lnTo>
                <a:lnTo>
                  <a:pt x="184329" y="121618"/>
                </a:lnTo>
                <a:lnTo>
                  <a:pt x="187228" y="115928"/>
                </a:lnTo>
                <a:lnTo>
                  <a:pt x="191163" y="110224"/>
                </a:lnTo>
                <a:lnTo>
                  <a:pt x="195557" y="104514"/>
                </a:lnTo>
                <a:lnTo>
                  <a:pt x="199936" y="98978"/>
                </a:lnTo>
                <a:lnTo>
                  <a:pt x="206840" y="90627"/>
                </a:lnTo>
                <a:lnTo>
                  <a:pt x="207104" y="96200"/>
                </a:lnTo>
                <a:lnTo>
                  <a:pt x="207156" y="100828"/>
                </a:lnTo>
                <a:lnTo>
                  <a:pt x="207166" y="110633"/>
                </a:lnTo>
                <a:lnTo>
                  <a:pt x="207961" y="113357"/>
                </a:lnTo>
                <a:lnTo>
                  <a:pt x="210961" y="118924"/>
                </a:lnTo>
                <a:lnTo>
                  <a:pt x="214939" y="124573"/>
                </a:lnTo>
                <a:lnTo>
                  <a:pt x="217111" y="127413"/>
                </a:lnTo>
                <a:lnTo>
                  <a:pt x="218560" y="130259"/>
                </a:lnTo>
                <a:lnTo>
                  <a:pt x="220169" y="135960"/>
                </a:lnTo>
                <a:lnTo>
                  <a:pt x="220884" y="141670"/>
                </a:lnTo>
                <a:lnTo>
                  <a:pt x="221456" y="15023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4" name="SMARTInkAnnotation269"/>
          <p:cNvSpPr/>
          <p:nvPr/>
        </p:nvSpPr>
        <p:spPr>
          <a:xfrm>
            <a:off x="6693693" y="2332009"/>
            <a:ext cx="135733" cy="307803"/>
          </a:xfrm>
          <a:custGeom>
            <a:avLst/>
            <a:gdLst/>
            <a:ahLst/>
            <a:cxnLst/>
            <a:rect l="0" t="0" r="0" b="0"/>
            <a:pathLst>
              <a:path w="135733" h="307803">
                <a:moveTo>
                  <a:pt x="0" y="136871"/>
                </a:moveTo>
                <a:lnTo>
                  <a:pt x="0" y="132320"/>
                </a:lnTo>
                <a:lnTo>
                  <a:pt x="794" y="130026"/>
                </a:lnTo>
                <a:lnTo>
                  <a:pt x="4910" y="123201"/>
                </a:lnTo>
                <a:lnTo>
                  <a:pt x="6151" y="121270"/>
                </a:lnTo>
                <a:lnTo>
                  <a:pt x="8820" y="115332"/>
                </a:lnTo>
                <a:lnTo>
                  <a:pt x="12651" y="107295"/>
                </a:lnTo>
                <a:lnTo>
                  <a:pt x="14785" y="103819"/>
                </a:lnTo>
                <a:lnTo>
                  <a:pt x="17000" y="100549"/>
                </a:lnTo>
                <a:lnTo>
                  <a:pt x="20065" y="94558"/>
                </a:lnTo>
                <a:lnTo>
                  <a:pt x="23695" y="86755"/>
                </a:lnTo>
                <a:lnTo>
                  <a:pt x="34273" y="62649"/>
                </a:lnTo>
                <a:lnTo>
                  <a:pt x="37137" y="55957"/>
                </a:lnTo>
                <a:lnTo>
                  <a:pt x="39839" y="50543"/>
                </a:lnTo>
                <a:lnTo>
                  <a:pt x="42435" y="45982"/>
                </a:lnTo>
                <a:lnTo>
                  <a:pt x="44958" y="41988"/>
                </a:lnTo>
                <a:lnTo>
                  <a:pt x="47435" y="37420"/>
                </a:lnTo>
                <a:lnTo>
                  <a:pt x="49879" y="32470"/>
                </a:lnTo>
                <a:lnTo>
                  <a:pt x="52303" y="27265"/>
                </a:lnTo>
                <a:lnTo>
                  <a:pt x="55506" y="21891"/>
                </a:lnTo>
                <a:lnTo>
                  <a:pt x="59229" y="16402"/>
                </a:lnTo>
                <a:lnTo>
                  <a:pt x="69026" y="3008"/>
                </a:lnTo>
                <a:lnTo>
                  <a:pt x="70624" y="1909"/>
                </a:lnTo>
                <a:lnTo>
                  <a:pt x="74516" y="688"/>
                </a:lnTo>
                <a:lnTo>
                  <a:pt x="77377" y="0"/>
                </a:lnTo>
                <a:lnTo>
                  <a:pt x="77778" y="1809"/>
                </a:lnTo>
                <a:lnTo>
                  <a:pt x="78224" y="8898"/>
                </a:lnTo>
                <a:lnTo>
                  <a:pt x="78423" y="15859"/>
                </a:lnTo>
                <a:lnTo>
                  <a:pt x="78534" y="27673"/>
                </a:lnTo>
                <a:lnTo>
                  <a:pt x="78581" y="107319"/>
                </a:lnTo>
                <a:lnTo>
                  <a:pt x="77788" y="117170"/>
                </a:lnTo>
                <a:lnTo>
                  <a:pt x="76465" y="126594"/>
                </a:lnTo>
                <a:lnTo>
                  <a:pt x="74789" y="135735"/>
                </a:lnTo>
                <a:lnTo>
                  <a:pt x="73672" y="145638"/>
                </a:lnTo>
                <a:lnTo>
                  <a:pt x="72928" y="156051"/>
                </a:lnTo>
                <a:lnTo>
                  <a:pt x="72431" y="166802"/>
                </a:lnTo>
                <a:lnTo>
                  <a:pt x="71306" y="176828"/>
                </a:lnTo>
                <a:lnTo>
                  <a:pt x="69763" y="186369"/>
                </a:lnTo>
                <a:lnTo>
                  <a:pt x="67940" y="195587"/>
                </a:lnTo>
                <a:lnTo>
                  <a:pt x="65931" y="204590"/>
                </a:lnTo>
                <a:lnTo>
                  <a:pt x="61582" y="222213"/>
                </a:lnTo>
                <a:lnTo>
                  <a:pt x="60105" y="230913"/>
                </a:lnTo>
                <a:lnTo>
                  <a:pt x="59120" y="239571"/>
                </a:lnTo>
                <a:lnTo>
                  <a:pt x="58463" y="248200"/>
                </a:lnTo>
                <a:lnTo>
                  <a:pt x="58026" y="255858"/>
                </a:lnTo>
                <a:lnTo>
                  <a:pt x="57734" y="262868"/>
                </a:lnTo>
                <a:lnTo>
                  <a:pt x="57539" y="269446"/>
                </a:lnTo>
                <a:lnTo>
                  <a:pt x="56616" y="274784"/>
                </a:lnTo>
                <a:lnTo>
                  <a:pt x="53474" y="283256"/>
                </a:lnTo>
                <a:lnTo>
                  <a:pt x="49431" y="290196"/>
                </a:lnTo>
                <a:lnTo>
                  <a:pt x="47242" y="293380"/>
                </a:lnTo>
                <a:lnTo>
                  <a:pt x="44808" y="299458"/>
                </a:lnTo>
                <a:lnTo>
                  <a:pt x="44160" y="302412"/>
                </a:lnTo>
                <a:lnTo>
                  <a:pt x="42934" y="304382"/>
                </a:lnTo>
                <a:lnTo>
                  <a:pt x="41323" y="305695"/>
                </a:lnTo>
                <a:lnTo>
                  <a:pt x="36826" y="307802"/>
                </a:lnTo>
                <a:lnTo>
                  <a:pt x="35663" y="307022"/>
                </a:lnTo>
                <a:lnTo>
                  <a:pt x="32255" y="303616"/>
                </a:lnTo>
                <a:lnTo>
                  <a:pt x="28094" y="298927"/>
                </a:lnTo>
                <a:lnTo>
                  <a:pt x="25873" y="296343"/>
                </a:lnTo>
                <a:lnTo>
                  <a:pt x="24393" y="292716"/>
                </a:lnTo>
                <a:lnTo>
                  <a:pt x="22748" y="283605"/>
                </a:lnTo>
                <a:lnTo>
                  <a:pt x="22017" y="275746"/>
                </a:lnTo>
                <a:lnTo>
                  <a:pt x="21692" y="268126"/>
                </a:lnTo>
                <a:lnTo>
                  <a:pt x="21548" y="258389"/>
                </a:lnTo>
                <a:lnTo>
                  <a:pt x="22303" y="253125"/>
                </a:lnTo>
                <a:lnTo>
                  <a:pt x="23600" y="247711"/>
                </a:lnTo>
                <a:lnTo>
                  <a:pt x="27158" y="235663"/>
                </a:lnTo>
                <a:lnTo>
                  <a:pt x="31385" y="220784"/>
                </a:lnTo>
                <a:lnTo>
                  <a:pt x="33624" y="213767"/>
                </a:lnTo>
                <a:lnTo>
                  <a:pt x="35910" y="207185"/>
                </a:lnTo>
                <a:lnTo>
                  <a:pt x="38227" y="200892"/>
                </a:lnTo>
                <a:lnTo>
                  <a:pt x="41361" y="194791"/>
                </a:lnTo>
                <a:lnTo>
                  <a:pt x="45036" y="188820"/>
                </a:lnTo>
                <a:lnTo>
                  <a:pt x="49074" y="182933"/>
                </a:lnTo>
                <a:lnTo>
                  <a:pt x="59911" y="166233"/>
                </a:lnTo>
                <a:lnTo>
                  <a:pt x="66135" y="156445"/>
                </a:lnTo>
                <a:lnTo>
                  <a:pt x="71871" y="148968"/>
                </a:lnTo>
                <a:lnTo>
                  <a:pt x="77283" y="143031"/>
                </a:lnTo>
                <a:lnTo>
                  <a:pt x="82479" y="138120"/>
                </a:lnTo>
                <a:lnTo>
                  <a:pt x="86736" y="133893"/>
                </a:lnTo>
                <a:lnTo>
                  <a:pt x="90368" y="130123"/>
                </a:lnTo>
                <a:lnTo>
                  <a:pt x="93583" y="126657"/>
                </a:lnTo>
                <a:lnTo>
                  <a:pt x="97314" y="123395"/>
                </a:lnTo>
                <a:lnTo>
                  <a:pt x="101389" y="120266"/>
                </a:lnTo>
                <a:lnTo>
                  <a:pt x="105692" y="117229"/>
                </a:lnTo>
                <a:lnTo>
                  <a:pt x="109356" y="114251"/>
                </a:lnTo>
                <a:lnTo>
                  <a:pt x="112592" y="111313"/>
                </a:lnTo>
                <a:lnTo>
                  <a:pt x="115542" y="108403"/>
                </a:lnTo>
                <a:lnTo>
                  <a:pt x="118303" y="106462"/>
                </a:lnTo>
                <a:lnTo>
                  <a:pt x="120938" y="105168"/>
                </a:lnTo>
                <a:lnTo>
                  <a:pt x="127077" y="103092"/>
                </a:lnTo>
                <a:lnTo>
                  <a:pt x="130033" y="102808"/>
                </a:lnTo>
                <a:lnTo>
                  <a:pt x="135398" y="102594"/>
                </a:lnTo>
                <a:lnTo>
                  <a:pt x="135688" y="111908"/>
                </a:lnTo>
                <a:lnTo>
                  <a:pt x="135732" y="1282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5" name="SMARTInkAnnotation270"/>
          <p:cNvSpPr/>
          <p:nvPr/>
        </p:nvSpPr>
        <p:spPr>
          <a:xfrm>
            <a:off x="6850856" y="2254567"/>
            <a:ext cx="78582" cy="145734"/>
          </a:xfrm>
          <a:custGeom>
            <a:avLst/>
            <a:gdLst/>
            <a:ahLst/>
            <a:cxnLst/>
            <a:rect l="0" t="0" r="0" b="0"/>
            <a:pathLst>
              <a:path w="78582" h="145734">
                <a:moveTo>
                  <a:pt x="0" y="145733"/>
                </a:moveTo>
                <a:lnTo>
                  <a:pt x="0" y="129250"/>
                </a:lnTo>
                <a:lnTo>
                  <a:pt x="794" y="125219"/>
                </a:lnTo>
                <a:lnTo>
                  <a:pt x="2117" y="121580"/>
                </a:lnTo>
                <a:lnTo>
                  <a:pt x="3793" y="118200"/>
                </a:lnTo>
                <a:lnTo>
                  <a:pt x="4910" y="114043"/>
                </a:lnTo>
                <a:lnTo>
                  <a:pt x="5654" y="109366"/>
                </a:lnTo>
                <a:lnTo>
                  <a:pt x="6151" y="104343"/>
                </a:lnTo>
                <a:lnTo>
                  <a:pt x="8069" y="98137"/>
                </a:lnTo>
                <a:lnTo>
                  <a:pt x="10936" y="91142"/>
                </a:lnTo>
                <a:lnTo>
                  <a:pt x="14435" y="83622"/>
                </a:lnTo>
                <a:lnTo>
                  <a:pt x="20735" y="73845"/>
                </a:lnTo>
                <a:lnTo>
                  <a:pt x="28905" y="62565"/>
                </a:lnTo>
                <a:lnTo>
                  <a:pt x="46184" y="40190"/>
                </a:lnTo>
                <a:lnTo>
                  <a:pt x="7858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6" name="SMARTInkAnnotation271"/>
          <p:cNvSpPr/>
          <p:nvPr/>
        </p:nvSpPr>
        <p:spPr>
          <a:xfrm>
            <a:off x="6743700" y="2245995"/>
            <a:ext cx="7144" cy="8573"/>
          </a:xfrm>
          <a:custGeom>
            <a:avLst/>
            <a:gdLst/>
            <a:ahLst/>
            <a:cxnLst/>
            <a:rect l="0" t="0" r="0" b="0"/>
            <a:pathLst>
              <a:path w="7144" h="8573">
                <a:moveTo>
                  <a:pt x="0" y="0"/>
                </a:moveTo>
                <a:lnTo>
                  <a:pt x="0" y="4551"/>
                </a:lnTo>
                <a:lnTo>
                  <a:pt x="793" y="5891"/>
                </a:lnTo>
                <a:lnTo>
                  <a:pt x="2116" y="6785"/>
                </a:lnTo>
                <a:lnTo>
                  <a:pt x="7143" y="85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7" name="SMARTInkAnnotation272"/>
          <p:cNvSpPr/>
          <p:nvPr/>
        </p:nvSpPr>
        <p:spPr>
          <a:xfrm>
            <a:off x="5007768" y="2828925"/>
            <a:ext cx="171451" cy="25718"/>
          </a:xfrm>
          <a:custGeom>
            <a:avLst/>
            <a:gdLst/>
            <a:ahLst/>
            <a:cxnLst/>
            <a:rect l="0" t="0" r="0" b="0"/>
            <a:pathLst>
              <a:path w="171451" h="25718">
                <a:moveTo>
                  <a:pt x="0" y="25717"/>
                </a:moveTo>
                <a:lnTo>
                  <a:pt x="3793" y="21166"/>
                </a:lnTo>
                <a:lnTo>
                  <a:pt x="5704" y="19825"/>
                </a:lnTo>
                <a:lnTo>
                  <a:pt x="7771" y="18932"/>
                </a:lnTo>
                <a:lnTo>
                  <a:pt x="9943" y="18336"/>
                </a:lnTo>
                <a:lnTo>
                  <a:pt x="14474" y="17674"/>
                </a:lnTo>
                <a:lnTo>
                  <a:pt x="16793" y="17497"/>
                </a:lnTo>
                <a:lnTo>
                  <a:pt x="27837" y="17301"/>
                </a:lnTo>
                <a:lnTo>
                  <a:pt x="53213" y="17176"/>
                </a:lnTo>
                <a:lnTo>
                  <a:pt x="58494" y="16213"/>
                </a:lnTo>
                <a:lnTo>
                  <a:pt x="63602" y="14618"/>
                </a:lnTo>
                <a:lnTo>
                  <a:pt x="68595" y="12603"/>
                </a:lnTo>
                <a:lnTo>
                  <a:pt x="73511" y="11259"/>
                </a:lnTo>
                <a:lnTo>
                  <a:pt x="78377" y="10364"/>
                </a:lnTo>
                <a:lnTo>
                  <a:pt x="83208" y="9766"/>
                </a:lnTo>
                <a:lnTo>
                  <a:pt x="88015" y="9368"/>
                </a:lnTo>
                <a:lnTo>
                  <a:pt x="92809" y="9103"/>
                </a:lnTo>
                <a:lnTo>
                  <a:pt x="97591" y="8926"/>
                </a:lnTo>
                <a:lnTo>
                  <a:pt x="102367" y="7855"/>
                </a:lnTo>
                <a:lnTo>
                  <a:pt x="107139" y="6189"/>
                </a:lnTo>
                <a:lnTo>
                  <a:pt x="111907" y="4126"/>
                </a:lnTo>
                <a:lnTo>
                  <a:pt x="116674" y="2751"/>
                </a:lnTo>
                <a:lnTo>
                  <a:pt x="121439" y="1834"/>
                </a:lnTo>
                <a:lnTo>
                  <a:pt x="126203" y="1222"/>
                </a:lnTo>
                <a:lnTo>
                  <a:pt x="130173" y="815"/>
                </a:lnTo>
                <a:lnTo>
                  <a:pt x="133613" y="543"/>
                </a:lnTo>
                <a:lnTo>
                  <a:pt x="136700" y="362"/>
                </a:lnTo>
                <a:lnTo>
                  <a:pt x="144364" y="161"/>
                </a:lnTo>
                <a:lnTo>
                  <a:pt x="17145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8" name="SMARTInkAnnotation273"/>
          <p:cNvSpPr/>
          <p:nvPr/>
        </p:nvSpPr>
        <p:spPr>
          <a:xfrm>
            <a:off x="5032228" y="2906077"/>
            <a:ext cx="118416" cy="8574"/>
          </a:xfrm>
          <a:custGeom>
            <a:avLst/>
            <a:gdLst/>
            <a:ahLst/>
            <a:cxnLst/>
            <a:rect l="0" t="0" r="0" b="0"/>
            <a:pathLst>
              <a:path w="118416" h="8574">
                <a:moveTo>
                  <a:pt x="4115" y="8573"/>
                </a:moveTo>
                <a:lnTo>
                  <a:pt x="0" y="8573"/>
                </a:lnTo>
                <a:lnTo>
                  <a:pt x="94900" y="8573"/>
                </a:lnTo>
                <a:lnTo>
                  <a:pt x="98770" y="7620"/>
                </a:lnTo>
                <a:lnTo>
                  <a:pt x="102143" y="6033"/>
                </a:lnTo>
                <a:lnTo>
                  <a:pt x="105186" y="4022"/>
                </a:lnTo>
                <a:lnTo>
                  <a:pt x="108008" y="2681"/>
                </a:lnTo>
                <a:lnTo>
                  <a:pt x="110684" y="1787"/>
                </a:lnTo>
                <a:lnTo>
                  <a:pt x="118415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9" name="SMARTInkAnnotation274"/>
          <p:cNvSpPr/>
          <p:nvPr/>
        </p:nvSpPr>
        <p:spPr>
          <a:xfrm>
            <a:off x="5150643" y="2794635"/>
            <a:ext cx="182405" cy="188596"/>
          </a:xfrm>
          <a:custGeom>
            <a:avLst/>
            <a:gdLst/>
            <a:ahLst/>
            <a:cxnLst/>
            <a:rect l="0" t="0" r="0" b="0"/>
            <a:pathLst>
              <a:path w="182405" h="188596">
                <a:moveTo>
                  <a:pt x="0" y="0"/>
                </a:moveTo>
                <a:lnTo>
                  <a:pt x="9943" y="0"/>
                </a:lnTo>
                <a:lnTo>
                  <a:pt x="12979" y="952"/>
                </a:lnTo>
                <a:lnTo>
                  <a:pt x="16591" y="2540"/>
                </a:lnTo>
                <a:lnTo>
                  <a:pt x="20585" y="4551"/>
                </a:lnTo>
                <a:lnTo>
                  <a:pt x="24836" y="6844"/>
                </a:lnTo>
                <a:lnTo>
                  <a:pt x="33793" y="11931"/>
                </a:lnTo>
                <a:lnTo>
                  <a:pt x="61953" y="28619"/>
                </a:lnTo>
                <a:lnTo>
                  <a:pt x="67496" y="31462"/>
                </a:lnTo>
                <a:lnTo>
                  <a:pt x="73573" y="34309"/>
                </a:lnTo>
                <a:lnTo>
                  <a:pt x="80005" y="37160"/>
                </a:lnTo>
                <a:lnTo>
                  <a:pt x="85880" y="40013"/>
                </a:lnTo>
                <a:lnTo>
                  <a:pt x="91385" y="42868"/>
                </a:lnTo>
                <a:lnTo>
                  <a:pt x="96642" y="45723"/>
                </a:lnTo>
                <a:lnTo>
                  <a:pt x="119211" y="58844"/>
                </a:lnTo>
                <a:lnTo>
                  <a:pt x="138421" y="70246"/>
                </a:lnTo>
                <a:lnTo>
                  <a:pt x="143875" y="72548"/>
                </a:lnTo>
                <a:lnTo>
                  <a:pt x="149098" y="74083"/>
                </a:lnTo>
                <a:lnTo>
                  <a:pt x="154168" y="75106"/>
                </a:lnTo>
                <a:lnTo>
                  <a:pt x="158341" y="76741"/>
                </a:lnTo>
                <a:lnTo>
                  <a:pt x="161917" y="78783"/>
                </a:lnTo>
                <a:lnTo>
                  <a:pt x="165095" y="81097"/>
                </a:lnTo>
                <a:lnTo>
                  <a:pt x="170743" y="86208"/>
                </a:lnTo>
                <a:lnTo>
                  <a:pt x="177044" y="92699"/>
                </a:lnTo>
                <a:lnTo>
                  <a:pt x="181927" y="98375"/>
                </a:lnTo>
                <a:lnTo>
                  <a:pt x="182404" y="99873"/>
                </a:lnTo>
                <a:lnTo>
                  <a:pt x="181928" y="100872"/>
                </a:lnTo>
                <a:lnTo>
                  <a:pt x="180816" y="101538"/>
                </a:lnTo>
                <a:lnTo>
                  <a:pt x="180076" y="102934"/>
                </a:lnTo>
                <a:lnTo>
                  <a:pt x="179253" y="107026"/>
                </a:lnTo>
                <a:lnTo>
                  <a:pt x="178240" y="108498"/>
                </a:lnTo>
                <a:lnTo>
                  <a:pt x="176770" y="109479"/>
                </a:lnTo>
                <a:lnTo>
                  <a:pt x="172228" y="111522"/>
                </a:lnTo>
                <a:lnTo>
                  <a:pt x="168794" y="113401"/>
                </a:lnTo>
                <a:lnTo>
                  <a:pt x="164917" y="115605"/>
                </a:lnTo>
                <a:lnTo>
                  <a:pt x="160745" y="117075"/>
                </a:lnTo>
                <a:lnTo>
                  <a:pt x="156376" y="118055"/>
                </a:lnTo>
                <a:lnTo>
                  <a:pt x="151875" y="118708"/>
                </a:lnTo>
                <a:lnTo>
                  <a:pt x="147288" y="120096"/>
                </a:lnTo>
                <a:lnTo>
                  <a:pt x="142642" y="121974"/>
                </a:lnTo>
                <a:lnTo>
                  <a:pt x="137958" y="124178"/>
                </a:lnTo>
                <a:lnTo>
                  <a:pt x="126402" y="129168"/>
                </a:lnTo>
                <a:lnTo>
                  <a:pt x="119987" y="131832"/>
                </a:lnTo>
                <a:lnTo>
                  <a:pt x="114123" y="134560"/>
                </a:lnTo>
                <a:lnTo>
                  <a:pt x="108625" y="137332"/>
                </a:lnTo>
                <a:lnTo>
                  <a:pt x="103373" y="140132"/>
                </a:lnTo>
                <a:lnTo>
                  <a:pt x="97491" y="142951"/>
                </a:lnTo>
                <a:lnTo>
                  <a:pt x="84604" y="148624"/>
                </a:lnTo>
                <a:lnTo>
                  <a:pt x="42764" y="165737"/>
                </a:lnTo>
                <a:lnTo>
                  <a:pt x="36447" y="168594"/>
                </a:lnTo>
                <a:lnTo>
                  <a:pt x="30648" y="171451"/>
                </a:lnTo>
                <a:lnTo>
                  <a:pt x="25195" y="174308"/>
                </a:lnTo>
                <a:lnTo>
                  <a:pt x="20766" y="176213"/>
                </a:lnTo>
                <a:lnTo>
                  <a:pt x="17019" y="177483"/>
                </a:lnTo>
                <a:lnTo>
                  <a:pt x="13727" y="178329"/>
                </a:lnTo>
                <a:lnTo>
                  <a:pt x="10739" y="179846"/>
                </a:lnTo>
                <a:lnTo>
                  <a:pt x="7953" y="181810"/>
                </a:lnTo>
                <a:lnTo>
                  <a:pt x="0" y="18859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0" name="SMARTInkAnnotation275"/>
          <p:cNvSpPr/>
          <p:nvPr/>
        </p:nvSpPr>
        <p:spPr>
          <a:xfrm>
            <a:off x="5458216" y="2923264"/>
            <a:ext cx="163916" cy="265265"/>
          </a:xfrm>
          <a:custGeom>
            <a:avLst/>
            <a:gdLst/>
            <a:ahLst/>
            <a:cxnLst/>
            <a:rect l="0" t="0" r="0" b="0"/>
            <a:pathLst>
              <a:path w="163916" h="265265">
                <a:moveTo>
                  <a:pt x="42471" y="17103"/>
                </a:moveTo>
                <a:lnTo>
                  <a:pt x="42471" y="12552"/>
                </a:lnTo>
                <a:lnTo>
                  <a:pt x="41677" y="11211"/>
                </a:lnTo>
                <a:lnTo>
                  <a:pt x="40355" y="10318"/>
                </a:lnTo>
                <a:lnTo>
                  <a:pt x="36320" y="8883"/>
                </a:lnTo>
                <a:lnTo>
                  <a:pt x="31829" y="8635"/>
                </a:lnTo>
                <a:lnTo>
                  <a:pt x="29264" y="8562"/>
                </a:lnTo>
                <a:lnTo>
                  <a:pt x="28904" y="9504"/>
                </a:lnTo>
                <a:lnTo>
                  <a:pt x="28504" y="13091"/>
                </a:lnTo>
                <a:lnTo>
                  <a:pt x="27603" y="14428"/>
                </a:lnTo>
                <a:lnTo>
                  <a:pt x="26209" y="15320"/>
                </a:lnTo>
                <a:lnTo>
                  <a:pt x="24486" y="15914"/>
                </a:lnTo>
                <a:lnTo>
                  <a:pt x="20455" y="19114"/>
                </a:lnTo>
                <a:lnTo>
                  <a:pt x="18269" y="21302"/>
                </a:lnTo>
                <a:lnTo>
                  <a:pt x="16811" y="23712"/>
                </a:lnTo>
                <a:lnTo>
                  <a:pt x="15191" y="28930"/>
                </a:lnTo>
                <a:lnTo>
                  <a:pt x="12355" y="36965"/>
                </a:lnTo>
                <a:lnTo>
                  <a:pt x="10488" y="41774"/>
                </a:lnTo>
                <a:lnTo>
                  <a:pt x="6296" y="49658"/>
                </a:lnTo>
                <a:lnTo>
                  <a:pt x="4066" y="53094"/>
                </a:lnTo>
                <a:lnTo>
                  <a:pt x="2580" y="57289"/>
                </a:lnTo>
                <a:lnTo>
                  <a:pt x="1590" y="61991"/>
                </a:lnTo>
                <a:lnTo>
                  <a:pt x="929" y="67031"/>
                </a:lnTo>
                <a:lnTo>
                  <a:pt x="489" y="72296"/>
                </a:lnTo>
                <a:lnTo>
                  <a:pt x="196" y="77711"/>
                </a:lnTo>
                <a:lnTo>
                  <a:pt x="0" y="83226"/>
                </a:lnTo>
                <a:lnTo>
                  <a:pt x="663" y="87855"/>
                </a:lnTo>
                <a:lnTo>
                  <a:pt x="3517" y="95538"/>
                </a:lnTo>
                <a:lnTo>
                  <a:pt x="7431" y="102128"/>
                </a:lnTo>
                <a:lnTo>
                  <a:pt x="9586" y="105219"/>
                </a:lnTo>
                <a:lnTo>
                  <a:pt x="11816" y="107279"/>
                </a:lnTo>
                <a:lnTo>
                  <a:pt x="16411" y="109569"/>
                </a:lnTo>
                <a:lnTo>
                  <a:pt x="21099" y="113127"/>
                </a:lnTo>
                <a:lnTo>
                  <a:pt x="23461" y="115409"/>
                </a:lnTo>
                <a:lnTo>
                  <a:pt x="25829" y="116930"/>
                </a:lnTo>
                <a:lnTo>
                  <a:pt x="30576" y="118621"/>
                </a:lnTo>
                <a:lnTo>
                  <a:pt x="35333" y="119372"/>
                </a:lnTo>
                <a:lnTo>
                  <a:pt x="37712" y="119572"/>
                </a:lnTo>
                <a:lnTo>
                  <a:pt x="40886" y="118753"/>
                </a:lnTo>
                <a:lnTo>
                  <a:pt x="44589" y="117255"/>
                </a:lnTo>
                <a:lnTo>
                  <a:pt x="48646" y="115304"/>
                </a:lnTo>
                <a:lnTo>
                  <a:pt x="52143" y="114002"/>
                </a:lnTo>
                <a:lnTo>
                  <a:pt x="55269" y="113135"/>
                </a:lnTo>
                <a:lnTo>
                  <a:pt x="58147" y="112557"/>
                </a:lnTo>
                <a:lnTo>
                  <a:pt x="60859" y="111219"/>
                </a:lnTo>
                <a:lnTo>
                  <a:pt x="63461" y="109375"/>
                </a:lnTo>
                <a:lnTo>
                  <a:pt x="65990" y="107192"/>
                </a:lnTo>
                <a:lnTo>
                  <a:pt x="67675" y="104785"/>
                </a:lnTo>
                <a:lnTo>
                  <a:pt x="68799" y="102228"/>
                </a:lnTo>
                <a:lnTo>
                  <a:pt x="70841" y="95894"/>
                </a:lnTo>
                <a:lnTo>
                  <a:pt x="72497" y="91538"/>
                </a:lnTo>
                <a:lnTo>
                  <a:pt x="74395" y="86729"/>
                </a:lnTo>
                <a:lnTo>
                  <a:pt x="76503" y="78845"/>
                </a:lnTo>
                <a:lnTo>
                  <a:pt x="77440" y="72167"/>
                </a:lnTo>
                <a:lnTo>
                  <a:pt x="77856" y="66023"/>
                </a:lnTo>
                <a:lnTo>
                  <a:pt x="77174" y="63051"/>
                </a:lnTo>
                <a:lnTo>
                  <a:pt x="74299" y="57210"/>
                </a:lnTo>
                <a:lnTo>
                  <a:pt x="70375" y="51438"/>
                </a:lnTo>
                <a:lnTo>
                  <a:pt x="65986" y="45698"/>
                </a:lnTo>
                <a:lnTo>
                  <a:pt x="61388" y="39972"/>
                </a:lnTo>
                <a:lnTo>
                  <a:pt x="59051" y="38064"/>
                </a:lnTo>
                <a:lnTo>
                  <a:pt x="54338" y="35944"/>
                </a:lnTo>
                <a:lnTo>
                  <a:pt x="49597" y="35002"/>
                </a:lnTo>
                <a:lnTo>
                  <a:pt x="44844" y="34583"/>
                </a:lnTo>
                <a:lnTo>
                  <a:pt x="40087" y="34397"/>
                </a:lnTo>
                <a:lnTo>
                  <a:pt x="28601" y="34252"/>
                </a:lnTo>
                <a:lnTo>
                  <a:pt x="28220" y="41629"/>
                </a:lnTo>
                <a:lnTo>
                  <a:pt x="32434" y="44831"/>
                </a:lnTo>
                <a:lnTo>
                  <a:pt x="35779" y="47018"/>
                </a:lnTo>
                <a:lnTo>
                  <a:pt x="38804" y="48477"/>
                </a:lnTo>
                <a:lnTo>
                  <a:pt x="41614" y="49449"/>
                </a:lnTo>
                <a:lnTo>
                  <a:pt x="44281" y="50097"/>
                </a:lnTo>
                <a:lnTo>
                  <a:pt x="47646" y="50529"/>
                </a:lnTo>
                <a:lnTo>
                  <a:pt x="51477" y="50817"/>
                </a:lnTo>
                <a:lnTo>
                  <a:pt x="59968" y="51137"/>
                </a:lnTo>
                <a:lnTo>
                  <a:pt x="69033" y="51279"/>
                </a:lnTo>
                <a:lnTo>
                  <a:pt x="73672" y="50365"/>
                </a:lnTo>
                <a:lnTo>
                  <a:pt x="78353" y="48803"/>
                </a:lnTo>
                <a:lnTo>
                  <a:pt x="83062" y="46808"/>
                </a:lnTo>
                <a:lnTo>
                  <a:pt x="87788" y="44527"/>
                </a:lnTo>
                <a:lnTo>
                  <a:pt x="92525" y="42053"/>
                </a:lnTo>
                <a:lnTo>
                  <a:pt x="97272" y="39451"/>
                </a:lnTo>
                <a:lnTo>
                  <a:pt x="102818" y="35812"/>
                </a:lnTo>
                <a:lnTo>
                  <a:pt x="108896" y="31481"/>
                </a:lnTo>
                <a:lnTo>
                  <a:pt x="115329" y="26688"/>
                </a:lnTo>
                <a:lnTo>
                  <a:pt x="120412" y="23493"/>
                </a:lnTo>
                <a:lnTo>
                  <a:pt x="124594" y="21363"/>
                </a:lnTo>
                <a:lnTo>
                  <a:pt x="128176" y="19943"/>
                </a:lnTo>
                <a:lnTo>
                  <a:pt x="131358" y="18044"/>
                </a:lnTo>
                <a:lnTo>
                  <a:pt x="134272" y="15825"/>
                </a:lnTo>
                <a:lnTo>
                  <a:pt x="137009" y="13394"/>
                </a:lnTo>
                <a:lnTo>
                  <a:pt x="138834" y="10820"/>
                </a:lnTo>
                <a:lnTo>
                  <a:pt x="140050" y="8152"/>
                </a:lnTo>
                <a:lnTo>
                  <a:pt x="140861" y="5421"/>
                </a:lnTo>
                <a:lnTo>
                  <a:pt x="142196" y="3600"/>
                </a:lnTo>
                <a:lnTo>
                  <a:pt x="143880" y="2386"/>
                </a:lnTo>
                <a:lnTo>
                  <a:pt x="148492" y="437"/>
                </a:lnTo>
                <a:lnTo>
                  <a:pt x="148077" y="278"/>
                </a:lnTo>
                <a:lnTo>
                  <a:pt x="143377" y="0"/>
                </a:lnTo>
                <a:lnTo>
                  <a:pt x="138956" y="4521"/>
                </a:lnTo>
                <a:lnTo>
                  <a:pt x="137750" y="6810"/>
                </a:lnTo>
                <a:lnTo>
                  <a:pt x="135261" y="15535"/>
                </a:lnTo>
                <a:lnTo>
                  <a:pt x="133700" y="19868"/>
                </a:lnTo>
                <a:lnTo>
                  <a:pt x="129849" y="29762"/>
                </a:lnTo>
                <a:lnTo>
                  <a:pt x="125491" y="40509"/>
                </a:lnTo>
                <a:lnTo>
                  <a:pt x="123217" y="46995"/>
                </a:lnTo>
                <a:lnTo>
                  <a:pt x="120908" y="54176"/>
                </a:lnTo>
                <a:lnTo>
                  <a:pt x="118575" y="61821"/>
                </a:lnTo>
                <a:lnTo>
                  <a:pt x="116226" y="68822"/>
                </a:lnTo>
                <a:lnTo>
                  <a:pt x="113866" y="75395"/>
                </a:lnTo>
                <a:lnTo>
                  <a:pt x="111499" y="81682"/>
                </a:lnTo>
                <a:lnTo>
                  <a:pt x="109127" y="88731"/>
                </a:lnTo>
                <a:lnTo>
                  <a:pt x="104375" y="104183"/>
                </a:lnTo>
                <a:lnTo>
                  <a:pt x="97237" y="128947"/>
                </a:lnTo>
                <a:lnTo>
                  <a:pt x="94857" y="136433"/>
                </a:lnTo>
                <a:lnTo>
                  <a:pt x="92476" y="143329"/>
                </a:lnTo>
                <a:lnTo>
                  <a:pt x="90095" y="149831"/>
                </a:lnTo>
                <a:lnTo>
                  <a:pt x="87714" y="157023"/>
                </a:lnTo>
                <a:lnTo>
                  <a:pt x="82952" y="172635"/>
                </a:lnTo>
                <a:lnTo>
                  <a:pt x="81364" y="179846"/>
                </a:lnTo>
                <a:lnTo>
                  <a:pt x="80306" y="186558"/>
                </a:lnTo>
                <a:lnTo>
                  <a:pt x="79601" y="192938"/>
                </a:lnTo>
                <a:lnTo>
                  <a:pt x="78336" y="199096"/>
                </a:lnTo>
                <a:lnTo>
                  <a:pt x="76700" y="205107"/>
                </a:lnTo>
                <a:lnTo>
                  <a:pt x="74816" y="211019"/>
                </a:lnTo>
                <a:lnTo>
                  <a:pt x="73559" y="216866"/>
                </a:lnTo>
                <a:lnTo>
                  <a:pt x="72722" y="222668"/>
                </a:lnTo>
                <a:lnTo>
                  <a:pt x="72163" y="228441"/>
                </a:lnTo>
                <a:lnTo>
                  <a:pt x="71791" y="234195"/>
                </a:lnTo>
                <a:lnTo>
                  <a:pt x="71543" y="239936"/>
                </a:lnTo>
                <a:lnTo>
                  <a:pt x="71144" y="253736"/>
                </a:lnTo>
                <a:lnTo>
                  <a:pt x="71048" y="265264"/>
                </a:lnTo>
                <a:lnTo>
                  <a:pt x="71046" y="232532"/>
                </a:lnTo>
                <a:lnTo>
                  <a:pt x="71840" y="228350"/>
                </a:lnTo>
                <a:lnTo>
                  <a:pt x="74839" y="221163"/>
                </a:lnTo>
                <a:lnTo>
                  <a:pt x="75956" y="216960"/>
                </a:lnTo>
                <a:lnTo>
                  <a:pt x="76700" y="212254"/>
                </a:lnTo>
                <a:lnTo>
                  <a:pt x="77197" y="207211"/>
                </a:lnTo>
                <a:lnTo>
                  <a:pt x="78322" y="201944"/>
                </a:lnTo>
                <a:lnTo>
                  <a:pt x="79866" y="196528"/>
                </a:lnTo>
                <a:lnTo>
                  <a:pt x="81688" y="191012"/>
                </a:lnTo>
                <a:lnTo>
                  <a:pt x="83697" y="185430"/>
                </a:lnTo>
                <a:lnTo>
                  <a:pt x="88046" y="174148"/>
                </a:lnTo>
                <a:lnTo>
                  <a:pt x="94957" y="157085"/>
                </a:lnTo>
                <a:lnTo>
                  <a:pt x="98099" y="151382"/>
                </a:lnTo>
                <a:lnTo>
                  <a:pt x="101781" y="145675"/>
                </a:lnTo>
                <a:lnTo>
                  <a:pt x="105824" y="139965"/>
                </a:lnTo>
                <a:lnTo>
                  <a:pt x="109313" y="135206"/>
                </a:lnTo>
                <a:lnTo>
                  <a:pt x="115305" y="127378"/>
                </a:lnTo>
                <a:lnTo>
                  <a:pt x="118015" y="124910"/>
                </a:lnTo>
                <a:lnTo>
                  <a:pt x="120615" y="123264"/>
                </a:lnTo>
                <a:lnTo>
                  <a:pt x="123141" y="122167"/>
                </a:lnTo>
                <a:lnTo>
                  <a:pt x="124826" y="120483"/>
                </a:lnTo>
                <a:lnTo>
                  <a:pt x="125950" y="118408"/>
                </a:lnTo>
                <a:lnTo>
                  <a:pt x="126698" y="116072"/>
                </a:lnTo>
                <a:lnTo>
                  <a:pt x="127991" y="114515"/>
                </a:lnTo>
                <a:lnTo>
                  <a:pt x="129647" y="113477"/>
                </a:lnTo>
                <a:lnTo>
                  <a:pt x="131545" y="112785"/>
                </a:lnTo>
                <a:lnTo>
                  <a:pt x="133603" y="113276"/>
                </a:lnTo>
                <a:lnTo>
                  <a:pt x="138008" y="116361"/>
                </a:lnTo>
                <a:lnTo>
                  <a:pt x="142611" y="118368"/>
                </a:lnTo>
                <a:lnTo>
                  <a:pt x="148241" y="119656"/>
                </a:lnTo>
                <a:lnTo>
                  <a:pt x="153009" y="119879"/>
                </a:lnTo>
                <a:lnTo>
                  <a:pt x="163915" y="1199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1" name="SMARTInkAnnotation276"/>
          <p:cNvSpPr/>
          <p:nvPr/>
        </p:nvSpPr>
        <p:spPr>
          <a:xfrm>
            <a:off x="5636924" y="2983583"/>
            <a:ext cx="70638" cy="85373"/>
          </a:xfrm>
          <a:custGeom>
            <a:avLst/>
            <a:gdLst/>
            <a:ahLst/>
            <a:cxnLst/>
            <a:rect l="0" t="0" r="0" b="0"/>
            <a:pathLst>
              <a:path w="70638" h="85373">
                <a:moveTo>
                  <a:pt x="63788" y="8219"/>
                </a:moveTo>
                <a:lnTo>
                  <a:pt x="70637" y="8219"/>
                </a:lnTo>
                <a:lnTo>
                  <a:pt x="68685" y="5679"/>
                </a:lnTo>
                <a:lnTo>
                  <a:pt x="67052" y="3668"/>
                </a:lnTo>
                <a:lnTo>
                  <a:pt x="65170" y="2328"/>
                </a:lnTo>
                <a:lnTo>
                  <a:pt x="63122" y="1434"/>
                </a:lnTo>
                <a:lnTo>
                  <a:pt x="60963" y="838"/>
                </a:lnTo>
                <a:lnTo>
                  <a:pt x="58729" y="441"/>
                </a:lnTo>
                <a:lnTo>
                  <a:pt x="56447" y="176"/>
                </a:lnTo>
                <a:lnTo>
                  <a:pt x="54131" y="0"/>
                </a:lnTo>
                <a:lnTo>
                  <a:pt x="51794" y="835"/>
                </a:lnTo>
                <a:lnTo>
                  <a:pt x="49442" y="2344"/>
                </a:lnTo>
                <a:lnTo>
                  <a:pt x="47080" y="4302"/>
                </a:lnTo>
                <a:lnTo>
                  <a:pt x="44712" y="5608"/>
                </a:lnTo>
                <a:lnTo>
                  <a:pt x="42340" y="6478"/>
                </a:lnTo>
                <a:lnTo>
                  <a:pt x="39964" y="7059"/>
                </a:lnTo>
                <a:lnTo>
                  <a:pt x="37586" y="8398"/>
                </a:lnTo>
                <a:lnTo>
                  <a:pt x="35208" y="10243"/>
                </a:lnTo>
                <a:lnTo>
                  <a:pt x="32829" y="12426"/>
                </a:lnTo>
                <a:lnTo>
                  <a:pt x="30448" y="14834"/>
                </a:lnTo>
                <a:lnTo>
                  <a:pt x="28068" y="17391"/>
                </a:lnTo>
                <a:lnTo>
                  <a:pt x="25687" y="20049"/>
                </a:lnTo>
                <a:lnTo>
                  <a:pt x="22512" y="22773"/>
                </a:lnTo>
                <a:lnTo>
                  <a:pt x="18809" y="25542"/>
                </a:lnTo>
                <a:lnTo>
                  <a:pt x="14752" y="28340"/>
                </a:lnTo>
                <a:lnTo>
                  <a:pt x="11253" y="33063"/>
                </a:lnTo>
                <a:lnTo>
                  <a:pt x="8128" y="39069"/>
                </a:lnTo>
                <a:lnTo>
                  <a:pt x="5250" y="45931"/>
                </a:lnTo>
                <a:lnTo>
                  <a:pt x="3331" y="51458"/>
                </a:lnTo>
                <a:lnTo>
                  <a:pt x="2052" y="56095"/>
                </a:lnTo>
                <a:lnTo>
                  <a:pt x="1200" y="60139"/>
                </a:lnTo>
                <a:lnTo>
                  <a:pt x="631" y="63787"/>
                </a:lnTo>
                <a:lnTo>
                  <a:pt x="252" y="67172"/>
                </a:lnTo>
                <a:lnTo>
                  <a:pt x="0" y="70381"/>
                </a:lnTo>
                <a:lnTo>
                  <a:pt x="625" y="73473"/>
                </a:lnTo>
                <a:lnTo>
                  <a:pt x="1836" y="76487"/>
                </a:lnTo>
                <a:lnTo>
                  <a:pt x="5690" y="83616"/>
                </a:lnTo>
                <a:lnTo>
                  <a:pt x="6799" y="84202"/>
                </a:lnTo>
                <a:lnTo>
                  <a:pt x="8333" y="84592"/>
                </a:lnTo>
                <a:lnTo>
                  <a:pt x="12706" y="85218"/>
                </a:lnTo>
                <a:lnTo>
                  <a:pt x="13858" y="85269"/>
                </a:lnTo>
                <a:lnTo>
                  <a:pt x="17255" y="85326"/>
                </a:lnTo>
                <a:lnTo>
                  <a:pt x="19273" y="84389"/>
                </a:lnTo>
                <a:lnTo>
                  <a:pt x="21411" y="82812"/>
                </a:lnTo>
                <a:lnTo>
                  <a:pt x="23631" y="80807"/>
                </a:lnTo>
                <a:lnTo>
                  <a:pt x="25904" y="78519"/>
                </a:lnTo>
                <a:lnTo>
                  <a:pt x="28213" y="76040"/>
                </a:lnTo>
                <a:lnTo>
                  <a:pt x="32895" y="70747"/>
                </a:lnTo>
                <a:lnTo>
                  <a:pt x="48539" y="52201"/>
                </a:lnTo>
                <a:lnTo>
                  <a:pt x="51241" y="48018"/>
                </a:lnTo>
                <a:lnTo>
                  <a:pt x="53042" y="44277"/>
                </a:lnTo>
                <a:lnTo>
                  <a:pt x="54243" y="40830"/>
                </a:lnTo>
                <a:lnTo>
                  <a:pt x="55837" y="37580"/>
                </a:lnTo>
                <a:lnTo>
                  <a:pt x="57694" y="34460"/>
                </a:lnTo>
                <a:lnTo>
                  <a:pt x="63757" y="25411"/>
                </a:lnTo>
                <a:lnTo>
                  <a:pt x="63788" y="853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2" name="SMARTInkAnnotation277"/>
          <p:cNvSpPr/>
          <p:nvPr/>
        </p:nvSpPr>
        <p:spPr>
          <a:xfrm>
            <a:off x="5779651" y="2984535"/>
            <a:ext cx="85368" cy="106162"/>
          </a:xfrm>
          <a:custGeom>
            <a:avLst/>
            <a:gdLst/>
            <a:ahLst/>
            <a:cxnLst/>
            <a:rect l="0" t="0" r="0" b="0"/>
            <a:pathLst>
              <a:path w="85368" h="106162">
                <a:moveTo>
                  <a:pt x="63936" y="24412"/>
                </a:moveTo>
                <a:lnTo>
                  <a:pt x="63936" y="11642"/>
                </a:lnTo>
                <a:lnTo>
                  <a:pt x="63142" y="10183"/>
                </a:lnTo>
                <a:lnTo>
                  <a:pt x="61820" y="9211"/>
                </a:lnTo>
                <a:lnTo>
                  <a:pt x="60144" y="8563"/>
                </a:lnTo>
                <a:lnTo>
                  <a:pt x="59026" y="7179"/>
                </a:lnTo>
                <a:lnTo>
                  <a:pt x="58282" y="5303"/>
                </a:lnTo>
                <a:lnTo>
                  <a:pt x="57785" y="3100"/>
                </a:lnTo>
                <a:lnTo>
                  <a:pt x="55073" y="1632"/>
                </a:lnTo>
                <a:lnTo>
                  <a:pt x="50884" y="653"/>
                </a:lnTo>
                <a:lnTo>
                  <a:pt x="45709" y="0"/>
                </a:lnTo>
                <a:lnTo>
                  <a:pt x="41466" y="517"/>
                </a:lnTo>
                <a:lnTo>
                  <a:pt x="37844" y="1815"/>
                </a:lnTo>
                <a:lnTo>
                  <a:pt x="34635" y="3632"/>
                </a:lnTo>
                <a:lnTo>
                  <a:pt x="31702" y="4844"/>
                </a:lnTo>
                <a:lnTo>
                  <a:pt x="28953" y="5652"/>
                </a:lnTo>
                <a:lnTo>
                  <a:pt x="26327" y="6190"/>
                </a:lnTo>
                <a:lnTo>
                  <a:pt x="22988" y="7501"/>
                </a:lnTo>
                <a:lnTo>
                  <a:pt x="19175" y="9328"/>
                </a:lnTo>
                <a:lnTo>
                  <a:pt x="15045" y="11499"/>
                </a:lnTo>
                <a:lnTo>
                  <a:pt x="12292" y="14851"/>
                </a:lnTo>
                <a:lnTo>
                  <a:pt x="10457" y="18990"/>
                </a:lnTo>
                <a:lnTo>
                  <a:pt x="9233" y="23655"/>
                </a:lnTo>
                <a:lnTo>
                  <a:pt x="7624" y="27717"/>
                </a:lnTo>
                <a:lnTo>
                  <a:pt x="5757" y="31378"/>
                </a:lnTo>
                <a:lnTo>
                  <a:pt x="3719" y="34771"/>
                </a:lnTo>
                <a:lnTo>
                  <a:pt x="2360" y="38938"/>
                </a:lnTo>
                <a:lnTo>
                  <a:pt x="1454" y="43621"/>
                </a:lnTo>
                <a:lnTo>
                  <a:pt x="850" y="48648"/>
                </a:lnTo>
                <a:lnTo>
                  <a:pt x="448" y="53904"/>
                </a:lnTo>
                <a:lnTo>
                  <a:pt x="179" y="59314"/>
                </a:lnTo>
                <a:lnTo>
                  <a:pt x="0" y="64825"/>
                </a:lnTo>
                <a:lnTo>
                  <a:pt x="675" y="69451"/>
                </a:lnTo>
                <a:lnTo>
                  <a:pt x="1918" y="73488"/>
                </a:lnTo>
                <a:lnTo>
                  <a:pt x="3540" y="77132"/>
                </a:lnTo>
                <a:lnTo>
                  <a:pt x="5416" y="80514"/>
                </a:lnTo>
                <a:lnTo>
                  <a:pt x="7460" y="83721"/>
                </a:lnTo>
                <a:lnTo>
                  <a:pt x="9617" y="86811"/>
                </a:lnTo>
                <a:lnTo>
                  <a:pt x="12642" y="89824"/>
                </a:lnTo>
                <a:lnTo>
                  <a:pt x="16247" y="92785"/>
                </a:lnTo>
                <a:lnTo>
                  <a:pt x="20237" y="95711"/>
                </a:lnTo>
                <a:lnTo>
                  <a:pt x="24485" y="97662"/>
                </a:lnTo>
                <a:lnTo>
                  <a:pt x="28903" y="98963"/>
                </a:lnTo>
                <a:lnTo>
                  <a:pt x="33437" y="99830"/>
                </a:lnTo>
                <a:lnTo>
                  <a:pt x="38048" y="101361"/>
                </a:lnTo>
                <a:lnTo>
                  <a:pt x="42709" y="103334"/>
                </a:lnTo>
                <a:lnTo>
                  <a:pt x="47403" y="105601"/>
                </a:lnTo>
                <a:lnTo>
                  <a:pt x="52120" y="106161"/>
                </a:lnTo>
                <a:lnTo>
                  <a:pt x="56853" y="105581"/>
                </a:lnTo>
                <a:lnTo>
                  <a:pt x="61595" y="104242"/>
                </a:lnTo>
                <a:lnTo>
                  <a:pt x="65551" y="103350"/>
                </a:lnTo>
                <a:lnTo>
                  <a:pt x="68981" y="102755"/>
                </a:lnTo>
                <a:lnTo>
                  <a:pt x="72062" y="102358"/>
                </a:lnTo>
                <a:lnTo>
                  <a:pt x="74910" y="102094"/>
                </a:lnTo>
                <a:lnTo>
                  <a:pt x="77602" y="101917"/>
                </a:lnTo>
                <a:lnTo>
                  <a:pt x="85367" y="10156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3" name="SMARTInkAnnotation278"/>
          <p:cNvSpPr/>
          <p:nvPr/>
        </p:nvSpPr>
        <p:spPr>
          <a:xfrm>
            <a:off x="5786437" y="2888932"/>
            <a:ext cx="107157" cy="24775"/>
          </a:xfrm>
          <a:custGeom>
            <a:avLst/>
            <a:gdLst/>
            <a:ahLst/>
            <a:cxnLst/>
            <a:rect l="0" t="0" r="0" b="0"/>
            <a:pathLst>
              <a:path w="107157" h="24775">
                <a:moveTo>
                  <a:pt x="0" y="17145"/>
                </a:moveTo>
                <a:lnTo>
                  <a:pt x="0" y="22084"/>
                </a:lnTo>
                <a:lnTo>
                  <a:pt x="0" y="19975"/>
                </a:lnTo>
                <a:lnTo>
                  <a:pt x="0" y="22535"/>
                </a:lnTo>
                <a:lnTo>
                  <a:pt x="794" y="23596"/>
                </a:lnTo>
                <a:lnTo>
                  <a:pt x="2117" y="24303"/>
                </a:lnTo>
                <a:lnTo>
                  <a:pt x="3793" y="24774"/>
                </a:lnTo>
                <a:lnTo>
                  <a:pt x="5704" y="24136"/>
                </a:lnTo>
                <a:lnTo>
                  <a:pt x="7771" y="22758"/>
                </a:lnTo>
                <a:lnTo>
                  <a:pt x="9943" y="20887"/>
                </a:lnTo>
                <a:lnTo>
                  <a:pt x="12978" y="19640"/>
                </a:lnTo>
                <a:lnTo>
                  <a:pt x="16590" y="18808"/>
                </a:lnTo>
                <a:lnTo>
                  <a:pt x="20585" y="18254"/>
                </a:lnTo>
                <a:lnTo>
                  <a:pt x="24836" y="17884"/>
                </a:lnTo>
                <a:lnTo>
                  <a:pt x="29257" y="17638"/>
                </a:lnTo>
                <a:lnTo>
                  <a:pt x="33793" y="17474"/>
                </a:lnTo>
                <a:lnTo>
                  <a:pt x="39197" y="16411"/>
                </a:lnTo>
                <a:lnTo>
                  <a:pt x="45181" y="14751"/>
                </a:lnTo>
                <a:lnTo>
                  <a:pt x="51553" y="12692"/>
                </a:lnTo>
                <a:lnTo>
                  <a:pt x="57386" y="11318"/>
                </a:lnTo>
                <a:lnTo>
                  <a:pt x="62864" y="10403"/>
                </a:lnTo>
                <a:lnTo>
                  <a:pt x="68104" y="9793"/>
                </a:lnTo>
                <a:lnTo>
                  <a:pt x="73183" y="8434"/>
                </a:lnTo>
                <a:lnTo>
                  <a:pt x="78158" y="6575"/>
                </a:lnTo>
                <a:lnTo>
                  <a:pt x="83062" y="4383"/>
                </a:lnTo>
                <a:lnTo>
                  <a:pt x="87918" y="2922"/>
                </a:lnTo>
                <a:lnTo>
                  <a:pt x="92743" y="1948"/>
                </a:lnTo>
                <a:lnTo>
                  <a:pt x="107156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4" name="SMARTInkAnnotation279"/>
          <p:cNvSpPr/>
          <p:nvPr/>
        </p:nvSpPr>
        <p:spPr>
          <a:xfrm>
            <a:off x="5857875" y="2967438"/>
            <a:ext cx="264319" cy="127235"/>
          </a:xfrm>
          <a:custGeom>
            <a:avLst/>
            <a:gdLst/>
            <a:ahLst/>
            <a:cxnLst/>
            <a:rect l="0" t="0" r="0" b="0"/>
            <a:pathLst>
              <a:path w="264319" h="127235">
                <a:moveTo>
                  <a:pt x="0" y="127234"/>
                </a:moveTo>
                <a:lnTo>
                  <a:pt x="3792" y="127234"/>
                </a:lnTo>
                <a:lnTo>
                  <a:pt x="4909" y="126282"/>
                </a:lnTo>
                <a:lnTo>
                  <a:pt x="5653" y="124694"/>
                </a:lnTo>
                <a:lnTo>
                  <a:pt x="6849" y="119853"/>
                </a:lnTo>
                <a:lnTo>
                  <a:pt x="7741" y="117551"/>
                </a:lnTo>
                <a:lnTo>
                  <a:pt x="10848" y="109913"/>
                </a:lnTo>
                <a:lnTo>
                  <a:pt x="13582" y="106162"/>
                </a:lnTo>
                <a:lnTo>
                  <a:pt x="16992" y="102708"/>
                </a:lnTo>
                <a:lnTo>
                  <a:pt x="20853" y="99454"/>
                </a:lnTo>
                <a:lnTo>
                  <a:pt x="24221" y="95379"/>
                </a:lnTo>
                <a:lnTo>
                  <a:pt x="27260" y="90757"/>
                </a:lnTo>
                <a:lnTo>
                  <a:pt x="30079" y="85771"/>
                </a:lnTo>
                <a:lnTo>
                  <a:pt x="32753" y="80542"/>
                </a:lnTo>
                <a:lnTo>
                  <a:pt x="35329" y="75151"/>
                </a:lnTo>
                <a:lnTo>
                  <a:pt x="40308" y="64081"/>
                </a:lnTo>
                <a:lnTo>
                  <a:pt x="52365" y="35756"/>
                </a:lnTo>
                <a:lnTo>
                  <a:pt x="54753" y="31006"/>
                </a:lnTo>
                <a:lnTo>
                  <a:pt x="57139" y="26887"/>
                </a:lnTo>
                <a:lnTo>
                  <a:pt x="59524" y="23189"/>
                </a:lnTo>
                <a:lnTo>
                  <a:pt x="61907" y="19770"/>
                </a:lnTo>
                <a:lnTo>
                  <a:pt x="64290" y="16539"/>
                </a:lnTo>
                <a:lnTo>
                  <a:pt x="70025" y="9060"/>
                </a:lnTo>
                <a:lnTo>
                  <a:pt x="77464" y="0"/>
                </a:lnTo>
                <a:lnTo>
                  <a:pt x="78630" y="501"/>
                </a:lnTo>
                <a:lnTo>
                  <a:pt x="82043" y="3598"/>
                </a:lnTo>
                <a:lnTo>
                  <a:pt x="83270" y="5758"/>
                </a:lnTo>
                <a:lnTo>
                  <a:pt x="84088" y="8150"/>
                </a:lnTo>
                <a:lnTo>
                  <a:pt x="84634" y="10697"/>
                </a:lnTo>
                <a:lnTo>
                  <a:pt x="84204" y="14300"/>
                </a:lnTo>
                <a:lnTo>
                  <a:pt x="83123" y="18607"/>
                </a:lnTo>
                <a:lnTo>
                  <a:pt x="81609" y="23384"/>
                </a:lnTo>
                <a:lnTo>
                  <a:pt x="80599" y="27521"/>
                </a:lnTo>
                <a:lnTo>
                  <a:pt x="79926" y="31231"/>
                </a:lnTo>
                <a:lnTo>
                  <a:pt x="79478" y="34657"/>
                </a:lnTo>
                <a:lnTo>
                  <a:pt x="78385" y="38846"/>
                </a:lnTo>
                <a:lnTo>
                  <a:pt x="76863" y="43544"/>
                </a:lnTo>
                <a:lnTo>
                  <a:pt x="75054" y="48581"/>
                </a:lnTo>
                <a:lnTo>
                  <a:pt x="73848" y="52891"/>
                </a:lnTo>
                <a:lnTo>
                  <a:pt x="73045" y="56717"/>
                </a:lnTo>
                <a:lnTo>
                  <a:pt x="72509" y="60220"/>
                </a:lnTo>
                <a:lnTo>
                  <a:pt x="72152" y="63508"/>
                </a:lnTo>
                <a:lnTo>
                  <a:pt x="71914" y="66653"/>
                </a:lnTo>
                <a:lnTo>
                  <a:pt x="71755" y="69702"/>
                </a:lnTo>
                <a:lnTo>
                  <a:pt x="71578" y="75629"/>
                </a:lnTo>
                <a:lnTo>
                  <a:pt x="71446" y="83860"/>
                </a:lnTo>
                <a:lnTo>
                  <a:pt x="71439" y="79669"/>
                </a:lnTo>
                <a:lnTo>
                  <a:pt x="72232" y="77427"/>
                </a:lnTo>
                <a:lnTo>
                  <a:pt x="73555" y="74979"/>
                </a:lnTo>
                <a:lnTo>
                  <a:pt x="75230" y="72395"/>
                </a:lnTo>
                <a:lnTo>
                  <a:pt x="77141" y="70672"/>
                </a:lnTo>
                <a:lnTo>
                  <a:pt x="79208" y="69524"/>
                </a:lnTo>
                <a:lnTo>
                  <a:pt x="81381" y="68758"/>
                </a:lnTo>
                <a:lnTo>
                  <a:pt x="85911" y="65367"/>
                </a:lnTo>
                <a:lnTo>
                  <a:pt x="88230" y="63129"/>
                </a:lnTo>
                <a:lnTo>
                  <a:pt x="90569" y="60685"/>
                </a:lnTo>
                <a:lnTo>
                  <a:pt x="92923" y="58103"/>
                </a:lnTo>
                <a:lnTo>
                  <a:pt x="97656" y="52694"/>
                </a:lnTo>
                <a:lnTo>
                  <a:pt x="102404" y="47115"/>
                </a:lnTo>
                <a:lnTo>
                  <a:pt x="104781" y="45246"/>
                </a:lnTo>
                <a:lnTo>
                  <a:pt x="109540" y="43170"/>
                </a:lnTo>
                <a:lnTo>
                  <a:pt x="111127" y="43569"/>
                </a:lnTo>
                <a:lnTo>
                  <a:pt x="112184" y="44787"/>
                </a:lnTo>
                <a:lnTo>
                  <a:pt x="112890" y="46552"/>
                </a:lnTo>
                <a:lnTo>
                  <a:pt x="114154" y="47729"/>
                </a:lnTo>
                <a:lnTo>
                  <a:pt x="115789" y="48513"/>
                </a:lnTo>
                <a:lnTo>
                  <a:pt x="117674" y="49036"/>
                </a:lnTo>
                <a:lnTo>
                  <a:pt x="121885" y="52157"/>
                </a:lnTo>
                <a:lnTo>
                  <a:pt x="124119" y="54323"/>
                </a:lnTo>
                <a:lnTo>
                  <a:pt x="126402" y="58624"/>
                </a:lnTo>
                <a:lnTo>
                  <a:pt x="128718" y="64349"/>
                </a:lnTo>
                <a:lnTo>
                  <a:pt x="131056" y="71023"/>
                </a:lnTo>
                <a:lnTo>
                  <a:pt x="133408" y="76425"/>
                </a:lnTo>
                <a:lnTo>
                  <a:pt x="135770" y="80979"/>
                </a:lnTo>
                <a:lnTo>
                  <a:pt x="138138" y="84967"/>
                </a:lnTo>
                <a:lnTo>
                  <a:pt x="140510" y="87626"/>
                </a:lnTo>
                <a:lnTo>
                  <a:pt x="142886" y="89399"/>
                </a:lnTo>
                <a:lnTo>
                  <a:pt x="145264" y="90581"/>
                </a:lnTo>
                <a:lnTo>
                  <a:pt x="150021" y="94434"/>
                </a:lnTo>
                <a:lnTo>
                  <a:pt x="152402" y="96795"/>
                </a:lnTo>
                <a:lnTo>
                  <a:pt x="154782" y="98369"/>
                </a:lnTo>
                <a:lnTo>
                  <a:pt x="159544" y="100118"/>
                </a:lnTo>
                <a:lnTo>
                  <a:pt x="166687" y="101102"/>
                </a:lnTo>
                <a:lnTo>
                  <a:pt x="173831" y="101394"/>
                </a:lnTo>
                <a:lnTo>
                  <a:pt x="176212" y="100482"/>
                </a:lnTo>
                <a:lnTo>
                  <a:pt x="180975" y="96929"/>
                </a:lnTo>
                <a:lnTo>
                  <a:pt x="184150" y="94648"/>
                </a:lnTo>
                <a:lnTo>
                  <a:pt x="187854" y="92176"/>
                </a:lnTo>
                <a:lnTo>
                  <a:pt x="191910" y="89574"/>
                </a:lnTo>
                <a:lnTo>
                  <a:pt x="195409" y="86887"/>
                </a:lnTo>
                <a:lnTo>
                  <a:pt x="198535" y="84144"/>
                </a:lnTo>
                <a:lnTo>
                  <a:pt x="201413" y="81362"/>
                </a:lnTo>
                <a:lnTo>
                  <a:pt x="204125" y="78555"/>
                </a:lnTo>
                <a:lnTo>
                  <a:pt x="206727" y="75732"/>
                </a:lnTo>
                <a:lnTo>
                  <a:pt x="209255" y="72897"/>
                </a:lnTo>
                <a:lnTo>
                  <a:pt x="210941" y="69102"/>
                </a:lnTo>
                <a:lnTo>
                  <a:pt x="212065" y="64667"/>
                </a:lnTo>
                <a:lnTo>
                  <a:pt x="212814" y="59805"/>
                </a:lnTo>
                <a:lnTo>
                  <a:pt x="214107" y="55611"/>
                </a:lnTo>
                <a:lnTo>
                  <a:pt x="215762" y="51863"/>
                </a:lnTo>
                <a:lnTo>
                  <a:pt x="217661" y="48412"/>
                </a:lnTo>
                <a:lnTo>
                  <a:pt x="218926" y="45158"/>
                </a:lnTo>
                <a:lnTo>
                  <a:pt x="219769" y="42037"/>
                </a:lnTo>
                <a:lnTo>
                  <a:pt x="220331" y="39004"/>
                </a:lnTo>
                <a:lnTo>
                  <a:pt x="219912" y="36029"/>
                </a:lnTo>
                <a:lnTo>
                  <a:pt x="218839" y="33093"/>
                </a:lnTo>
                <a:lnTo>
                  <a:pt x="217330" y="30183"/>
                </a:lnTo>
                <a:lnTo>
                  <a:pt x="216324" y="27291"/>
                </a:lnTo>
                <a:lnTo>
                  <a:pt x="215654" y="24410"/>
                </a:lnTo>
                <a:lnTo>
                  <a:pt x="214577" y="17494"/>
                </a:lnTo>
                <a:lnTo>
                  <a:pt x="213695" y="17879"/>
                </a:lnTo>
                <a:lnTo>
                  <a:pt x="210598" y="20847"/>
                </a:lnTo>
                <a:lnTo>
                  <a:pt x="207052" y="24622"/>
                </a:lnTo>
                <a:lnTo>
                  <a:pt x="203677" y="28606"/>
                </a:lnTo>
                <a:lnTo>
                  <a:pt x="201665" y="31955"/>
                </a:lnTo>
                <a:lnTo>
                  <a:pt x="199532" y="36092"/>
                </a:lnTo>
                <a:lnTo>
                  <a:pt x="197315" y="40755"/>
                </a:lnTo>
                <a:lnTo>
                  <a:pt x="195836" y="45769"/>
                </a:lnTo>
                <a:lnTo>
                  <a:pt x="194851" y="51017"/>
                </a:lnTo>
                <a:lnTo>
                  <a:pt x="194195" y="56420"/>
                </a:lnTo>
                <a:lnTo>
                  <a:pt x="193757" y="60975"/>
                </a:lnTo>
                <a:lnTo>
                  <a:pt x="193464" y="64964"/>
                </a:lnTo>
                <a:lnTo>
                  <a:pt x="193270" y="68575"/>
                </a:lnTo>
                <a:lnTo>
                  <a:pt x="193140" y="72888"/>
                </a:lnTo>
                <a:lnTo>
                  <a:pt x="192995" y="82761"/>
                </a:lnTo>
                <a:lnTo>
                  <a:pt x="193751" y="87108"/>
                </a:lnTo>
                <a:lnTo>
                  <a:pt x="195049" y="90958"/>
                </a:lnTo>
                <a:lnTo>
                  <a:pt x="196707" y="94478"/>
                </a:lnTo>
                <a:lnTo>
                  <a:pt x="198607" y="97777"/>
                </a:lnTo>
                <a:lnTo>
                  <a:pt x="200667" y="100928"/>
                </a:lnTo>
                <a:lnTo>
                  <a:pt x="202834" y="103982"/>
                </a:lnTo>
                <a:lnTo>
                  <a:pt x="205073" y="106970"/>
                </a:lnTo>
                <a:lnTo>
                  <a:pt x="209677" y="112830"/>
                </a:lnTo>
                <a:lnTo>
                  <a:pt x="212809" y="114774"/>
                </a:lnTo>
                <a:lnTo>
                  <a:pt x="220523" y="116934"/>
                </a:lnTo>
                <a:lnTo>
                  <a:pt x="227127" y="117894"/>
                </a:lnTo>
                <a:lnTo>
                  <a:pt x="233502" y="118320"/>
                </a:lnTo>
                <a:lnTo>
                  <a:pt x="241626" y="118510"/>
                </a:lnTo>
                <a:lnTo>
                  <a:pt x="245222" y="117608"/>
                </a:lnTo>
                <a:lnTo>
                  <a:pt x="254074" y="112740"/>
                </a:lnTo>
                <a:lnTo>
                  <a:pt x="256695" y="111856"/>
                </a:lnTo>
                <a:lnTo>
                  <a:pt x="264318" y="11008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5" name="SMARTInkAnnotation280"/>
          <p:cNvSpPr/>
          <p:nvPr/>
        </p:nvSpPr>
        <p:spPr>
          <a:xfrm>
            <a:off x="6050756" y="2931795"/>
            <a:ext cx="135732" cy="17115"/>
          </a:xfrm>
          <a:custGeom>
            <a:avLst/>
            <a:gdLst/>
            <a:ahLst/>
            <a:cxnLst/>
            <a:rect l="0" t="0" r="0" b="0"/>
            <a:pathLst>
              <a:path w="135732" h="17115">
                <a:moveTo>
                  <a:pt x="0" y="8572"/>
                </a:moveTo>
                <a:lnTo>
                  <a:pt x="0" y="13123"/>
                </a:lnTo>
                <a:lnTo>
                  <a:pt x="794" y="14463"/>
                </a:lnTo>
                <a:lnTo>
                  <a:pt x="2117" y="15357"/>
                </a:lnTo>
                <a:lnTo>
                  <a:pt x="3793" y="15953"/>
                </a:lnTo>
                <a:lnTo>
                  <a:pt x="6497" y="16350"/>
                </a:lnTo>
                <a:lnTo>
                  <a:pt x="9888" y="16615"/>
                </a:lnTo>
                <a:lnTo>
                  <a:pt x="13735" y="16792"/>
                </a:lnTo>
                <a:lnTo>
                  <a:pt x="26735" y="17040"/>
                </a:lnTo>
                <a:lnTo>
                  <a:pt x="44434" y="17114"/>
                </a:lnTo>
                <a:lnTo>
                  <a:pt x="54229" y="16171"/>
                </a:lnTo>
                <a:lnTo>
                  <a:pt x="79929" y="12585"/>
                </a:lnTo>
                <a:lnTo>
                  <a:pt x="91386" y="10294"/>
                </a:lnTo>
                <a:lnTo>
                  <a:pt x="101405" y="7815"/>
                </a:lnTo>
                <a:lnTo>
                  <a:pt x="110466" y="5210"/>
                </a:lnTo>
                <a:lnTo>
                  <a:pt x="117300" y="3473"/>
                </a:lnTo>
                <a:lnTo>
                  <a:pt x="122650" y="2315"/>
                </a:lnTo>
                <a:lnTo>
                  <a:pt x="13573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6" name="SMARTInkAnnotation281"/>
          <p:cNvSpPr/>
          <p:nvPr/>
        </p:nvSpPr>
        <p:spPr>
          <a:xfrm>
            <a:off x="6272212" y="2991964"/>
            <a:ext cx="114301" cy="179862"/>
          </a:xfrm>
          <a:custGeom>
            <a:avLst/>
            <a:gdLst/>
            <a:ahLst/>
            <a:cxnLst/>
            <a:rect l="0" t="0" r="0" b="0"/>
            <a:pathLst>
              <a:path w="114301" h="179862">
                <a:moveTo>
                  <a:pt x="0" y="179861"/>
                </a:moveTo>
                <a:lnTo>
                  <a:pt x="0" y="126756"/>
                </a:lnTo>
                <a:lnTo>
                  <a:pt x="794" y="121598"/>
                </a:lnTo>
                <a:lnTo>
                  <a:pt x="2117" y="115301"/>
                </a:lnTo>
                <a:lnTo>
                  <a:pt x="3793" y="108246"/>
                </a:lnTo>
                <a:lnTo>
                  <a:pt x="4910" y="102590"/>
                </a:lnTo>
                <a:lnTo>
                  <a:pt x="5654" y="97867"/>
                </a:lnTo>
                <a:lnTo>
                  <a:pt x="6151" y="93766"/>
                </a:lnTo>
                <a:lnTo>
                  <a:pt x="7276" y="89127"/>
                </a:lnTo>
                <a:lnTo>
                  <a:pt x="8820" y="84129"/>
                </a:lnTo>
                <a:lnTo>
                  <a:pt x="10642" y="78892"/>
                </a:lnTo>
                <a:lnTo>
                  <a:pt x="12651" y="73496"/>
                </a:lnTo>
                <a:lnTo>
                  <a:pt x="17000" y="62420"/>
                </a:lnTo>
                <a:lnTo>
                  <a:pt x="30986" y="28388"/>
                </a:lnTo>
                <a:lnTo>
                  <a:pt x="33357" y="23634"/>
                </a:lnTo>
                <a:lnTo>
                  <a:pt x="35732" y="19512"/>
                </a:lnTo>
                <a:lnTo>
                  <a:pt x="38109" y="15812"/>
                </a:lnTo>
                <a:lnTo>
                  <a:pt x="39694" y="12392"/>
                </a:lnTo>
                <a:lnTo>
                  <a:pt x="40750" y="9160"/>
                </a:lnTo>
                <a:lnTo>
                  <a:pt x="41454" y="6053"/>
                </a:lnTo>
                <a:lnTo>
                  <a:pt x="42718" y="3981"/>
                </a:lnTo>
                <a:lnTo>
                  <a:pt x="44353" y="2600"/>
                </a:lnTo>
                <a:lnTo>
                  <a:pt x="49676" y="0"/>
                </a:lnTo>
                <a:lnTo>
                  <a:pt x="51976" y="2450"/>
                </a:lnTo>
                <a:lnTo>
                  <a:pt x="53701" y="4437"/>
                </a:lnTo>
                <a:lnTo>
                  <a:pt x="54850" y="6714"/>
                </a:lnTo>
                <a:lnTo>
                  <a:pt x="56128" y="11784"/>
                </a:lnTo>
                <a:lnTo>
                  <a:pt x="56696" y="17212"/>
                </a:lnTo>
                <a:lnTo>
                  <a:pt x="56848" y="19994"/>
                </a:lnTo>
                <a:lnTo>
                  <a:pt x="57016" y="30704"/>
                </a:lnTo>
                <a:lnTo>
                  <a:pt x="57060" y="37560"/>
                </a:lnTo>
                <a:lnTo>
                  <a:pt x="56297" y="44036"/>
                </a:lnTo>
                <a:lnTo>
                  <a:pt x="54994" y="50259"/>
                </a:lnTo>
                <a:lnTo>
                  <a:pt x="53332" y="56312"/>
                </a:lnTo>
                <a:lnTo>
                  <a:pt x="52223" y="61300"/>
                </a:lnTo>
                <a:lnTo>
                  <a:pt x="51484" y="65578"/>
                </a:lnTo>
                <a:lnTo>
                  <a:pt x="50991" y="69382"/>
                </a:lnTo>
                <a:lnTo>
                  <a:pt x="50663" y="73823"/>
                </a:lnTo>
                <a:lnTo>
                  <a:pt x="50444" y="78689"/>
                </a:lnTo>
                <a:lnTo>
                  <a:pt x="50298" y="83838"/>
                </a:lnTo>
                <a:lnTo>
                  <a:pt x="49407" y="88223"/>
                </a:lnTo>
                <a:lnTo>
                  <a:pt x="48020" y="92099"/>
                </a:lnTo>
                <a:lnTo>
                  <a:pt x="46300" y="95635"/>
                </a:lnTo>
                <a:lnTo>
                  <a:pt x="45155" y="98945"/>
                </a:lnTo>
                <a:lnTo>
                  <a:pt x="44391" y="102105"/>
                </a:lnTo>
                <a:lnTo>
                  <a:pt x="42952" y="110743"/>
                </a:lnTo>
                <a:lnTo>
                  <a:pt x="45019" y="108502"/>
                </a:lnTo>
                <a:lnTo>
                  <a:pt x="55052" y="96627"/>
                </a:lnTo>
                <a:lnTo>
                  <a:pt x="73830" y="74119"/>
                </a:lnTo>
                <a:lnTo>
                  <a:pt x="76208" y="72219"/>
                </a:lnTo>
                <a:lnTo>
                  <a:pt x="78587" y="70952"/>
                </a:lnTo>
                <a:lnTo>
                  <a:pt x="80966" y="70107"/>
                </a:lnTo>
                <a:lnTo>
                  <a:pt x="83346" y="69544"/>
                </a:lnTo>
                <a:lnTo>
                  <a:pt x="85727" y="69169"/>
                </a:lnTo>
                <a:lnTo>
                  <a:pt x="92451" y="68462"/>
                </a:lnTo>
                <a:lnTo>
                  <a:pt x="94800" y="70978"/>
                </a:lnTo>
                <a:lnTo>
                  <a:pt x="96538" y="72982"/>
                </a:lnTo>
                <a:lnTo>
                  <a:pt x="97696" y="75271"/>
                </a:lnTo>
                <a:lnTo>
                  <a:pt x="100119" y="83995"/>
                </a:lnTo>
                <a:lnTo>
                  <a:pt x="101671" y="88328"/>
                </a:lnTo>
                <a:lnTo>
                  <a:pt x="103500" y="93121"/>
                </a:lnTo>
                <a:lnTo>
                  <a:pt x="104719" y="97269"/>
                </a:lnTo>
                <a:lnTo>
                  <a:pt x="105532" y="100987"/>
                </a:lnTo>
                <a:lnTo>
                  <a:pt x="106073" y="104419"/>
                </a:lnTo>
                <a:lnTo>
                  <a:pt x="107228" y="107658"/>
                </a:lnTo>
                <a:lnTo>
                  <a:pt x="108791" y="110771"/>
                </a:lnTo>
                <a:lnTo>
                  <a:pt x="110628" y="113798"/>
                </a:lnTo>
                <a:lnTo>
                  <a:pt x="111852" y="116769"/>
                </a:lnTo>
                <a:lnTo>
                  <a:pt x="112668" y="119702"/>
                </a:lnTo>
                <a:lnTo>
                  <a:pt x="114300" y="1284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7" name="SMARTInkAnnotation282"/>
          <p:cNvSpPr/>
          <p:nvPr/>
        </p:nvSpPr>
        <p:spPr>
          <a:xfrm>
            <a:off x="6437024" y="3009309"/>
            <a:ext cx="70933" cy="127367"/>
          </a:xfrm>
          <a:custGeom>
            <a:avLst/>
            <a:gdLst/>
            <a:ahLst/>
            <a:cxnLst/>
            <a:rect l="0" t="0" r="0" b="0"/>
            <a:pathLst>
              <a:path w="70933" h="127367">
                <a:moveTo>
                  <a:pt x="70932" y="16783"/>
                </a:moveTo>
                <a:lnTo>
                  <a:pt x="70932" y="12232"/>
                </a:lnTo>
                <a:lnTo>
                  <a:pt x="70138" y="10892"/>
                </a:lnTo>
                <a:lnTo>
                  <a:pt x="68816" y="9998"/>
                </a:lnTo>
                <a:lnTo>
                  <a:pt x="64781" y="8563"/>
                </a:lnTo>
                <a:lnTo>
                  <a:pt x="64450" y="7494"/>
                </a:lnTo>
                <a:lnTo>
                  <a:pt x="64083" y="3765"/>
                </a:lnTo>
                <a:lnTo>
                  <a:pt x="63190" y="2389"/>
                </a:lnTo>
                <a:lnTo>
                  <a:pt x="61802" y="1472"/>
                </a:lnTo>
                <a:lnTo>
                  <a:pt x="60083" y="861"/>
                </a:lnTo>
                <a:lnTo>
                  <a:pt x="57349" y="453"/>
                </a:lnTo>
                <a:lnTo>
                  <a:pt x="53939" y="181"/>
                </a:lnTo>
                <a:lnTo>
                  <a:pt x="50079" y="0"/>
                </a:lnTo>
                <a:lnTo>
                  <a:pt x="46711" y="832"/>
                </a:lnTo>
                <a:lnTo>
                  <a:pt x="43672" y="2339"/>
                </a:lnTo>
                <a:lnTo>
                  <a:pt x="40852" y="4296"/>
                </a:lnTo>
                <a:lnTo>
                  <a:pt x="38179" y="6554"/>
                </a:lnTo>
                <a:lnTo>
                  <a:pt x="35603" y="9011"/>
                </a:lnTo>
                <a:lnTo>
                  <a:pt x="33091" y="11602"/>
                </a:lnTo>
                <a:lnTo>
                  <a:pt x="30623" y="15234"/>
                </a:lnTo>
                <a:lnTo>
                  <a:pt x="28185" y="19560"/>
                </a:lnTo>
                <a:lnTo>
                  <a:pt x="25765" y="24350"/>
                </a:lnTo>
                <a:lnTo>
                  <a:pt x="22564" y="29447"/>
                </a:lnTo>
                <a:lnTo>
                  <a:pt x="18843" y="34751"/>
                </a:lnTo>
                <a:lnTo>
                  <a:pt x="14774" y="40192"/>
                </a:lnTo>
                <a:lnTo>
                  <a:pt x="11269" y="45724"/>
                </a:lnTo>
                <a:lnTo>
                  <a:pt x="8138" y="51317"/>
                </a:lnTo>
                <a:lnTo>
                  <a:pt x="5257" y="56951"/>
                </a:lnTo>
                <a:lnTo>
                  <a:pt x="3335" y="62612"/>
                </a:lnTo>
                <a:lnTo>
                  <a:pt x="2055" y="68290"/>
                </a:lnTo>
                <a:lnTo>
                  <a:pt x="1201" y="73981"/>
                </a:lnTo>
                <a:lnTo>
                  <a:pt x="632" y="81585"/>
                </a:lnTo>
                <a:lnTo>
                  <a:pt x="253" y="90464"/>
                </a:lnTo>
                <a:lnTo>
                  <a:pt x="0" y="100194"/>
                </a:lnTo>
                <a:lnTo>
                  <a:pt x="625" y="107633"/>
                </a:lnTo>
                <a:lnTo>
                  <a:pt x="1835" y="113545"/>
                </a:lnTo>
                <a:lnTo>
                  <a:pt x="3437" y="118438"/>
                </a:lnTo>
                <a:lnTo>
                  <a:pt x="5297" y="121701"/>
                </a:lnTo>
                <a:lnTo>
                  <a:pt x="7332" y="123876"/>
                </a:lnTo>
                <a:lnTo>
                  <a:pt x="9481" y="125326"/>
                </a:lnTo>
                <a:lnTo>
                  <a:pt x="11708" y="126292"/>
                </a:lnTo>
                <a:lnTo>
                  <a:pt x="13987" y="126937"/>
                </a:lnTo>
                <a:lnTo>
                  <a:pt x="16300" y="127366"/>
                </a:lnTo>
                <a:lnTo>
                  <a:pt x="18635" y="126700"/>
                </a:lnTo>
                <a:lnTo>
                  <a:pt x="20986" y="125304"/>
                </a:lnTo>
                <a:lnTo>
                  <a:pt x="23347" y="123420"/>
                </a:lnTo>
                <a:lnTo>
                  <a:pt x="25715" y="122164"/>
                </a:lnTo>
                <a:lnTo>
                  <a:pt x="28087" y="121327"/>
                </a:lnTo>
                <a:lnTo>
                  <a:pt x="30462" y="120770"/>
                </a:lnTo>
                <a:lnTo>
                  <a:pt x="32840" y="118492"/>
                </a:lnTo>
                <a:lnTo>
                  <a:pt x="35218" y="115069"/>
                </a:lnTo>
                <a:lnTo>
                  <a:pt x="37598" y="110882"/>
                </a:lnTo>
                <a:lnTo>
                  <a:pt x="39978" y="107138"/>
                </a:lnTo>
                <a:lnTo>
                  <a:pt x="42358" y="103690"/>
                </a:lnTo>
                <a:lnTo>
                  <a:pt x="44739" y="100439"/>
                </a:lnTo>
                <a:lnTo>
                  <a:pt x="47120" y="96366"/>
                </a:lnTo>
                <a:lnTo>
                  <a:pt x="49501" y="91746"/>
                </a:lnTo>
                <a:lnTo>
                  <a:pt x="51882" y="86761"/>
                </a:lnTo>
                <a:lnTo>
                  <a:pt x="54263" y="82485"/>
                </a:lnTo>
                <a:lnTo>
                  <a:pt x="56644" y="78682"/>
                </a:lnTo>
                <a:lnTo>
                  <a:pt x="59026" y="75194"/>
                </a:lnTo>
                <a:lnTo>
                  <a:pt x="60613" y="71916"/>
                </a:lnTo>
                <a:lnTo>
                  <a:pt x="61672" y="68779"/>
                </a:lnTo>
                <a:lnTo>
                  <a:pt x="62377" y="65734"/>
                </a:lnTo>
                <a:lnTo>
                  <a:pt x="62848" y="62752"/>
                </a:lnTo>
                <a:lnTo>
                  <a:pt x="63161" y="59812"/>
                </a:lnTo>
                <a:lnTo>
                  <a:pt x="63752" y="51584"/>
                </a:lnTo>
                <a:lnTo>
                  <a:pt x="63772" y="53840"/>
                </a:lnTo>
                <a:lnTo>
                  <a:pt x="63785" y="63050"/>
                </a:lnTo>
                <a:lnTo>
                  <a:pt x="62992" y="65725"/>
                </a:lnTo>
                <a:lnTo>
                  <a:pt x="61670" y="68461"/>
                </a:lnTo>
                <a:lnTo>
                  <a:pt x="59994" y="71238"/>
                </a:lnTo>
                <a:lnTo>
                  <a:pt x="59671" y="74041"/>
                </a:lnTo>
                <a:lnTo>
                  <a:pt x="60250" y="76863"/>
                </a:lnTo>
                <a:lnTo>
                  <a:pt x="61429" y="79696"/>
                </a:lnTo>
                <a:lnTo>
                  <a:pt x="62216" y="83490"/>
                </a:lnTo>
                <a:lnTo>
                  <a:pt x="62740" y="87925"/>
                </a:lnTo>
                <a:lnTo>
                  <a:pt x="63788" y="10250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8" name="SMARTInkAnnotation283"/>
          <p:cNvSpPr/>
          <p:nvPr/>
        </p:nvSpPr>
        <p:spPr>
          <a:xfrm>
            <a:off x="6579393" y="2838891"/>
            <a:ext cx="206838" cy="307217"/>
          </a:xfrm>
          <a:custGeom>
            <a:avLst/>
            <a:gdLst/>
            <a:ahLst/>
            <a:cxnLst/>
            <a:rect l="0" t="0" r="0" b="0"/>
            <a:pathLst>
              <a:path w="206838" h="307217">
                <a:moveTo>
                  <a:pt x="0" y="307216"/>
                </a:moveTo>
                <a:lnTo>
                  <a:pt x="0" y="302665"/>
                </a:lnTo>
                <a:lnTo>
                  <a:pt x="4233" y="295351"/>
                </a:lnTo>
                <a:lnTo>
                  <a:pt x="10613" y="286703"/>
                </a:lnTo>
                <a:lnTo>
                  <a:pt x="16094" y="279684"/>
                </a:lnTo>
                <a:lnTo>
                  <a:pt x="27434" y="265827"/>
                </a:lnTo>
                <a:lnTo>
                  <a:pt x="31784" y="259621"/>
                </a:lnTo>
                <a:lnTo>
                  <a:pt x="36270" y="252626"/>
                </a:lnTo>
                <a:lnTo>
                  <a:pt x="40849" y="245105"/>
                </a:lnTo>
                <a:lnTo>
                  <a:pt x="50170" y="229129"/>
                </a:lnTo>
                <a:lnTo>
                  <a:pt x="54878" y="220868"/>
                </a:lnTo>
                <a:lnTo>
                  <a:pt x="66459" y="201529"/>
                </a:lnTo>
                <a:lnTo>
                  <a:pt x="78750" y="181187"/>
                </a:lnTo>
                <a:lnTo>
                  <a:pt x="89504" y="162620"/>
                </a:lnTo>
                <a:lnTo>
                  <a:pt x="93801" y="153669"/>
                </a:lnTo>
                <a:lnTo>
                  <a:pt x="97459" y="144844"/>
                </a:lnTo>
                <a:lnTo>
                  <a:pt x="100692" y="136103"/>
                </a:lnTo>
                <a:lnTo>
                  <a:pt x="103640" y="126466"/>
                </a:lnTo>
                <a:lnTo>
                  <a:pt x="106400" y="116231"/>
                </a:lnTo>
                <a:lnTo>
                  <a:pt x="109033" y="105597"/>
                </a:lnTo>
                <a:lnTo>
                  <a:pt x="111583" y="96604"/>
                </a:lnTo>
                <a:lnTo>
                  <a:pt x="114076" y="88703"/>
                </a:lnTo>
                <a:lnTo>
                  <a:pt x="116532" y="81530"/>
                </a:lnTo>
                <a:lnTo>
                  <a:pt x="118169" y="73892"/>
                </a:lnTo>
                <a:lnTo>
                  <a:pt x="119260" y="65941"/>
                </a:lnTo>
                <a:lnTo>
                  <a:pt x="119989" y="57784"/>
                </a:lnTo>
                <a:lnTo>
                  <a:pt x="120474" y="50440"/>
                </a:lnTo>
                <a:lnTo>
                  <a:pt x="120798" y="43640"/>
                </a:lnTo>
                <a:lnTo>
                  <a:pt x="121013" y="37201"/>
                </a:lnTo>
                <a:lnTo>
                  <a:pt x="120363" y="30051"/>
                </a:lnTo>
                <a:lnTo>
                  <a:pt x="119136" y="22427"/>
                </a:lnTo>
                <a:lnTo>
                  <a:pt x="117523" y="14487"/>
                </a:lnTo>
                <a:lnTo>
                  <a:pt x="115655" y="9193"/>
                </a:lnTo>
                <a:lnTo>
                  <a:pt x="113617" y="5664"/>
                </a:lnTo>
                <a:lnTo>
                  <a:pt x="111463" y="3311"/>
                </a:lnTo>
                <a:lnTo>
                  <a:pt x="109234" y="1743"/>
                </a:lnTo>
                <a:lnTo>
                  <a:pt x="104640" y="0"/>
                </a:lnTo>
                <a:lnTo>
                  <a:pt x="102304" y="488"/>
                </a:lnTo>
                <a:lnTo>
                  <a:pt x="97592" y="3570"/>
                </a:lnTo>
                <a:lnTo>
                  <a:pt x="94430" y="6678"/>
                </a:lnTo>
                <a:lnTo>
                  <a:pt x="90734" y="10655"/>
                </a:lnTo>
                <a:lnTo>
                  <a:pt x="86684" y="15211"/>
                </a:lnTo>
                <a:lnTo>
                  <a:pt x="83189" y="20154"/>
                </a:lnTo>
                <a:lnTo>
                  <a:pt x="80066" y="25353"/>
                </a:lnTo>
                <a:lnTo>
                  <a:pt x="77189" y="30725"/>
                </a:lnTo>
                <a:lnTo>
                  <a:pt x="74479" y="37164"/>
                </a:lnTo>
                <a:lnTo>
                  <a:pt x="71877" y="44314"/>
                </a:lnTo>
                <a:lnTo>
                  <a:pt x="69350" y="51938"/>
                </a:lnTo>
                <a:lnTo>
                  <a:pt x="66871" y="60831"/>
                </a:lnTo>
                <a:lnTo>
                  <a:pt x="64424" y="70569"/>
                </a:lnTo>
                <a:lnTo>
                  <a:pt x="62000" y="80871"/>
                </a:lnTo>
                <a:lnTo>
                  <a:pt x="60383" y="91550"/>
                </a:lnTo>
                <a:lnTo>
                  <a:pt x="59305" y="102479"/>
                </a:lnTo>
                <a:lnTo>
                  <a:pt x="58587" y="113574"/>
                </a:lnTo>
                <a:lnTo>
                  <a:pt x="57315" y="124782"/>
                </a:lnTo>
                <a:lnTo>
                  <a:pt x="55673" y="136063"/>
                </a:lnTo>
                <a:lnTo>
                  <a:pt x="53784" y="147394"/>
                </a:lnTo>
                <a:lnTo>
                  <a:pt x="52524" y="158758"/>
                </a:lnTo>
                <a:lnTo>
                  <a:pt x="51685" y="170144"/>
                </a:lnTo>
                <a:lnTo>
                  <a:pt x="51126" y="181545"/>
                </a:lnTo>
                <a:lnTo>
                  <a:pt x="50504" y="201832"/>
                </a:lnTo>
                <a:lnTo>
                  <a:pt x="50154" y="229319"/>
                </a:lnTo>
                <a:lnTo>
                  <a:pt x="50104" y="238139"/>
                </a:lnTo>
                <a:lnTo>
                  <a:pt x="50866" y="245925"/>
                </a:lnTo>
                <a:lnTo>
                  <a:pt x="52167" y="253021"/>
                </a:lnTo>
                <a:lnTo>
                  <a:pt x="53828" y="259655"/>
                </a:lnTo>
                <a:lnTo>
                  <a:pt x="55729" y="265984"/>
                </a:lnTo>
                <a:lnTo>
                  <a:pt x="57791" y="272108"/>
                </a:lnTo>
                <a:lnTo>
                  <a:pt x="59958" y="278096"/>
                </a:lnTo>
                <a:lnTo>
                  <a:pt x="62991" y="283040"/>
                </a:lnTo>
                <a:lnTo>
                  <a:pt x="66600" y="287289"/>
                </a:lnTo>
                <a:lnTo>
                  <a:pt x="70594" y="291073"/>
                </a:lnTo>
                <a:lnTo>
                  <a:pt x="74050" y="294549"/>
                </a:lnTo>
                <a:lnTo>
                  <a:pt x="80007" y="300951"/>
                </a:lnTo>
                <a:lnTo>
                  <a:pt x="83501" y="302087"/>
                </a:lnTo>
                <a:lnTo>
                  <a:pt x="87417" y="301892"/>
                </a:lnTo>
                <a:lnTo>
                  <a:pt x="91616" y="300809"/>
                </a:lnTo>
                <a:lnTo>
                  <a:pt x="96002" y="300087"/>
                </a:lnTo>
                <a:lnTo>
                  <a:pt x="100514" y="299606"/>
                </a:lnTo>
                <a:lnTo>
                  <a:pt x="105109" y="299285"/>
                </a:lnTo>
                <a:lnTo>
                  <a:pt x="108966" y="298119"/>
                </a:lnTo>
                <a:lnTo>
                  <a:pt x="115369" y="294283"/>
                </a:lnTo>
                <a:lnTo>
                  <a:pt x="120861" y="286863"/>
                </a:lnTo>
                <a:lnTo>
                  <a:pt x="123436" y="282217"/>
                </a:lnTo>
                <a:lnTo>
                  <a:pt x="125948" y="277215"/>
                </a:lnTo>
                <a:lnTo>
                  <a:pt x="128415" y="271976"/>
                </a:lnTo>
                <a:lnTo>
                  <a:pt x="130854" y="266577"/>
                </a:lnTo>
                <a:lnTo>
                  <a:pt x="133563" y="258040"/>
                </a:lnTo>
                <a:lnTo>
                  <a:pt x="134286" y="254429"/>
                </a:lnTo>
                <a:lnTo>
                  <a:pt x="137205" y="247877"/>
                </a:lnTo>
                <a:lnTo>
                  <a:pt x="139096" y="244797"/>
                </a:lnTo>
                <a:lnTo>
                  <a:pt x="139561" y="241791"/>
                </a:lnTo>
                <a:lnTo>
                  <a:pt x="139079" y="238834"/>
                </a:lnTo>
                <a:lnTo>
                  <a:pt x="137219" y="233009"/>
                </a:lnTo>
                <a:lnTo>
                  <a:pt x="136025" y="224048"/>
                </a:lnTo>
                <a:lnTo>
                  <a:pt x="135927" y="223196"/>
                </a:lnTo>
                <a:lnTo>
                  <a:pt x="135068" y="222628"/>
                </a:lnTo>
                <a:lnTo>
                  <a:pt x="131997" y="221996"/>
                </a:lnTo>
                <a:lnTo>
                  <a:pt x="125805" y="221641"/>
                </a:lnTo>
                <a:lnTo>
                  <a:pt x="121558" y="221495"/>
                </a:lnTo>
                <a:lnTo>
                  <a:pt x="125270" y="226043"/>
                </a:lnTo>
                <a:lnTo>
                  <a:pt x="127169" y="227383"/>
                </a:lnTo>
                <a:lnTo>
                  <a:pt x="131397" y="228872"/>
                </a:lnTo>
                <a:lnTo>
                  <a:pt x="135921" y="229534"/>
                </a:lnTo>
                <a:lnTo>
                  <a:pt x="141372" y="229828"/>
                </a:lnTo>
                <a:lnTo>
                  <a:pt x="157806" y="230017"/>
                </a:lnTo>
                <a:lnTo>
                  <a:pt x="172547" y="230054"/>
                </a:lnTo>
                <a:lnTo>
                  <a:pt x="175357" y="231010"/>
                </a:lnTo>
                <a:lnTo>
                  <a:pt x="180595" y="234612"/>
                </a:lnTo>
                <a:lnTo>
                  <a:pt x="185569" y="236847"/>
                </a:lnTo>
                <a:lnTo>
                  <a:pt x="188006" y="237444"/>
                </a:lnTo>
                <a:lnTo>
                  <a:pt x="190425" y="239746"/>
                </a:lnTo>
                <a:lnTo>
                  <a:pt x="195229" y="247384"/>
                </a:lnTo>
                <a:lnTo>
                  <a:pt x="197893" y="254589"/>
                </a:lnTo>
                <a:lnTo>
                  <a:pt x="198604" y="257844"/>
                </a:lnTo>
                <a:lnTo>
                  <a:pt x="201510" y="264000"/>
                </a:lnTo>
                <a:lnTo>
                  <a:pt x="203396" y="266976"/>
                </a:lnTo>
                <a:lnTo>
                  <a:pt x="205492" y="272821"/>
                </a:lnTo>
                <a:lnTo>
                  <a:pt x="206672" y="281468"/>
                </a:lnTo>
                <a:lnTo>
                  <a:pt x="206837" y="284335"/>
                </a:lnTo>
                <a:lnTo>
                  <a:pt x="206154" y="286247"/>
                </a:lnTo>
                <a:lnTo>
                  <a:pt x="204905" y="287522"/>
                </a:lnTo>
                <a:lnTo>
                  <a:pt x="203278" y="288371"/>
                </a:lnTo>
                <a:lnTo>
                  <a:pt x="202193" y="289890"/>
                </a:lnTo>
                <a:lnTo>
                  <a:pt x="201471" y="291856"/>
                </a:lnTo>
                <a:lnTo>
                  <a:pt x="200025" y="29864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9" name="SMARTInkAnnotation284"/>
          <p:cNvSpPr/>
          <p:nvPr/>
        </p:nvSpPr>
        <p:spPr>
          <a:xfrm>
            <a:off x="6815137" y="3008947"/>
            <a:ext cx="1" cy="8574"/>
          </a:xfrm>
          <a:custGeom>
            <a:avLst/>
            <a:gdLst/>
            <a:ahLst/>
            <a:cxnLst/>
            <a:rect l="0" t="0" r="0" b="0"/>
            <a:pathLst>
              <a:path w="1" h="8574">
                <a:moveTo>
                  <a:pt x="0" y="8573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0" name="SMARTInkAnnotation285"/>
          <p:cNvSpPr/>
          <p:nvPr/>
        </p:nvSpPr>
        <p:spPr>
          <a:xfrm>
            <a:off x="6836568" y="2833886"/>
            <a:ext cx="200026" cy="329367"/>
          </a:xfrm>
          <a:custGeom>
            <a:avLst/>
            <a:gdLst/>
            <a:ahLst/>
            <a:cxnLst/>
            <a:rect l="0" t="0" r="0" b="0"/>
            <a:pathLst>
              <a:path w="200026" h="329367">
                <a:moveTo>
                  <a:pt x="0" y="320794"/>
                </a:moveTo>
                <a:lnTo>
                  <a:pt x="3793" y="316243"/>
                </a:lnTo>
                <a:lnTo>
                  <a:pt x="7771" y="308929"/>
                </a:lnTo>
                <a:lnTo>
                  <a:pt x="12186" y="300280"/>
                </a:lnTo>
                <a:lnTo>
                  <a:pt x="16793" y="293262"/>
                </a:lnTo>
                <a:lnTo>
                  <a:pt x="19132" y="287199"/>
                </a:lnTo>
                <a:lnTo>
                  <a:pt x="21487" y="279347"/>
                </a:lnTo>
                <a:lnTo>
                  <a:pt x="23850" y="270303"/>
                </a:lnTo>
                <a:lnTo>
                  <a:pt x="27806" y="261416"/>
                </a:lnTo>
                <a:lnTo>
                  <a:pt x="32825" y="252633"/>
                </a:lnTo>
                <a:lnTo>
                  <a:pt x="38552" y="243921"/>
                </a:lnTo>
                <a:lnTo>
                  <a:pt x="43957" y="234303"/>
                </a:lnTo>
                <a:lnTo>
                  <a:pt x="49149" y="224081"/>
                </a:lnTo>
                <a:lnTo>
                  <a:pt x="54198" y="213456"/>
                </a:lnTo>
                <a:lnTo>
                  <a:pt x="59944" y="202562"/>
                </a:lnTo>
                <a:lnTo>
                  <a:pt x="66157" y="191490"/>
                </a:lnTo>
                <a:lnTo>
                  <a:pt x="72680" y="180299"/>
                </a:lnTo>
                <a:lnTo>
                  <a:pt x="77822" y="169028"/>
                </a:lnTo>
                <a:lnTo>
                  <a:pt x="82044" y="157704"/>
                </a:lnTo>
                <a:lnTo>
                  <a:pt x="85652" y="146345"/>
                </a:lnTo>
                <a:lnTo>
                  <a:pt x="89645" y="135914"/>
                </a:lnTo>
                <a:lnTo>
                  <a:pt x="93895" y="126103"/>
                </a:lnTo>
                <a:lnTo>
                  <a:pt x="98316" y="116705"/>
                </a:lnTo>
                <a:lnTo>
                  <a:pt x="102851" y="107582"/>
                </a:lnTo>
                <a:lnTo>
                  <a:pt x="112121" y="89826"/>
                </a:lnTo>
                <a:lnTo>
                  <a:pt x="116023" y="81090"/>
                </a:lnTo>
                <a:lnTo>
                  <a:pt x="119418" y="72409"/>
                </a:lnTo>
                <a:lnTo>
                  <a:pt x="122474" y="63764"/>
                </a:lnTo>
                <a:lnTo>
                  <a:pt x="125306" y="55143"/>
                </a:lnTo>
                <a:lnTo>
                  <a:pt x="130569" y="37944"/>
                </a:lnTo>
                <a:lnTo>
                  <a:pt x="132290" y="31262"/>
                </a:lnTo>
                <a:lnTo>
                  <a:pt x="134202" y="21298"/>
                </a:lnTo>
                <a:lnTo>
                  <a:pt x="137169" y="13694"/>
                </a:lnTo>
                <a:lnTo>
                  <a:pt x="139071" y="10333"/>
                </a:lnTo>
                <a:lnTo>
                  <a:pt x="141185" y="4059"/>
                </a:lnTo>
                <a:lnTo>
                  <a:pt x="141748" y="1052"/>
                </a:lnTo>
                <a:lnTo>
                  <a:pt x="142124" y="0"/>
                </a:lnTo>
                <a:lnTo>
                  <a:pt x="142375" y="251"/>
                </a:lnTo>
                <a:lnTo>
                  <a:pt x="142541" y="1371"/>
                </a:lnTo>
                <a:lnTo>
                  <a:pt x="141859" y="3070"/>
                </a:lnTo>
                <a:lnTo>
                  <a:pt x="138984" y="7498"/>
                </a:lnTo>
                <a:lnTo>
                  <a:pt x="137900" y="10965"/>
                </a:lnTo>
                <a:lnTo>
                  <a:pt x="134043" y="35297"/>
                </a:lnTo>
                <a:lnTo>
                  <a:pt x="132225" y="44738"/>
                </a:lnTo>
                <a:lnTo>
                  <a:pt x="131012" y="54841"/>
                </a:lnTo>
                <a:lnTo>
                  <a:pt x="130204" y="65387"/>
                </a:lnTo>
                <a:lnTo>
                  <a:pt x="129665" y="76228"/>
                </a:lnTo>
                <a:lnTo>
                  <a:pt x="128513" y="87265"/>
                </a:lnTo>
                <a:lnTo>
                  <a:pt x="126950" y="98433"/>
                </a:lnTo>
                <a:lnTo>
                  <a:pt x="125114" y="109688"/>
                </a:lnTo>
                <a:lnTo>
                  <a:pt x="123097" y="124811"/>
                </a:lnTo>
                <a:lnTo>
                  <a:pt x="118740" y="161935"/>
                </a:lnTo>
                <a:lnTo>
                  <a:pt x="116466" y="177741"/>
                </a:lnTo>
                <a:lnTo>
                  <a:pt x="114156" y="191135"/>
                </a:lnTo>
                <a:lnTo>
                  <a:pt x="111824" y="202922"/>
                </a:lnTo>
                <a:lnTo>
                  <a:pt x="110268" y="213638"/>
                </a:lnTo>
                <a:lnTo>
                  <a:pt x="109231" y="223639"/>
                </a:lnTo>
                <a:lnTo>
                  <a:pt x="108539" y="233164"/>
                </a:lnTo>
                <a:lnTo>
                  <a:pt x="108078" y="241419"/>
                </a:lnTo>
                <a:lnTo>
                  <a:pt x="107567" y="255671"/>
                </a:lnTo>
                <a:lnTo>
                  <a:pt x="107278" y="269854"/>
                </a:lnTo>
                <a:lnTo>
                  <a:pt x="107157" y="286337"/>
                </a:lnTo>
                <a:lnTo>
                  <a:pt x="107157" y="281904"/>
                </a:lnTo>
                <a:lnTo>
                  <a:pt x="106363" y="279627"/>
                </a:lnTo>
                <a:lnTo>
                  <a:pt x="102247" y="271872"/>
                </a:lnTo>
                <a:lnTo>
                  <a:pt x="101006" y="266348"/>
                </a:lnTo>
                <a:lnTo>
                  <a:pt x="99881" y="264494"/>
                </a:lnTo>
                <a:lnTo>
                  <a:pt x="98338" y="263258"/>
                </a:lnTo>
                <a:lnTo>
                  <a:pt x="93949" y="261275"/>
                </a:lnTo>
                <a:lnTo>
                  <a:pt x="93589" y="262064"/>
                </a:lnTo>
                <a:lnTo>
                  <a:pt x="92964" y="268210"/>
                </a:lnTo>
                <a:lnTo>
                  <a:pt x="96690" y="273569"/>
                </a:lnTo>
                <a:lnTo>
                  <a:pt x="102820" y="281190"/>
                </a:lnTo>
                <a:lnTo>
                  <a:pt x="105853" y="283914"/>
                </a:lnTo>
                <a:lnTo>
                  <a:pt x="109463" y="286682"/>
                </a:lnTo>
                <a:lnTo>
                  <a:pt x="113457" y="289480"/>
                </a:lnTo>
                <a:lnTo>
                  <a:pt x="116912" y="291345"/>
                </a:lnTo>
                <a:lnTo>
                  <a:pt x="122869" y="293418"/>
                </a:lnTo>
                <a:lnTo>
                  <a:pt x="126363" y="293971"/>
                </a:lnTo>
                <a:lnTo>
                  <a:pt x="130280" y="294339"/>
                </a:lnTo>
                <a:lnTo>
                  <a:pt x="134478" y="294585"/>
                </a:lnTo>
                <a:lnTo>
                  <a:pt x="143377" y="294858"/>
                </a:lnTo>
                <a:lnTo>
                  <a:pt x="147973" y="294931"/>
                </a:lnTo>
                <a:lnTo>
                  <a:pt x="151830" y="294026"/>
                </a:lnTo>
                <a:lnTo>
                  <a:pt x="155195" y="292472"/>
                </a:lnTo>
                <a:lnTo>
                  <a:pt x="158232" y="290482"/>
                </a:lnTo>
                <a:lnTo>
                  <a:pt x="161845" y="289156"/>
                </a:lnTo>
                <a:lnTo>
                  <a:pt x="165840" y="288272"/>
                </a:lnTo>
                <a:lnTo>
                  <a:pt x="170091" y="287683"/>
                </a:lnTo>
                <a:lnTo>
                  <a:pt x="173719" y="286337"/>
                </a:lnTo>
                <a:lnTo>
                  <a:pt x="179867" y="282302"/>
                </a:lnTo>
                <a:lnTo>
                  <a:pt x="185245" y="274794"/>
                </a:lnTo>
                <a:lnTo>
                  <a:pt x="187791" y="270125"/>
                </a:lnTo>
                <a:lnTo>
                  <a:pt x="190282" y="267012"/>
                </a:lnTo>
                <a:lnTo>
                  <a:pt x="192736" y="264937"/>
                </a:lnTo>
                <a:lnTo>
                  <a:pt x="195166" y="263553"/>
                </a:lnTo>
                <a:lnTo>
                  <a:pt x="196786" y="260726"/>
                </a:lnTo>
                <a:lnTo>
                  <a:pt x="198586" y="252504"/>
                </a:lnTo>
                <a:lnTo>
                  <a:pt x="199836" y="242268"/>
                </a:lnTo>
                <a:lnTo>
                  <a:pt x="199899" y="239869"/>
                </a:lnTo>
                <a:lnTo>
                  <a:pt x="199148" y="237316"/>
                </a:lnTo>
                <a:lnTo>
                  <a:pt x="196196" y="231940"/>
                </a:lnTo>
                <a:lnTo>
                  <a:pt x="193503" y="230126"/>
                </a:lnTo>
                <a:lnTo>
                  <a:pt x="190121" y="228916"/>
                </a:lnTo>
                <a:lnTo>
                  <a:pt x="186279" y="228109"/>
                </a:lnTo>
                <a:lnTo>
                  <a:pt x="182924" y="228524"/>
                </a:lnTo>
                <a:lnTo>
                  <a:pt x="179893" y="229753"/>
                </a:lnTo>
                <a:lnTo>
                  <a:pt x="174409" y="232706"/>
                </a:lnTo>
                <a:lnTo>
                  <a:pt x="169326" y="234018"/>
                </a:lnTo>
                <a:lnTo>
                  <a:pt x="166859" y="237226"/>
                </a:lnTo>
                <a:lnTo>
                  <a:pt x="164420" y="242222"/>
                </a:lnTo>
                <a:lnTo>
                  <a:pt x="162001" y="248410"/>
                </a:lnTo>
                <a:lnTo>
                  <a:pt x="159313" y="257826"/>
                </a:lnTo>
                <a:lnTo>
                  <a:pt x="158119" y="266138"/>
                </a:lnTo>
                <a:lnTo>
                  <a:pt x="157588" y="276182"/>
                </a:lnTo>
                <a:lnTo>
                  <a:pt x="158239" y="281528"/>
                </a:lnTo>
                <a:lnTo>
                  <a:pt x="159468" y="286997"/>
                </a:lnTo>
                <a:lnTo>
                  <a:pt x="162950" y="297200"/>
                </a:lnTo>
                <a:lnTo>
                  <a:pt x="167144" y="304910"/>
                </a:lnTo>
                <a:lnTo>
                  <a:pt x="169373" y="307347"/>
                </a:lnTo>
                <a:lnTo>
                  <a:pt x="171653" y="308972"/>
                </a:lnTo>
                <a:lnTo>
                  <a:pt x="177096" y="311730"/>
                </a:lnTo>
                <a:lnTo>
                  <a:pt x="184808" y="316130"/>
                </a:lnTo>
                <a:lnTo>
                  <a:pt x="188293" y="318637"/>
                </a:lnTo>
                <a:lnTo>
                  <a:pt x="194281" y="323963"/>
                </a:lnTo>
                <a:lnTo>
                  <a:pt x="200025" y="32936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1" name="SMARTInkAnnotation286"/>
          <p:cNvSpPr/>
          <p:nvPr/>
        </p:nvSpPr>
        <p:spPr>
          <a:xfrm>
            <a:off x="7065168" y="2940367"/>
            <a:ext cx="92870" cy="111444"/>
          </a:xfrm>
          <a:custGeom>
            <a:avLst/>
            <a:gdLst/>
            <a:ahLst/>
            <a:cxnLst/>
            <a:rect l="0" t="0" r="0" b="0"/>
            <a:pathLst>
              <a:path w="92870" h="111444">
                <a:moveTo>
                  <a:pt x="0" y="111443"/>
                </a:moveTo>
                <a:lnTo>
                  <a:pt x="3793" y="106892"/>
                </a:lnTo>
                <a:lnTo>
                  <a:pt x="5704" y="103646"/>
                </a:lnTo>
                <a:lnTo>
                  <a:pt x="7771" y="99577"/>
                </a:lnTo>
                <a:lnTo>
                  <a:pt x="9943" y="94960"/>
                </a:lnTo>
                <a:lnTo>
                  <a:pt x="12186" y="91882"/>
                </a:lnTo>
                <a:lnTo>
                  <a:pt x="14474" y="89830"/>
                </a:lnTo>
                <a:lnTo>
                  <a:pt x="16793" y="88461"/>
                </a:lnTo>
                <a:lnTo>
                  <a:pt x="19927" y="84692"/>
                </a:lnTo>
                <a:lnTo>
                  <a:pt x="23603" y="79321"/>
                </a:lnTo>
                <a:lnTo>
                  <a:pt x="27642" y="72883"/>
                </a:lnTo>
                <a:lnTo>
                  <a:pt x="31922" y="66687"/>
                </a:lnTo>
                <a:lnTo>
                  <a:pt x="36362" y="60650"/>
                </a:lnTo>
                <a:lnTo>
                  <a:pt x="45530" y="48863"/>
                </a:lnTo>
                <a:lnTo>
                  <a:pt x="64351" y="25774"/>
                </a:lnTo>
                <a:lnTo>
                  <a:pt x="69094" y="20040"/>
                </a:lnTo>
                <a:lnTo>
                  <a:pt x="73051" y="16218"/>
                </a:lnTo>
                <a:lnTo>
                  <a:pt x="76482" y="13669"/>
                </a:lnTo>
                <a:lnTo>
                  <a:pt x="79563" y="11971"/>
                </a:lnTo>
                <a:lnTo>
                  <a:pt x="82411" y="9885"/>
                </a:lnTo>
                <a:lnTo>
                  <a:pt x="85103" y="7543"/>
                </a:lnTo>
                <a:lnTo>
                  <a:pt x="9286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2" name="SMARTInkAnnotation287"/>
          <p:cNvSpPr/>
          <p:nvPr/>
        </p:nvSpPr>
        <p:spPr>
          <a:xfrm>
            <a:off x="7229475" y="3043638"/>
            <a:ext cx="235744" cy="141364"/>
          </a:xfrm>
          <a:custGeom>
            <a:avLst/>
            <a:gdLst/>
            <a:ahLst/>
            <a:cxnLst/>
            <a:rect l="0" t="0" r="0" b="0"/>
            <a:pathLst>
              <a:path w="235744" h="141364">
                <a:moveTo>
                  <a:pt x="0" y="136759"/>
                </a:moveTo>
                <a:lnTo>
                  <a:pt x="0" y="116608"/>
                </a:lnTo>
                <a:lnTo>
                  <a:pt x="1587" y="113800"/>
                </a:lnTo>
                <a:lnTo>
                  <a:pt x="4233" y="110976"/>
                </a:lnTo>
                <a:lnTo>
                  <a:pt x="7584" y="108140"/>
                </a:lnTo>
                <a:lnTo>
                  <a:pt x="10612" y="104345"/>
                </a:lnTo>
                <a:lnTo>
                  <a:pt x="13424" y="99910"/>
                </a:lnTo>
                <a:lnTo>
                  <a:pt x="16093" y="95047"/>
                </a:lnTo>
                <a:lnTo>
                  <a:pt x="18666" y="89902"/>
                </a:lnTo>
                <a:lnTo>
                  <a:pt x="21175" y="84566"/>
                </a:lnTo>
                <a:lnTo>
                  <a:pt x="23641" y="79103"/>
                </a:lnTo>
                <a:lnTo>
                  <a:pt x="26873" y="74510"/>
                </a:lnTo>
                <a:lnTo>
                  <a:pt x="30615" y="70494"/>
                </a:lnTo>
                <a:lnTo>
                  <a:pt x="34697" y="66865"/>
                </a:lnTo>
                <a:lnTo>
                  <a:pt x="39006" y="62541"/>
                </a:lnTo>
                <a:lnTo>
                  <a:pt x="43467" y="57753"/>
                </a:lnTo>
                <a:lnTo>
                  <a:pt x="48028" y="52656"/>
                </a:lnTo>
                <a:lnTo>
                  <a:pt x="51862" y="47353"/>
                </a:lnTo>
                <a:lnTo>
                  <a:pt x="55212" y="41912"/>
                </a:lnTo>
                <a:lnTo>
                  <a:pt x="58239" y="36380"/>
                </a:lnTo>
                <a:lnTo>
                  <a:pt x="61845" y="31740"/>
                </a:lnTo>
                <a:lnTo>
                  <a:pt x="65836" y="27694"/>
                </a:lnTo>
                <a:lnTo>
                  <a:pt x="70084" y="24044"/>
                </a:lnTo>
                <a:lnTo>
                  <a:pt x="73710" y="20658"/>
                </a:lnTo>
                <a:lnTo>
                  <a:pt x="76921" y="17448"/>
                </a:lnTo>
                <a:lnTo>
                  <a:pt x="79856" y="14356"/>
                </a:lnTo>
                <a:lnTo>
                  <a:pt x="82605" y="12295"/>
                </a:lnTo>
                <a:lnTo>
                  <a:pt x="87778" y="10004"/>
                </a:lnTo>
                <a:lnTo>
                  <a:pt x="89475" y="8441"/>
                </a:lnTo>
                <a:lnTo>
                  <a:pt x="90606" y="6446"/>
                </a:lnTo>
                <a:lnTo>
                  <a:pt x="91361" y="4164"/>
                </a:lnTo>
                <a:lnTo>
                  <a:pt x="92657" y="2642"/>
                </a:lnTo>
                <a:lnTo>
                  <a:pt x="94315" y="1628"/>
                </a:lnTo>
                <a:lnTo>
                  <a:pt x="98886" y="0"/>
                </a:lnTo>
                <a:lnTo>
                  <a:pt x="99262" y="819"/>
                </a:lnTo>
                <a:lnTo>
                  <a:pt x="99679" y="4269"/>
                </a:lnTo>
                <a:lnTo>
                  <a:pt x="99790" y="7474"/>
                </a:lnTo>
                <a:lnTo>
                  <a:pt x="99914" y="16117"/>
                </a:lnTo>
                <a:lnTo>
                  <a:pt x="99152" y="20136"/>
                </a:lnTo>
                <a:lnTo>
                  <a:pt x="97852" y="23768"/>
                </a:lnTo>
                <a:lnTo>
                  <a:pt x="96191" y="27142"/>
                </a:lnTo>
                <a:lnTo>
                  <a:pt x="95877" y="30343"/>
                </a:lnTo>
                <a:lnTo>
                  <a:pt x="96462" y="33430"/>
                </a:lnTo>
                <a:lnTo>
                  <a:pt x="97645" y="36441"/>
                </a:lnTo>
                <a:lnTo>
                  <a:pt x="98435" y="41305"/>
                </a:lnTo>
                <a:lnTo>
                  <a:pt x="98960" y="47406"/>
                </a:lnTo>
                <a:lnTo>
                  <a:pt x="99545" y="59899"/>
                </a:lnTo>
                <a:lnTo>
                  <a:pt x="99804" y="68626"/>
                </a:lnTo>
                <a:lnTo>
                  <a:pt x="100667" y="73240"/>
                </a:lnTo>
                <a:lnTo>
                  <a:pt x="102037" y="78221"/>
                </a:lnTo>
                <a:lnTo>
                  <a:pt x="103744" y="83446"/>
                </a:lnTo>
                <a:lnTo>
                  <a:pt x="105674" y="87882"/>
                </a:lnTo>
                <a:lnTo>
                  <a:pt x="107756" y="91792"/>
                </a:lnTo>
                <a:lnTo>
                  <a:pt x="109937" y="95351"/>
                </a:lnTo>
                <a:lnTo>
                  <a:pt x="111391" y="98676"/>
                </a:lnTo>
                <a:lnTo>
                  <a:pt x="112361" y="101845"/>
                </a:lnTo>
                <a:lnTo>
                  <a:pt x="113007" y="104911"/>
                </a:lnTo>
                <a:lnTo>
                  <a:pt x="114231" y="107907"/>
                </a:lnTo>
                <a:lnTo>
                  <a:pt x="115842" y="110857"/>
                </a:lnTo>
                <a:lnTo>
                  <a:pt x="117709" y="113776"/>
                </a:lnTo>
                <a:lnTo>
                  <a:pt x="118953" y="116674"/>
                </a:lnTo>
                <a:lnTo>
                  <a:pt x="119784" y="119560"/>
                </a:lnTo>
                <a:lnTo>
                  <a:pt x="120336" y="122435"/>
                </a:lnTo>
                <a:lnTo>
                  <a:pt x="120705" y="125305"/>
                </a:lnTo>
                <a:lnTo>
                  <a:pt x="120952" y="128170"/>
                </a:lnTo>
                <a:lnTo>
                  <a:pt x="121346" y="135062"/>
                </a:lnTo>
                <a:lnTo>
                  <a:pt x="119283" y="138545"/>
                </a:lnTo>
                <a:lnTo>
                  <a:pt x="117622" y="140807"/>
                </a:lnTo>
                <a:lnTo>
                  <a:pt x="116515" y="141363"/>
                </a:lnTo>
                <a:lnTo>
                  <a:pt x="115777" y="140781"/>
                </a:lnTo>
                <a:lnTo>
                  <a:pt x="115284" y="139440"/>
                </a:lnTo>
                <a:lnTo>
                  <a:pt x="114162" y="138546"/>
                </a:lnTo>
                <a:lnTo>
                  <a:pt x="110799" y="137554"/>
                </a:lnTo>
                <a:lnTo>
                  <a:pt x="104443" y="136994"/>
                </a:lnTo>
                <a:lnTo>
                  <a:pt x="97533" y="136829"/>
                </a:lnTo>
                <a:lnTo>
                  <a:pt x="95978" y="135853"/>
                </a:lnTo>
                <a:lnTo>
                  <a:pt x="94941" y="134250"/>
                </a:lnTo>
                <a:lnTo>
                  <a:pt x="94250" y="132229"/>
                </a:lnTo>
                <a:lnTo>
                  <a:pt x="92995" y="130881"/>
                </a:lnTo>
                <a:lnTo>
                  <a:pt x="91366" y="129983"/>
                </a:lnTo>
                <a:lnTo>
                  <a:pt x="86055" y="128292"/>
                </a:lnTo>
                <a:lnTo>
                  <a:pt x="91905" y="128196"/>
                </a:lnTo>
                <a:lnTo>
                  <a:pt x="96673" y="125651"/>
                </a:lnTo>
                <a:lnTo>
                  <a:pt x="100167" y="123638"/>
                </a:lnTo>
                <a:lnTo>
                  <a:pt x="104085" y="122297"/>
                </a:lnTo>
                <a:lnTo>
                  <a:pt x="108284" y="121403"/>
                </a:lnTo>
                <a:lnTo>
                  <a:pt x="112670" y="120806"/>
                </a:lnTo>
                <a:lnTo>
                  <a:pt x="117182" y="120409"/>
                </a:lnTo>
                <a:lnTo>
                  <a:pt x="121777" y="120144"/>
                </a:lnTo>
                <a:lnTo>
                  <a:pt x="126429" y="119968"/>
                </a:lnTo>
                <a:lnTo>
                  <a:pt x="131910" y="118897"/>
                </a:lnTo>
                <a:lnTo>
                  <a:pt x="137947" y="117231"/>
                </a:lnTo>
                <a:lnTo>
                  <a:pt x="144352" y="115168"/>
                </a:lnTo>
                <a:lnTo>
                  <a:pt x="150209" y="112840"/>
                </a:lnTo>
                <a:lnTo>
                  <a:pt x="155702" y="110336"/>
                </a:lnTo>
                <a:lnTo>
                  <a:pt x="160951" y="107713"/>
                </a:lnTo>
                <a:lnTo>
                  <a:pt x="166037" y="105965"/>
                </a:lnTo>
                <a:lnTo>
                  <a:pt x="171017" y="104800"/>
                </a:lnTo>
                <a:lnTo>
                  <a:pt x="175924" y="104023"/>
                </a:lnTo>
                <a:lnTo>
                  <a:pt x="182370" y="101600"/>
                </a:lnTo>
                <a:lnTo>
                  <a:pt x="189842" y="98080"/>
                </a:lnTo>
                <a:lnTo>
                  <a:pt x="197999" y="93828"/>
                </a:lnTo>
                <a:lnTo>
                  <a:pt x="204230" y="90041"/>
                </a:lnTo>
                <a:lnTo>
                  <a:pt x="209178" y="86563"/>
                </a:lnTo>
                <a:lnTo>
                  <a:pt x="213271" y="83293"/>
                </a:lnTo>
                <a:lnTo>
                  <a:pt x="216793" y="80160"/>
                </a:lnTo>
                <a:lnTo>
                  <a:pt x="219935" y="77119"/>
                </a:lnTo>
                <a:lnTo>
                  <a:pt x="222823" y="74139"/>
                </a:lnTo>
                <a:lnTo>
                  <a:pt x="224749" y="71200"/>
                </a:lnTo>
                <a:lnTo>
                  <a:pt x="226032" y="68288"/>
                </a:lnTo>
                <a:lnTo>
                  <a:pt x="226888" y="65394"/>
                </a:lnTo>
                <a:lnTo>
                  <a:pt x="227458" y="62513"/>
                </a:lnTo>
                <a:lnTo>
                  <a:pt x="227839" y="59639"/>
                </a:lnTo>
                <a:lnTo>
                  <a:pt x="228093" y="56771"/>
                </a:lnTo>
                <a:lnTo>
                  <a:pt x="227468" y="53906"/>
                </a:lnTo>
                <a:lnTo>
                  <a:pt x="226257" y="51044"/>
                </a:lnTo>
                <a:lnTo>
                  <a:pt x="224657" y="48183"/>
                </a:lnTo>
                <a:lnTo>
                  <a:pt x="222796" y="45323"/>
                </a:lnTo>
                <a:lnTo>
                  <a:pt x="220761" y="42464"/>
                </a:lnTo>
                <a:lnTo>
                  <a:pt x="218612" y="39606"/>
                </a:lnTo>
                <a:lnTo>
                  <a:pt x="216385" y="37700"/>
                </a:lnTo>
                <a:lnTo>
                  <a:pt x="211794" y="35583"/>
                </a:lnTo>
                <a:lnTo>
                  <a:pt x="204747" y="34391"/>
                </a:lnTo>
                <a:lnTo>
                  <a:pt x="197890" y="36652"/>
                </a:lnTo>
                <a:lnTo>
                  <a:pt x="193839" y="38588"/>
                </a:lnTo>
                <a:lnTo>
                  <a:pt x="190344" y="40832"/>
                </a:lnTo>
                <a:lnTo>
                  <a:pt x="187221" y="43280"/>
                </a:lnTo>
                <a:lnTo>
                  <a:pt x="184345" y="45865"/>
                </a:lnTo>
                <a:lnTo>
                  <a:pt x="181634" y="48540"/>
                </a:lnTo>
                <a:lnTo>
                  <a:pt x="179033" y="51277"/>
                </a:lnTo>
                <a:lnTo>
                  <a:pt x="176505" y="54053"/>
                </a:lnTo>
                <a:lnTo>
                  <a:pt x="174026" y="57809"/>
                </a:lnTo>
                <a:lnTo>
                  <a:pt x="171580" y="62218"/>
                </a:lnTo>
                <a:lnTo>
                  <a:pt x="169155" y="67063"/>
                </a:lnTo>
                <a:lnTo>
                  <a:pt x="167538" y="71245"/>
                </a:lnTo>
                <a:lnTo>
                  <a:pt x="166461" y="74985"/>
                </a:lnTo>
                <a:lnTo>
                  <a:pt x="165743" y="78432"/>
                </a:lnTo>
                <a:lnTo>
                  <a:pt x="165264" y="82634"/>
                </a:lnTo>
                <a:lnTo>
                  <a:pt x="164945" y="87341"/>
                </a:lnTo>
                <a:lnTo>
                  <a:pt x="164731" y="92383"/>
                </a:lnTo>
                <a:lnTo>
                  <a:pt x="165383" y="96698"/>
                </a:lnTo>
                <a:lnTo>
                  <a:pt x="166611" y="100527"/>
                </a:lnTo>
                <a:lnTo>
                  <a:pt x="168225" y="104032"/>
                </a:lnTo>
                <a:lnTo>
                  <a:pt x="170094" y="107321"/>
                </a:lnTo>
                <a:lnTo>
                  <a:pt x="172133" y="110466"/>
                </a:lnTo>
                <a:lnTo>
                  <a:pt x="174287" y="113515"/>
                </a:lnTo>
                <a:lnTo>
                  <a:pt x="177310" y="115549"/>
                </a:lnTo>
                <a:lnTo>
                  <a:pt x="180912" y="116903"/>
                </a:lnTo>
                <a:lnTo>
                  <a:pt x="184901" y="117807"/>
                </a:lnTo>
                <a:lnTo>
                  <a:pt x="190737" y="118409"/>
                </a:lnTo>
                <a:lnTo>
                  <a:pt x="197801" y="118811"/>
                </a:lnTo>
                <a:lnTo>
                  <a:pt x="218681" y="119376"/>
                </a:lnTo>
                <a:lnTo>
                  <a:pt x="235743" y="1196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3" name="SMARTInkAnnotation288"/>
          <p:cNvSpPr/>
          <p:nvPr/>
        </p:nvSpPr>
        <p:spPr>
          <a:xfrm>
            <a:off x="7093743" y="3360925"/>
            <a:ext cx="300039" cy="264696"/>
          </a:xfrm>
          <a:custGeom>
            <a:avLst/>
            <a:gdLst/>
            <a:ahLst/>
            <a:cxnLst/>
            <a:rect l="0" t="0" r="0" b="0"/>
            <a:pathLst>
              <a:path w="300039" h="264696">
                <a:moveTo>
                  <a:pt x="0" y="128082"/>
                </a:moveTo>
                <a:lnTo>
                  <a:pt x="0" y="116151"/>
                </a:lnTo>
                <a:lnTo>
                  <a:pt x="794" y="113460"/>
                </a:lnTo>
                <a:lnTo>
                  <a:pt x="3793" y="107931"/>
                </a:lnTo>
                <a:lnTo>
                  <a:pt x="7771" y="99759"/>
                </a:lnTo>
                <a:lnTo>
                  <a:pt x="9943" y="94912"/>
                </a:lnTo>
                <a:lnTo>
                  <a:pt x="12357" y="86988"/>
                </a:lnTo>
                <a:lnTo>
                  <a:pt x="13001" y="83541"/>
                </a:lnTo>
                <a:lnTo>
                  <a:pt x="15017" y="79338"/>
                </a:lnTo>
                <a:lnTo>
                  <a:pt x="17949" y="74631"/>
                </a:lnTo>
                <a:lnTo>
                  <a:pt x="21490" y="69588"/>
                </a:lnTo>
                <a:lnTo>
                  <a:pt x="27544" y="61445"/>
                </a:lnTo>
                <a:lnTo>
                  <a:pt x="32879" y="53698"/>
                </a:lnTo>
                <a:lnTo>
                  <a:pt x="35414" y="48965"/>
                </a:lnTo>
                <a:lnTo>
                  <a:pt x="37896" y="43905"/>
                </a:lnTo>
                <a:lnTo>
                  <a:pt x="42773" y="35743"/>
                </a:lnTo>
                <a:lnTo>
                  <a:pt x="45184" y="32233"/>
                </a:lnTo>
                <a:lnTo>
                  <a:pt x="52096" y="25793"/>
                </a:lnTo>
                <a:lnTo>
                  <a:pt x="56162" y="22742"/>
                </a:lnTo>
                <a:lnTo>
                  <a:pt x="58873" y="19755"/>
                </a:lnTo>
                <a:lnTo>
                  <a:pt x="60679" y="16811"/>
                </a:lnTo>
                <a:lnTo>
                  <a:pt x="63482" y="11001"/>
                </a:lnTo>
                <a:lnTo>
                  <a:pt x="68728" y="3327"/>
                </a:lnTo>
                <a:lnTo>
                  <a:pt x="70233" y="1198"/>
                </a:lnTo>
                <a:lnTo>
                  <a:pt x="71428" y="630"/>
                </a:lnTo>
                <a:lnTo>
                  <a:pt x="74873" y="0"/>
                </a:lnTo>
                <a:lnTo>
                  <a:pt x="76110" y="784"/>
                </a:lnTo>
                <a:lnTo>
                  <a:pt x="76934" y="2259"/>
                </a:lnTo>
                <a:lnTo>
                  <a:pt x="77849" y="6438"/>
                </a:lnTo>
                <a:lnTo>
                  <a:pt x="78364" y="14146"/>
                </a:lnTo>
                <a:lnTo>
                  <a:pt x="78485" y="19659"/>
                </a:lnTo>
                <a:lnTo>
                  <a:pt x="77723" y="25320"/>
                </a:lnTo>
                <a:lnTo>
                  <a:pt x="76422" y="32904"/>
                </a:lnTo>
                <a:lnTo>
                  <a:pt x="74761" y="41770"/>
                </a:lnTo>
                <a:lnTo>
                  <a:pt x="72859" y="50538"/>
                </a:lnTo>
                <a:lnTo>
                  <a:pt x="70798" y="59241"/>
                </a:lnTo>
                <a:lnTo>
                  <a:pt x="66392" y="76531"/>
                </a:lnTo>
                <a:lnTo>
                  <a:pt x="61787" y="93740"/>
                </a:lnTo>
                <a:lnTo>
                  <a:pt x="59448" y="103283"/>
                </a:lnTo>
                <a:lnTo>
                  <a:pt x="54732" y="124045"/>
                </a:lnTo>
                <a:lnTo>
                  <a:pt x="51569" y="133964"/>
                </a:lnTo>
                <a:lnTo>
                  <a:pt x="47873" y="143433"/>
                </a:lnTo>
                <a:lnTo>
                  <a:pt x="43822" y="152603"/>
                </a:lnTo>
                <a:lnTo>
                  <a:pt x="40327" y="161575"/>
                </a:lnTo>
                <a:lnTo>
                  <a:pt x="37203" y="170413"/>
                </a:lnTo>
                <a:lnTo>
                  <a:pt x="22695" y="214231"/>
                </a:lnTo>
                <a:lnTo>
                  <a:pt x="19893" y="223615"/>
                </a:lnTo>
                <a:lnTo>
                  <a:pt x="18025" y="230823"/>
                </a:lnTo>
                <a:lnTo>
                  <a:pt x="16779" y="236581"/>
                </a:lnTo>
                <a:lnTo>
                  <a:pt x="15949" y="241372"/>
                </a:lnTo>
                <a:lnTo>
                  <a:pt x="15026" y="249236"/>
                </a:lnTo>
                <a:lnTo>
                  <a:pt x="14616" y="255906"/>
                </a:lnTo>
                <a:lnTo>
                  <a:pt x="14307" y="264695"/>
                </a:lnTo>
                <a:lnTo>
                  <a:pt x="14293" y="260529"/>
                </a:lnTo>
                <a:lnTo>
                  <a:pt x="16407" y="253305"/>
                </a:lnTo>
                <a:lnTo>
                  <a:pt x="18082" y="248712"/>
                </a:lnTo>
                <a:lnTo>
                  <a:pt x="22059" y="238528"/>
                </a:lnTo>
                <a:lnTo>
                  <a:pt x="24231" y="233145"/>
                </a:lnTo>
                <a:lnTo>
                  <a:pt x="27267" y="226699"/>
                </a:lnTo>
                <a:lnTo>
                  <a:pt x="30878" y="219544"/>
                </a:lnTo>
                <a:lnTo>
                  <a:pt x="34873" y="211917"/>
                </a:lnTo>
                <a:lnTo>
                  <a:pt x="38330" y="203974"/>
                </a:lnTo>
                <a:lnTo>
                  <a:pt x="41429" y="195822"/>
                </a:lnTo>
                <a:lnTo>
                  <a:pt x="44288" y="187529"/>
                </a:lnTo>
                <a:lnTo>
                  <a:pt x="46988" y="179144"/>
                </a:lnTo>
                <a:lnTo>
                  <a:pt x="52105" y="162206"/>
                </a:lnTo>
                <a:lnTo>
                  <a:pt x="55374" y="154641"/>
                </a:lnTo>
                <a:lnTo>
                  <a:pt x="59141" y="147693"/>
                </a:lnTo>
                <a:lnTo>
                  <a:pt x="63240" y="141156"/>
                </a:lnTo>
                <a:lnTo>
                  <a:pt x="66766" y="133941"/>
                </a:lnTo>
                <a:lnTo>
                  <a:pt x="69911" y="126273"/>
                </a:lnTo>
                <a:lnTo>
                  <a:pt x="72801" y="118304"/>
                </a:lnTo>
                <a:lnTo>
                  <a:pt x="78130" y="104368"/>
                </a:lnTo>
                <a:lnTo>
                  <a:pt x="80661" y="97986"/>
                </a:lnTo>
                <a:lnTo>
                  <a:pt x="83142" y="92778"/>
                </a:lnTo>
                <a:lnTo>
                  <a:pt x="85591" y="88353"/>
                </a:lnTo>
                <a:lnTo>
                  <a:pt x="88017" y="84451"/>
                </a:lnTo>
                <a:lnTo>
                  <a:pt x="89634" y="79945"/>
                </a:lnTo>
                <a:lnTo>
                  <a:pt x="90713" y="75036"/>
                </a:lnTo>
                <a:lnTo>
                  <a:pt x="91431" y="69858"/>
                </a:lnTo>
                <a:lnTo>
                  <a:pt x="92704" y="66406"/>
                </a:lnTo>
                <a:lnTo>
                  <a:pt x="94346" y="64105"/>
                </a:lnTo>
                <a:lnTo>
                  <a:pt x="99914" y="59582"/>
                </a:lnTo>
                <a:lnTo>
                  <a:pt x="103776" y="64077"/>
                </a:lnTo>
                <a:lnTo>
                  <a:pt x="104902" y="67314"/>
                </a:lnTo>
                <a:lnTo>
                  <a:pt x="105654" y="71378"/>
                </a:lnTo>
                <a:lnTo>
                  <a:pt x="106155" y="75992"/>
                </a:lnTo>
                <a:lnTo>
                  <a:pt x="106712" y="83658"/>
                </a:lnTo>
                <a:lnTo>
                  <a:pt x="106959" y="90241"/>
                </a:lnTo>
                <a:lnTo>
                  <a:pt x="107098" y="99302"/>
                </a:lnTo>
                <a:lnTo>
                  <a:pt x="107131" y="105131"/>
                </a:lnTo>
                <a:lnTo>
                  <a:pt x="107933" y="108019"/>
                </a:lnTo>
                <a:lnTo>
                  <a:pt x="110941" y="113768"/>
                </a:lnTo>
                <a:lnTo>
                  <a:pt x="114924" y="119498"/>
                </a:lnTo>
                <a:lnTo>
                  <a:pt x="120156" y="126386"/>
                </a:lnTo>
                <a:lnTo>
                  <a:pt x="121380" y="126952"/>
                </a:lnTo>
                <a:lnTo>
                  <a:pt x="126893" y="127747"/>
                </a:lnTo>
                <a:lnTo>
                  <a:pt x="131274" y="127933"/>
                </a:lnTo>
                <a:lnTo>
                  <a:pt x="140100" y="122936"/>
                </a:lnTo>
                <a:lnTo>
                  <a:pt x="145788" y="118937"/>
                </a:lnTo>
                <a:lnTo>
                  <a:pt x="150373" y="114365"/>
                </a:lnTo>
                <a:lnTo>
                  <a:pt x="154224" y="109412"/>
                </a:lnTo>
                <a:lnTo>
                  <a:pt x="157584" y="104206"/>
                </a:lnTo>
                <a:lnTo>
                  <a:pt x="160619" y="98830"/>
                </a:lnTo>
                <a:lnTo>
                  <a:pt x="163436" y="93340"/>
                </a:lnTo>
                <a:lnTo>
                  <a:pt x="166107" y="87776"/>
                </a:lnTo>
                <a:lnTo>
                  <a:pt x="169476" y="82161"/>
                </a:lnTo>
                <a:lnTo>
                  <a:pt x="173309" y="76513"/>
                </a:lnTo>
                <a:lnTo>
                  <a:pt x="177452" y="70843"/>
                </a:lnTo>
                <a:lnTo>
                  <a:pt x="181008" y="64205"/>
                </a:lnTo>
                <a:lnTo>
                  <a:pt x="184172" y="56922"/>
                </a:lnTo>
                <a:lnTo>
                  <a:pt x="187075" y="49210"/>
                </a:lnTo>
                <a:lnTo>
                  <a:pt x="189804" y="43116"/>
                </a:lnTo>
                <a:lnTo>
                  <a:pt x="192418" y="38100"/>
                </a:lnTo>
                <a:lnTo>
                  <a:pt x="197438" y="29988"/>
                </a:lnTo>
                <a:lnTo>
                  <a:pt x="202315" y="23207"/>
                </a:lnTo>
                <a:lnTo>
                  <a:pt x="203933" y="20065"/>
                </a:lnTo>
                <a:lnTo>
                  <a:pt x="206210" y="12045"/>
                </a:lnTo>
                <a:lnTo>
                  <a:pt x="207166" y="8081"/>
                </a:lnTo>
                <a:lnTo>
                  <a:pt x="213320" y="15449"/>
                </a:lnTo>
                <a:lnTo>
                  <a:pt x="213872" y="18651"/>
                </a:lnTo>
                <a:lnTo>
                  <a:pt x="214019" y="20838"/>
                </a:lnTo>
                <a:lnTo>
                  <a:pt x="215704" y="23249"/>
                </a:lnTo>
                <a:lnTo>
                  <a:pt x="224073" y="30240"/>
                </a:lnTo>
                <a:lnTo>
                  <a:pt x="228053" y="33687"/>
                </a:lnTo>
                <a:lnTo>
                  <a:pt x="231796" y="37869"/>
                </a:lnTo>
                <a:lnTo>
                  <a:pt x="233112" y="40317"/>
                </a:lnTo>
                <a:lnTo>
                  <a:pt x="235225" y="48551"/>
                </a:lnTo>
                <a:lnTo>
                  <a:pt x="235398" y="49344"/>
                </a:lnTo>
                <a:lnTo>
                  <a:pt x="235642" y="55011"/>
                </a:lnTo>
                <a:lnTo>
                  <a:pt x="233582" y="62586"/>
                </a:lnTo>
                <a:lnTo>
                  <a:pt x="231922" y="67273"/>
                </a:lnTo>
                <a:lnTo>
                  <a:pt x="227960" y="77561"/>
                </a:lnTo>
                <a:lnTo>
                  <a:pt x="225793" y="82971"/>
                </a:lnTo>
                <a:lnTo>
                  <a:pt x="224347" y="87531"/>
                </a:lnTo>
                <a:lnTo>
                  <a:pt x="222741" y="95137"/>
                </a:lnTo>
                <a:lnTo>
                  <a:pt x="219911" y="101692"/>
                </a:lnTo>
                <a:lnTo>
                  <a:pt x="218045" y="104774"/>
                </a:lnTo>
                <a:lnTo>
                  <a:pt x="215972" y="110738"/>
                </a:lnTo>
                <a:lnTo>
                  <a:pt x="214641" y="117777"/>
                </a:lnTo>
                <a:lnTo>
                  <a:pt x="215325" y="119307"/>
                </a:lnTo>
                <a:lnTo>
                  <a:pt x="218202" y="123547"/>
                </a:lnTo>
                <a:lnTo>
                  <a:pt x="220081" y="125059"/>
                </a:lnTo>
                <a:lnTo>
                  <a:pt x="224284" y="126738"/>
                </a:lnTo>
                <a:lnTo>
                  <a:pt x="233451" y="127817"/>
                </a:lnTo>
                <a:lnTo>
                  <a:pt x="238165" y="127964"/>
                </a:lnTo>
                <a:lnTo>
                  <a:pt x="245022" y="125490"/>
                </a:lnTo>
                <a:lnTo>
                  <a:pt x="254155" y="121215"/>
                </a:lnTo>
                <a:lnTo>
                  <a:pt x="266151" y="116140"/>
                </a:lnTo>
                <a:lnTo>
                  <a:pt x="275188" y="110709"/>
                </a:lnTo>
                <a:lnTo>
                  <a:pt x="281850" y="106073"/>
                </a:lnTo>
                <a:lnTo>
                  <a:pt x="290478" y="103098"/>
                </a:lnTo>
                <a:lnTo>
                  <a:pt x="292882" y="102368"/>
                </a:lnTo>
                <a:lnTo>
                  <a:pt x="292893" y="122516"/>
                </a:lnTo>
                <a:lnTo>
                  <a:pt x="293688" y="124371"/>
                </a:lnTo>
                <a:lnTo>
                  <a:pt x="295010" y="125608"/>
                </a:lnTo>
                <a:lnTo>
                  <a:pt x="300038" y="12808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4" name="Volný tvar 83"/>
          <p:cNvSpPr/>
          <p:nvPr/>
        </p:nvSpPr>
        <p:spPr>
          <a:xfrm>
            <a:off x="7422356" y="3429000"/>
            <a:ext cx="2117" cy="1"/>
          </a:xfrm>
          <a:custGeom>
            <a:avLst/>
            <a:gdLst/>
            <a:ahLst/>
            <a:cxnLst/>
            <a:rect l="0" t="0" r="0" b="0"/>
            <a:pathLst>
              <a:path w="2117" h="1">
                <a:moveTo>
                  <a:pt x="0" y="0"/>
                </a:moveTo>
                <a:lnTo>
                  <a:pt x="2116" y="0"/>
                </a:lnTo>
                <a:close/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5" name="SMARTInkAnnotation290"/>
          <p:cNvSpPr/>
          <p:nvPr/>
        </p:nvSpPr>
        <p:spPr>
          <a:xfrm>
            <a:off x="7336631" y="3351847"/>
            <a:ext cx="114301" cy="17137"/>
          </a:xfrm>
          <a:custGeom>
            <a:avLst/>
            <a:gdLst/>
            <a:ahLst/>
            <a:cxnLst/>
            <a:rect l="0" t="0" r="0" b="0"/>
            <a:pathLst>
              <a:path w="114301" h="17137">
                <a:moveTo>
                  <a:pt x="0" y="0"/>
                </a:moveTo>
                <a:lnTo>
                  <a:pt x="0" y="7381"/>
                </a:lnTo>
                <a:lnTo>
                  <a:pt x="794" y="7778"/>
                </a:lnTo>
                <a:lnTo>
                  <a:pt x="3793" y="8220"/>
                </a:lnTo>
                <a:lnTo>
                  <a:pt x="5703" y="9290"/>
                </a:lnTo>
                <a:lnTo>
                  <a:pt x="7771" y="10956"/>
                </a:lnTo>
                <a:lnTo>
                  <a:pt x="9943" y="13019"/>
                </a:lnTo>
                <a:lnTo>
                  <a:pt x="12978" y="14394"/>
                </a:lnTo>
                <a:lnTo>
                  <a:pt x="16589" y="15311"/>
                </a:lnTo>
                <a:lnTo>
                  <a:pt x="20585" y="15923"/>
                </a:lnTo>
                <a:lnTo>
                  <a:pt x="25629" y="16330"/>
                </a:lnTo>
                <a:lnTo>
                  <a:pt x="31374" y="16602"/>
                </a:lnTo>
                <a:lnTo>
                  <a:pt x="48719" y="16984"/>
                </a:lnTo>
                <a:lnTo>
                  <a:pt x="89420" y="17136"/>
                </a:lnTo>
                <a:lnTo>
                  <a:pt x="93744" y="16186"/>
                </a:lnTo>
                <a:lnTo>
                  <a:pt x="97420" y="14601"/>
                </a:lnTo>
                <a:lnTo>
                  <a:pt x="100666" y="12591"/>
                </a:lnTo>
                <a:lnTo>
                  <a:pt x="103624" y="11252"/>
                </a:lnTo>
                <a:lnTo>
                  <a:pt x="106389" y="10359"/>
                </a:lnTo>
                <a:lnTo>
                  <a:pt x="114300" y="85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6" name="SMARTInkAnnotation291"/>
          <p:cNvSpPr/>
          <p:nvPr/>
        </p:nvSpPr>
        <p:spPr>
          <a:xfrm>
            <a:off x="7458075" y="3223841"/>
            <a:ext cx="125281" cy="290885"/>
          </a:xfrm>
          <a:custGeom>
            <a:avLst/>
            <a:gdLst/>
            <a:ahLst/>
            <a:cxnLst/>
            <a:rect l="0" t="0" r="0" b="0"/>
            <a:pathLst>
              <a:path w="125281" h="290885">
                <a:moveTo>
                  <a:pt x="0" y="290884"/>
                </a:moveTo>
                <a:lnTo>
                  <a:pt x="3792" y="281782"/>
                </a:lnTo>
                <a:lnTo>
                  <a:pt x="4909" y="277196"/>
                </a:lnTo>
                <a:lnTo>
                  <a:pt x="5653" y="272234"/>
                </a:lnTo>
                <a:lnTo>
                  <a:pt x="6151" y="267021"/>
                </a:lnTo>
                <a:lnTo>
                  <a:pt x="7275" y="263545"/>
                </a:lnTo>
                <a:lnTo>
                  <a:pt x="8818" y="261228"/>
                </a:lnTo>
                <a:lnTo>
                  <a:pt x="10642" y="259683"/>
                </a:lnTo>
                <a:lnTo>
                  <a:pt x="12651" y="255796"/>
                </a:lnTo>
                <a:lnTo>
                  <a:pt x="14784" y="250347"/>
                </a:lnTo>
                <a:lnTo>
                  <a:pt x="17000" y="243857"/>
                </a:lnTo>
                <a:lnTo>
                  <a:pt x="20858" y="236672"/>
                </a:lnTo>
                <a:lnTo>
                  <a:pt x="25811" y="229025"/>
                </a:lnTo>
                <a:lnTo>
                  <a:pt x="31495" y="221070"/>
                </a:lnTo>
                <a:lnTo>
                  <a:pt x="36078" y="211956"/>
                </a:lnTo>
                <a:lnTo>
                  <a:pt x="39927" y="202070"/>
                </a:lnTo>
                <a:lnTo>
                  <a:pt x="43287" y="191670"/>
                </a:lnTo>
                <a:lnTo>
                  <a:pt x="47114" y="181879"/>
                </a:lnTo>
                <a:lnTo>
                  <a:pt x="51253" y="172493"/>
                </a:lnTo>
                <a:lnTo>
                  <a:pt x="55600" y="163380"/>
                </a:lnTo>
                <a:lnTo>
                  <a:pt x="64663" y="143093"/>
                </a:lnTo>
                <a:lnTo>
                  <a:pt x="69302" y="132349"/>
                </a:lnTo>
                <a:lnTo>
                  <a:pt x="73189" y="122329"/>
                </a:lnTo>
                <a:lnTo>
                  <a:pt x="76573" y="112791"/>
                </a:lnTo>
                <a:lnTo>
                  <a:pt x="79625" y="103576"/>
                </a:lnTo>
                <a:lnTo>
                  <a:pt x="85130" y="85715"/>
                </a:lnTo>
                <a:lnTo>
                  <a:pt x="87709" y="76952"/>
                </a:lnTo>
                <a:lnTo>
                  <a:pt x="90223" y="69205"/>
                </a:lnTo>
                <a:lnTo>
                  <a:pt x="92692" y="62136"/>
                </a:lnTo>
                <a:lnTo>
                  <a:pt x="95132" y="55517"/>
                </a:lnTo>
                <a:lnTo>
                  <a:pt x="97553" y="48248"/>
                </a:lnTo>
                <a:lnTo>
                  <a:pt x="102358" y="32550"/>
                </a:lnTo>
                <a:lnTo>
                  <a:pt x="104751" y="26269"/>
                </a:lnTo>
                <a:lnTo>
                  <a:pt x="107140" y="21129"/>
                </a:lnTo>
                <a:lnTo>
                  <a:pt x="109527" y="16750"/>
                </a:lnTo>
                <a:lnTo>
                  <a:pt x="111911" y="12878"/>
                </a:lnTo>
                <a:lnTo>
                  <a:pt x="114295" y="9344"/>
                </a:lnTo>
                <a:lnTo>
                  <a:pt x="120032" y="1379"/>
                </a:lnTo>
                <a:lnTo>
                  <a:pt x="121296" y="726"/>
                </a:lnTo>
                <a:lnTo>
                  <a:pt x="124817" y="0"/>
                </a:lnTo>
                <a:lnTo>
                  <a:pt x="125280" y="2663"/>
                </a:lnTo>
                <a:lnTo>
                  <a:pt x="124795" y="7297"/>
                </a:lnTo>
                <a:lnTo>
                  <a:pt x="123677" y="13243"/>
                </a:lnTo>
                <a:lnTo>
                  <a:pt x="122139" y="20065"/>
                </a:lnTo>
                <a:lnTo>
                  <a:pt x="118313" y="35265"/>
                </a:lnTo>
                <a:lnTo>
                  <a:pt x="111697" y="59887"/>
                </a:lnTo>
                <a:lnTo>
                  <a:pt x="109389" y="69259"/>
                </a:lnTo>
                <a:lnTo>
                  <a:pt x="104709" y="89831"/>
                </a:lnTo>
                <a:lnTo>
                  <a:pt x="101555" y="99699"/>
                </a:lnTo>
                <a:lnTo>
                  <a:pt x="97866" y="109135"/>
                </a:lnTo>
                <a:lnTo>
                  <a:pt x="93819" y="118282"/>
                </a:lnTo>
                <a:lnTo>
                  <a:pt x="90327" y="128191"/>
                </a:lnTo>
                <a:lnTo>
                  <a:pt x="87205" y="138607"/>
                </a:lnTo>
                <a:lnTo>
                  <a:pt x="84331" y="149361"/>
                </a:lnTo>
                <a:lnTo>
                  <a:pt x="82415" y="158435"/>
                </a:lnTo>
                <a:lnTo>
                  <a:pt x="81136" y="166390"/>
                </a:lnTo>
                <a:lnTo>
                  <a:pt x="80285" y="173598"/>
                </a:lnTo>
                <a:lnTo>
                  <a:pt x="78923" y="181260"/>
                </a:lnTo>
                <a:lnTo>
                  <a:pt x="77221" y="189227"/>
                </a:lnTo>
                <a:lnTo>
                  <a:pt x="75293" y="197395"/>
                </a:lnTo>
                <a:lnTo>
                  <a:pt x="74007" y="204745"/>
                </a:lnTo>
                <a:lnTo>
                  <a:pt x="73151" y="211551"/>
                </a:lnTo>
                <a:lnTo>
                  <a:pt x="72580" y="217993"/>
                </a:lnTo>
                <a:lnTo>
                  <a:pt x="72199" y="223240"/>
                </a:lnTo>
                <a:lnTo>
                  <a:pt x="71775" y="231610"/>
                </a:lnTo>
                <a:lnTo>
                  <a:pt x="71504" y="238853"/>
                </a:lnTo>
                <a:lnTo>
                  <a:pt x="71457" y="243929"/>
                </a:lnTo>
                <a:lnTo>
                  <a:pt x="71438" y="235128"/>
                </a:lnTo>
                <a:lnTo>
                  <a:pt x="70644" y="233711"/>
                </a:lnTo>
                <a:lnTo>
                  <a:pt x="69321" y="232766"/>
                </a:lnTo>
                <a:lnTo>
                  <a:pt x="65286" y="231250"/>
                </a:lnTo>
                <a:lnTo>
                  <a:pt x="64955" y="230173"/>
                </a:lnTo>
                <a:lnTo>
                  <a:pt x="64588" y="226436"/>
                </a:lnTo>
                <a:lnTo>
                  <a:pt x="63696" y="226011"/>
                </a:lnTo>
                <a:lnTo>
                  <a:pt x="62307" y="226680"/>
                </a:lnTo>
                <a:lnTo>
                  <a:pt x="60588" y="228079"/>
                </a:lnTo>
                <a:lnTo>
                  <a:pt x="59442" y="229964"/>
                </a:lnTo>
                <a:lnTo>
                  <a:pt x="58169" y="234599"/>
                </a:lnTo>
                <a:lnTo>
                  <a:pt x="58622" y="237168"/>
                </a:lnTo>
                <a:lnTo>
                  <a:pt x="62261" y="245334"/>
                </a:lnTo>
                <a:lnTo>
                  <a:pt x="63389" y="250955"/>
                </a:lnTo>
                <a:lnTo>
                  <a:pt x="65278" y="253787"/>
                </a:lnTo>
                <a:lnTo>
                  <a:pt x="68125" y="256627"/>
                </a:lnTo>
                <a:lnTo>
                  <a:pt x="76515" y="263480"/>
                </a:lnTo>
                <a:lnTo>
                  <a:pt x="78791" y="264994"/>
                </a:lnTo>
                <a:lnTo>
                  <a:pt x="85554" y="269217"/>
                </a:lnTo>
                <a:lnTo>
                  <a:pt x="88786" y="270724"/>
                </a:lnTo>
                <a:lnTo>
                  <a:pt x="91733" y="271729"/>
                </a:lnTo>
                <a:lnTo>
                  <a:pt x="94494" y="272399"/>
                </a:lnTo>
                <a:lnTo>
                  <a:pt x="97126" y="273798"/>
                </a:lnTo>
                <a:lnTo>
                  <a:pt x="99676" y="275683"/>
                </a:lnTo>
                <a:lnTo>
                  <a:pt x="107156" y="2823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7" name="SMARTInkAnnotation292"/>
          <p:cNvSpPr/>
          <p:nvPr/>
        </p:nvSpPr>
        <p:spPr>
          <a:xfrm>
            <a:off x="7597071" y="3429031"/>
            <a:ext cx="61030" cy="93725"/>
          </a:xfrm>
          <a:custGeom>
            <a:avLst/>
            <a:gdLst/>
            <a:ahLst/>
            <a:cxnLst/>
            <a:rect l="0" t="0" r="0" b="0"/>
            <a:pathLst>
              <a:path w="61030" h="93725">
                <a:moveTo>
                  <a:pt x="61029" y="8541"/>
                </a:moveTo>
                <a:lnTo>
                  <a:pt x="54878" y="1160"/>
                </a:lnTo>
                <a:lnTo>
                  <a:pt x="53753" y="763"/>
                </a:lnTo>
                <a:lnTo>
                  <a:pt x="52210" y="498"/>
                </a:lnTo>
                <a:lnTo>
                  <a:pt x="47822" y="73"/>
                </a:lnTo>
                <a:lnTo>
                  <a:pt x="45104" y="15"/>
                </a:lnTo>
                <a:lnTo>
                  <a:pt x="43268" y="0"/>
                </a:lnTo>
                <a:lnTo>
                  <a:pt x="41251" y="942"/>
                </a:lnTo>
                <a:lnTo>
                  <a:pt x="39112" y="2522"/>
                </a:lnTo>
                <a:lnTo>
                  <a:pt x="36893" y="4529"/>
                </a:lnTo>
                <a:lnTo>
                  <a:pt x="34619" y="6818"/>
                </a:lnTo>
                <a:lnTo>
                  <a:pt x="32310" y="9298"/>
                </a:lnTo>
                <a:lnTo>
                  <a:pt x="29977" y="11903"/>
                </a:lnTo>
                <a:lnTo>
                  <a:pt x="19108" y="24671"/>
                </a:lnTo>
                <a:lnTo>
                  <a:pt x="16413" y="28819"/>
                </a:lnTo>
                <a:lnTo>
                  <a:pt x="14616" y="32537"/>
                </a:lnTo>
                <a:lnTo>
                  <a:pt x="13417" y="35969"/>
                </a:lnTo>
                <a:lnTo>
                  <a:pt x="11825" y="40161"/>
                </a:lnTo>
                <a:lnTo>
                  <a:pt x="7939" y="49900"/>
                </a:lnTo>
                <a:lnTo>
                  <a:pt x="6586" y="55164"/>
                </a:lnTo>
                <a:lnTo>
                  <a:pt x="5684" y="60578"/>
                </a:lnTo>
                <a:lnTo>
                  <a:pt x="5082" y="66092"/>
                </a:lnTo>
                <a:lnTo>
                  <a:pt x="3887" y="70721"/>
                </a:lnTo>
                <a:lnTo>
                  <a:pt x="2296" y="74760"/>
                </a:lnTo>
                <a:lnTo>
                  <a:pt x="442" y="78404"/>
                </a:lnTo>
                <a:lnTo>
                  <a:pt x="0" y="81786"/>
                </a:lnTo>
                <a:lnTo>
                  <a:pt x="500" y="84994"/>
                </a:lnTo>
                <a:lnTo>
                  <a:pt x="3211" y="92435"/>
                </a:lnTo>
                <a:lnTo>
                  <a:pt x="4227" y="93045"/>
                </a:lnTo>
                <a:lnTo>
                  <a:pt x="5699" y="93452"/>
                </a:lnTo>
                <a:lnTo>
                  <a:pt x="7473" y="93724"/>
                </a:lnTo>
                <a:lnTo>
                  <a:pt x="9450" y="92952"/>
                </a:lnTo>
                <a:lnTo>
                  <a:pt x="11562" y="91485"/>
                </a:lnTo>
                <a:lnTo>
                  <a:pt x="13763" y="89555"/>
                </a:lnTo>
                <a:lnTo>
                  <a:pt x="16024" y="87315"/>
                </a:lnTo>
                <a:lnTo>
                  <a:pt x="18326" y="84870"/>
                </a:lnTo>
                <a:lnTo>
                  <a:pt x="23000" y="79612"/>
                </a:lnTo>
                <a:lnTo>
                  <a:pt x="34844" y="65643"/>
                </a:lnTo>
                <a:lnTo>
                  <a:pt x="37223" y="61849"/>
                </a:lnTo>
                <a:lnTo>
                  <a:pt x="39602" y="57415"/>
                </a:lnTo>
                <a:lnTo>
                  <a:pt x="41982" y="52553"/>
                </a:lnTo>
                <a:lnTo>
                  <a:pt x="43568" y="48360"/>
                </a:lnTo>
                <a:lnTo>
                  <a:pt x="44626" y="44612"/>
                </a:lnTo>
                <a:lnTo>
                  <a:pt x="45331" y="41161"/>
                </a:lnTo>
                <a:lnTo>
                  <a:pt x="46594" y="36955"/>
                </a:lnTo>
                <a:lnTo>
                  <a:pt x="48232" y="32246"/>
                </a:lnTo>
                <a:lnTo>
                  <a:pt x="53555" y="17999"/>
                </a:lnTo>
                <a:lnTo>
                  <a:pt x="53738" y="20047"/>
                </a:lnTo>
                <a:lnTo>
                  <a:pt x="53856" y="24572"/>
                </a:lnTo>
                <a:lnTo>
                  <a:pt x="53885" y="8569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8" name="SMARTInkAnnotation293"/>
          <p:cNvSpPr/>
          <p:nvPr/>
        </p:nvSpPr>
        <p:spPr>
          <a:xfrm>
            <a:off x="7700962" y="3259290"/>
            <a:ext cx="292895" cy="277093"/>
          </a:xfrm>
          <a:custGeom>
            <a:avLst/>
            <a:gdLst/>
            <a:ahLst/>
            <a:cxnLst/>
            <a:rect l="0" t="0" r="0" b="0"/>
            <a:pathLst>
              <a:path w="292895" h="277093">
                <a:moveTo>
                  <a:pt x="0" y="264007"/>
                </a:moveTo>
                <a:lnTo>
                  <a:pt x="3793" y="264007"/>
                </a:lnTo>
                <a:lnTo>
                  <a:pt x="5704" y="263055"/>
                </a:lnTo>
                <a:lnTo>
                  <a:pt x="13001" y="256626"/>
                </a:lnTo>
                <a:lnTo>
                  <a:pt x="21490" y="251237"/>
                </a:lnTo>
                <a:lnTo>
                  <a:pt x="26233" y="247874"/>
                </a:lnTo>
                <a:lnTo>
                  <a:pt x="37853" y="239056"/>
                </a:lnTo>
                <a:lnTo>
                  <a:pt x="43491" y="234039"/>
                </a:lnTo>
                <a:lnTo>
                  <a:pt x="48839" y="228788"/>
                </a:lnTo>
                <a:lnTo>
                  <a:pt x="53990" y="223383"/>
                </a:lnTo>
                <a:lnTo>
                  <a:pt x="59012" y="217874"/>
                </a:lnTo>
                <a:lnTo>
                  <a:pt x="68826" y="206674"/>
                </a:lnTo>
                <a:lnTo>
                  <a:pt x="73665" y="200067"/>
                </a:lnTo>
                <a:lnTo>
                  <a:pt x="78479" y="192805"/>
                </a:lnTo>
                <a:lnTo>
                  <a:pt x="83276" y="185107"/>
                </a:lnTo>
                <a:lnTo>
                  <a:pt x="105196" y="151518"/>
                </a:lnTo>
                <a:lnTo>
                  <a:pt x="111406" y="140437"/>
                </a:lnTo>
                <a:lnTo>
                  <a:pt x="116339" y="130192"/>
                </a:lnTo>
                <a:lnTo>
                  <a:pt x="129961" y="97769"/>
                </a:lnTo>
                <a:lnTo>
                  <a:pt x="132678" y="90316"/>
                </a:lnTo>
                <a:lnTo>
                  <a:pt x="135283" y="82491"/>
                </a:lnTo>
                <a:lnTo>
                  <a:pt x="137813" y="74416"/>
                </a:lnTo>
                <a:lnTo>
                  <a:pt x="139501" y="67128"/>
                </a:lnTo>
                <a:lnTo>
                  <a:pt x="140626" y="60365"/>
                </a:lnTo>
                <a:lnTo>
                  <a:pt x="141375" y="53950"/>
                </a:lnTo>
                <a:lnTo>
                  <a:pt x="141876" y="47769"/>
                </a:lnTo>
                <a:lnTo>
                  <a:pt x="142208" y="41744"/>
                </a:lnTo>
                <a:lnTo>
                  <a:pt x="142430" y="35822"/>
                </a:lnTo>
                <a:lnTo>
                  <a:pt x="141785" y="30921"/>
                </a:lnTo>
                <a:lnTo>
                  <a:pt x="138952" y="22936"/>
                </a:lnTo>
                <a:lnTo>
                  <a:pt x="135046" y="16212"/>
                </a:lnTo>
                <a:lnTo>
                  <a:pt x="130664" y="10048"/>
                </a:lnTo>
                <a:lnTo>
                  <a:pt x="126071" y="4134"/>
                </a:lnTo>
                <a:lnTo>
                  <a:pt x="123734" y="2176"/>
                </a:lnTo>
                <a:lnTo>
                  <a:pt x="119022" y="0"/>
                </a:lnTo>
                <a:lnTo>
                  <a:pt x="116655" y="373"/>
                </a:lnTo>
                <a:lnTo>
                  <a:pt x="114283" y="1573"/>
                </a:lnTo>
                <a:lnTo>
                  <a:pt x="111907" y="3326"/>
                </a:lnTo>
                <a:lnTo>
                  <a:pt x="107942" y="7353"/>
                </a:lnTo>
                <a:lnTo>
                  <a:pt x="102918" y="12894"/>
                </a:lnTo>
                <a:lnTo>
                  <a:pt x="97187" y="19446"/>
                </a:lnTo>
                <a:lnTo>
                  <a:pt x="92573" y="25719"/>
                </a:lnTo>
                <a:lnTo>
                  <a:pt x="88703" y="31806"/>
                </a:lnTo>
                <a:lnTo>
                  <a:pt x="85329" y="37769"/>
                </a:lnTo>
                <a:lnTo>
                  <a:pt x="82286" y="44602"/>
                </a:lnTo>
                <a:lnTo>
                  <a:pt x="79463" y="52014"/>
                </a:lnTo>
                <a:lnTo>
                  <a:pt x="76788" y="59813"/>
                </a:lnTo>
                <a:lnTo>
                  <a:pt x="75005" y="67871"/>
                </a:lnTo>
                <a:lnTo>
                  <a:pt x="73816" y="76099"/>
                </a:lnTo>
                <a:lnTo>
                  <a:pt x="73023" y="84443"/>
                </a:lnTo>
                <a:lnTo>
                  <a:pt x="71701" y="92863"/>
                </a:lnTo>
                <a:lnTo>
                  <a:pt x="70026" y="101333"/>
                </a:lnTo>
                <a:lnTo>
                  <a:pt x="68115" y="109838"/>
                </a:lnTo>
                <a:lnTo>
                  <a:pt x="66841" y="118365"/>
                </a:lnTo>
                <a:lnTo>
                  <a:pt x="65993" y="126907"/>
                </a:lnTo>
                <a:lnTo>
                  <a:pt x="65425" y="135460"/>
                </a:lnTo>
                <a:lnTo>
                  <a:pt x="65049" y="144019"/>
                </a:lnTo>
                <a:lnTo>
                  <a:pt x="64629" y="161149"/>
                </a:lnTo>
                <a:lnTo>
                  <a:pt x="64393" y="186858"/>
                </a:lnTo>
                <a:lnTo>
                  <a:pt x="65153" y="194477"/>
                </a:lnTo>
                <a:lnTo>
                  <a:pt x="66455" y="201461"/>
                </a:lnTo>
                <a:lnTo>
                  <a:pt x="68116" y="208022"/>
                </a:lnTo>
                <a:lnTo>
                  <a:pt x="69224" y="214301"/>
                </a:lnTo>
                <a:lnTo>
                  <a:pt x="69961" y="220392"/>
                </a:lnTo>
                <a:lnTo>
                  <a:pt x="70453" y="226358"/>
                </a:lnTo>
                <a:lnTo>
                  <a:pt x="72369" y="231288"/>
                </a:lnTo>
                <a:lnTo>
                  <a:pt x="75233" y="235527"/>
                </a:lnTo>
                <a:lnTo>
                  <a:pt x="81855" y="242777"/>
                </a:lnTo>
                <a:lnTo>
                  <a:pt x="87444" y="249174"/>
                </a:lnTo>
                <a:lnTo>
                  <a:pt x="95054" y="258130"/>
                </a:lnTo>
                <a:lnTo>
                  <a:pt x="97501" y="260089"/>
                </a:lnTo>
                <a:lnTo>
                  <a:pt x="102336" y="262266"/>
                </a:lnTo>
                <a:lnTo>
                  <a:pt x="104736" y="261894"/>
                </a:lnTo>
                <a:lnTo>
                  <a:pt x="107131" y="260693"/>
                </a:lnTo>
                <a:lnTo>
                  <a:pt x="114292" y="254453"/>
                </a:lnTo>
                <a:lnTo>
                  <a:pt x="116677" y="251923"/>
                </a:lnTo>
                <a:lnTo>
                  <a:pt x="121441" y="244031"/>
                </a:lnTo>
                <a:lnTo>
                  <a:pt x="123823" y="239260"/>
                </a:lnTo>
                <a:lnTo>
                  <a:pt x="128587" y="231419"/>
                </a:lnTo>
                <a:lnTo>
                  <a:pt x="134937" y="222853"/>
                </a:lnTo>
                <a:lnTo>
                  <a:pt x="145697" y="209521"/>
                </a:lnTo>
                <a:lnTo>
                  <a:pt x="149519" y="203871"/>
                </a:lnTo>
                <a:lnTo>
                  <a:pt x="152067" y="199152"/>
                </a:lnTo>
                <a:lnTo>
                  <a:pt x="156156" y="189283"/>
                </a:lnTo>
                <a:lnTo>
                  <a:pt x="160657" y="183023"/>
                </a:lnTo>
                <a:lnTo>
                  <a:pt x="161080" y="181443"/>
                </a:lnTo>
                <a:lnTo>
                  <a:pt x="160568" y="180389"/>
                </a:lnTo>
                <a:lnTo>
                  <a:pt x="159432" y="179687"/>
                </a:lnTo>
                <a:lnTo>
                  <a:pt x="158676" y="180171"/>
                </a:lnTo>
                <a:lnTo>
                  <a:pt x="158172" y="181446"/>
                </a:lnTo>
                <a:lnTo>
                  <a:pt x="157362" y="185786"/>
                </a:lnTo>
                <a:lnTo>
                  <a:pt x="157202" y="194440"/>
                </a:lnTo>
                <a:lnTo>
                  <a:pt x="157168" y="214359"/>
                </a:lnTo>
                <a:lnTo>
                  <a:pt x="157959" y="217573"/>
                </a:lnTo>
                <a:lnTo>
                  <a:pt x="160957" y="223685"/>
                </a:lnTo>
                <a:lnTo>
                  <a:pt x="162818" y="229576"/>
                </a:lnTo>
                <a:lnTo>
                  <a:pt x="163644" y="235369"/>
                </a:lnTo>
                <a:lnTo>
                  <a:pt x="164012" y="241119"/>
                </a:lnTo>
                <a:lnTo>
                  <a:pt x="164904" y="243986"/>
                </a:lnTo>
                <a:lnTo>
                  <a:pt x="168011" y="249711"/>
                </a:lnTo>
                <a:lnTo>
                  <a:pt x="169952" y="251619"/>
                </a:lnTo>
                <a:lnTo>
                  <a:pt x="172038" y="252891"/>
                </a:lnTo>
                <a:lnTo>
                  <a:pt x="176474" y="254304"/>
                </a:lnTo>
                <a:lnTo>
                  <a:pt x="181091" y="254932"/>
                </a:lnTo>
                <a:lnTo>
                  <a:pt x="183434" y="254147"/>
                </a:lnTo>
                <a:lnTo>
                  <a:pt x="188153" y="250735"/>
                </a:lnTo>
                <a:lnTo>
                  <a:pt x="195014" y="243503"/>
                </a:lnTo>
                <a:lnTo>
                  <a:pt x="205684" y="231262"/>
                </a:lnTo>
                <a:lnTo>
                  <a:pt x="223751" y="209805"/>
                </a:lnTo>
                <a:lnTo>
                  <a:pt x="225368" y="206917"/>
                </a:lnTo>
                <a:lnTo>
                  <a:pt x="227164" y="201169"/>
                </a:lnTo>
                <a:lnTo>
                  <a:pt x="228436" y="199255"/>
                </a:lnTo>
                <a:lnTo>
                  <a:pt x="230078" y="197979"/>
                </a:lnTo>
                <a:lnTo>
                  <a:pt x="235645" y="195471"/>
                </a:lnTo>
                <a:lnTo>
                  <a:pt x="235724" y="203232"/>
                </a:lnTo>
                <a:lnTo>
                  <a:pt x="235741" y="222961"/>
                </a:lnTo>
                <a:lnTo>
                  <a:pt x="234948" y="227118"/>
                </a:lnTo>
                <a:lnTo>
                  <a:pt x="233626" y="231794"/>
                </a:lnTo>
                <a:lnTo>
                  <a:pt x="231950" y="236817"/>
                </a:lnTo>
                <a:lnTo>
                  <a:pt x="230834" y="242070"/>
                </a:lnTo>
                <a:lnTo>
                  <a:pt x="230090" y="247478"/>
                </a:lnTo>
                <a:lnTo>
                  <a:pt x="229592" y="252987"/>
                </a:lnTo>
                <a:lnTo>
                  <a:pt x="229262" y="257613"/>
                </a:lnTo>
                <a:lnTo>
                  <a:pt x="228894" y="265293"/>
                </a:lnTo>
                <a:lnTo>
                  <a:pt x="229590" y="267722"/>
                </a:lnTo>
                <a:lnTo>
                  <a:pt x="230847" y="269341"/>
                </a:lnTo>
                <a:lnTo>
                  <a:pt x="234362" y="272093"/>
                </a:lnTo>
                <a:lnTo>
                  <a:pt x="238569" y="276491"/>
                </a:lnTo>
                <a:lnTo>
                  <a:pt x="240009" y="277092"/>
                </a:lnTo>
                <a:lnTo>
                  <a:pt x="240968" y="276540"/>
                </a:lnTo>
                <a:lnTo>
                  <a:pt x="241609" y="275220"/>
                </a:lnTo>
                <a:lnTo>
                  <a:pt x="242829" y="274340"/>
                </a:lnTo>
                <a:lnTo>
                  <a:pt x="246300" y="273362"/>
                </a:lnTo>
                <a:lnTo>
                  <a:pt x="250490" y="270387"/>
                </a:lnTo>
                <a:lnTo>
                  <a:pt x="257311" y="263358"/>
                </a:lnTo>
                <a:lnTo>
                  <a:pt x="259646" y="260716"/>
                </a:lnTo>
                <a:lnTo>
                  <a:pt x="264359" y="252702"/>
                </a:lnTo>
                <a:lnTo>
                  <a:pt x="270059" y="241137"/>
                </a:lnTo>
                <a:lnTo>
                  <a:pt x="272955" y="234475"/>
                </a:lnTo>
                <a:lnTo>
                  <a:pt x="274839" y="230031"/>
                </a:lnTo>
                <a:lnTo>
                  <a:pt x="276889" y="227069"/>
                </a:lnTo>
                <a:lnTo>
                  <a:pt x="279048" y="225094"/>
                </a:lnTo>
                <a:lnTo>
                  <a:pt x="281283" y="223778"/>
                </a:lnTo>
                <a:lnTo>
                  <a:pt x="282772" y="221947"/>
                </a:lnTo>
                <a:lnTo>
                  <a:pt x="283764" y="219775"/>
                </a:lnTo>
                <a:lnTo>
                  <a:pt x="284426" y="217374"/>
                </a:lnTo>
                <a:lnTo>
                  <a:pt x="285662" y="215773"/>
                </a:lnTo>
                <a:lnTo>
                  <a:pt x="287279" y="214706"/>
                </a:lnTo>
                <a:lnTo>
                  <a:pt x="292565" y="212697"/>
                </a:lnTo>
                <a:lnTo>
                  <a:pt x="292874" y="221310"/>
                </a:lnTo>
                <a:lnTo>
                  <a:pt x="292894" y="23828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9" name="SMARTInkAnnotation294"/>
          <p:cNvSpPr/>
          <p:nvPr/>
        </p:nvSpPr>
        <p:spPr>
          <a:xfrm>
            <a:off x="7973539" y="3480435"/>
            <a:ext cx="184624" cy="317044"/>
          </a:xfrm>
          <a:custGeom>
            <a:avLst/>
            <a:gdLst/>
            <a:ahLst/>
            <a:cxnLst/>
            <a:rect l="0" t="0" r="0" b="0"/>
            <a:pathLst>
              <a:path w="184624" h="317044">
                <a:moveTo>
                  <a:pt x="91754" y="68580"/>
                </a:moveTo>
                <a:lnTo>
                  <a:pt x="91754" y="55810"/>
                </a:lnTo>
                <a:lnTo>
                  <a:pt x="92548" y="53399"/>
                </a:lnTo>
                <a:lnTo>
                  <a:pt x="96664" y="45455"/>
                </a:lnTo>
                <a:lnTo>
                  <a:pt x="98604" y="35948"/>
                </a:lnTo>
                <a:lnTo>
                  <a:pt x="98811" y="30230"/>
                </a:lnTo>
                <a:lnTo>
                  <a:pt x="98046" y="28726"/>
                </a:lnTo>
                <a:lnTo>
                  <a:pt x="96742" y="27723"/>
                </a:lnTo>
                <a:lnTo>
                  <a:pt x="95080" y="27055"/>
                </a:lnTo>
                <a:lnTo>
                  <a:pt x="93971" y="25656"/>
                </a:lnTo>
                <a:lnTo>
                  <a:pt x="93232" y="23772"/>
                </a:lnTo>
                <a:lnTo>
                  <a:pt x="91841" y="17533"/>
                </a:lnTo>
                <a:lnTo>
                  <a:pt x="91760" y="8437"/>
                </a:lnTo>
                <a:lnTo>
                  <a:pt x="91754" y="0"/>
                </a:lnTo>
                <a:lnTo>
                  <a:pt x="87962" y="4551"/>
                </a:lnTo>
                <a:lnTo>
                  <a:pt x="86844" y="6844"/>
                </a:lnTo>
                <a:lnTo>
                  <a:pt x="85604" y="11932"/>
                </a:lnTo>
                <a:lnTo>
                  <a:pt x="84905" y="20151"/>
                </a:lnTo>
                <a:lnTo>
                  <a:pt x="84698" y="28619"/>
                </a:lnTo>
                <a:lnTo>
                  <a:pt x="84637" y="37160"/>
                </a:lnTo>
                <a:lnTo>
                  <a:pt x="82505" y="45408"/>
                </a:lnTo>
                <a:lnTo>
                  <a:pt x="80826" y="50275"/>
                </a:lnTo>
                <a:lnTo>
                  <a:pt x="79706" y="56376"/>
                </a:lnTo>
                <a:lnTo>
                  <a:pt x="78960" y="63302"/>
                </a:lnTo>
                <a:lnTo>
                  <a:pt x="78130" y="76711"/>
                </a:lnTo>
                <a:lnTo>
                  <a:pt x="77761" y="85846"/>
                </a:lnTo>
                <a:lnTo>
                  <a:pt x="77599" y="95621"/>
                </a:lnTo>
                <a:lnTo>
                  <a:pt x="77475" y="126999"/>
                </a:lnTo>
                <a:lnTo>
                  <a:pt x="76678" y="132291"/>
                </a:lnTo>
                <a:lnTo>
                  <a:pt x="75354" y="137724"/>
                </a:lnTo>
                <a:lnTo>
                  <a:pt x="73677" y="143251"/>
                </a:lnTo>
                <a:lnTo>
                  <a:pt x="72559" y="149793"/>
                </a:lnTo>
                <a:lnTo>
                  <a:pt x="71814" y="157012"/>
                </a:lnTo>
                <a:lnTo>
                  <a:pt x="71318" y="164682"/>
                </a:lnTo>
                <a:lnTo>
                  <a:pt x="70986" y="171700"/>
                </a:lnTo>
                <a:lnTo>
                  <a:pt x="70618" y="184579"/>
                </a:lnTo>
                <a:lnTo>
                  <a:pt x="70363" y="220945"/>
                </a:lnTo>
                <a:lnTo>
                  <a:pt x="70349" y="227306"/>
                </a:lnTo>
                <a:lnTo>
                  <a:pt x="69547" y="233453"/>
                </a:lnTo>
                <a:lnTo>
                  <a:pt x="68218" y="239455"/>
                </a:lnTo>
                <a:lnTo>
                  <a:pt x="66539" y="245362"/>
                </a:lnTo>
                <a:lnTo>
                  <a:pt x="64672" y="254464"/>
                </a:lnTo>
                <a:lnTo>
                  <a:pt x="63050" y="262638"/>
                </a:lnTo>
                <a:lnTo>
                  <a:pt x="61505" y="267484"/>
                </a:lnTo>
                <a:lnTo>
                  <a:pt x="59682" y="272620"/>
                </a:lnTo>
                <a:lnTo>
                  <a:pt x="57673" y="278901"/>
                </a:lnTo>
                <a:lnTo>
                  <a:pt x="50205" y="304133"/>
                </a:lnTo>
                <a:lnTo>
                  <a:pt x="47359" y="309160"/>
                </a:lnTo>
                <a:lnTo>
                  <a:pt x="45488" y="311834"/>
                </a:lnTo>
                <a:lnTo>
                  <a:pt x="43448" y="313617"/>
                </a:lnTo>
                <a:lnTo>
                  <a:pt x="39064" y="315598"/>
                </a:lnTo>
                <a:lnTo>
                  <a:pt x="34470" y="316478"/>
                </a:lnTo>
                <a:lnTo>
                  <a:pt x="28846" y="317043"/>
                </a:lnTo>
                <a:lnTo>
                  <a:pt x="25959" y="314581"/>
                </a:lnTo>
                <a:lnTo>
                  <a:pt x="22031" y="310311"/>
                </a:lnTo>
                <a:lnTo>
                  <a:pt x="17639" y="305238"/>
                </a:lnTo>
                <a:lnTo>
                  <a:pt x="13041" y="297269"/>
                </a:lnTo>
                <a:lnTo>
                  <a:pt x="9146" y="288329"/>
                </a:lnTo>
                <a:lnTo>
                  <a:pt x="7414" y="281181"/>
                </a:lnTo>
                <a:lnTo>
                  <a:pt x="4529" y="274829"/>
                </a:lnTo>
                <a:lnTo>
                  <a:pt x="2647" y="271802"/>
                </a:lnTo>
                <a:lnTo>
                  <a:pt x="1394" y="267878"/>
                </a:lnTo>
                <a:lnTo>
                  <a:pt x="0" y="258439"/>
                </a:lnTo>
                <a:lnTo>
                  <a:pt x="422" y="253256"/>
                </a:lnTo>
                <a:lnTo>
                  <a:pt x="1498" y="247894"/>
                </a:lnTo>
                <a:lnTo>
                  <a:pt x="3009" y="242415"/>
                </a:lnTo>
                <a:lnTo>
                  <a:pt x="6804" y="233787"/>
                </a:lnTo>
                <a:lnTo>
                  <a:pt x="11136" y="226778"/>
                </a:lnTo>
                <a:lnTo>
                  <a:pt x="15707" y="220487"/>
                </a:lnTo>
                <a:lnTo>
                  <a:pt x="20385" y="211977"/>
                </a:lnTo>
                <a:lnTo>
                  <a:pt x="22744" y="207040"/>
                </a:lnTo>
                <a:lnTo>
                  <a:pt x="25903" y="202797"/>
                </a:lnTo>
                <a:lnTo>
                  <a:pt x="29598" y="199015"/>
                </a:lnTo>
                <a:lnTo>
                  <a:pt x="33648" y="195542"/>
                </a:lnTo>
                <a:lnTo>
                  <a:pt x="37142" y="191321"/>
                </a:lnTo>
                <a:lnTo>
                  <a:pt x="40265" y="186602"/>
                </a:lnTo>
                <a:lnTo>
                  <a:pt x="43141" y="181551"/>
                </a:lnTo>
                <a:lnTo>
                  <a:pt x="46645" y="177232"/>
                </a:lnTo>
                <a:lnTo>
                  <a:pt x="50569" y="173400"/>
                </a:lnTo>
                <a:lnTo>
                  <a:pt x="54773" y="169892"/>
                </a:lnTo>
                <a:lnTo>
                  <a:pt x="58369" y="165649"/>
                </a:lnTo>
                <a:lnTo>
                  <a:pt x="61560" y="160915"/>
                </a:lnTo>
                <a:lnTo>
                  <a:pt x="64481" y="155854"/>
                </a:lnTo>
                <a:lnTo>
                  <a:pt x="68015" y="150575"/>
                </a:lnTo>
                <a:lnTo>
                  <a:pt x="71960" y="145151"/>
                </a:lnTo>
                <a:lnTo>
                  <a:pt x="76177" y="139630"/>
                </a:lnTo>
                <a:lnTo>
                  <a:pt x="80576" y="134997"/>
                </a:lnTo>
                <a:lnTo>
                  <a:pt x="85096" y="130955"/>
                </a:lnTo>
                <a:lnTo>
                  <a:pt x="89696" y="127308"/>
                </a:lnTo>
                <a:lnTo>
                  <a:pt x="94351" y="122972"/>
                </a:lnTo>
                <a:lnTo>
                  <a:pt x="99042" y="118176"/>
                </a:lnTo>
                <a:lnTo>
                  <a:pt x="103757" y="113074"/>
                </a:lnTo>
                <a:lnTo>
                  <a:pt x="113228" y="102325"/>
                </a:lnTo>
                <a:lnTo>
                  <a:pt x="117977" y="96791"/>
                </a:lnTo>
                <a:lnTo>
                  <a:pt x="122729" y="92150"/>
                </a:lnTo>
                <a:lnTo>
                  <a:pt x="127486" y="88103"/>
                </a:lnTo>
                <a:lnTo>
                  <a:pt x="132244" y="84453"/>
                </a:lnTo>
                <a:lnTo>
                  <a:pt x="136210" y="81067"/>
                </a:lnTo>
                <a:lnTo>
                  <a:pt x="139647" y="77857"/>
                </a:lnTo>
                <a:lnTo>
                  <a:pt x="142733" y="74765"/>
                </a:lnTo>
                <a:lnTo>
                  <a:pt x="146378" y="71750"/>
                </a:lnTo>
                <a:lnTo>
                  <a:pt x="150395" y="68789"/>
                </a:lnTo>
                <a:lnTo>
                  <a:pt x="154660" y="65862"/>
                </a:lnTo>
                <a:lnTo>
                  <a:pt x="157505" y="62958"/>
                </a:lnTo>
                <a:lnTo>
                  <a:pt x="159401" y="60069"/>
                </a:lnTo>
                <a:lnTo>
                  <a:pt x="160665" y="57191"/>
                </a:lnTo>
                <a:lnTo>
                  <a:pt x="162300" y="55272"/>
                </a:lnTo>
                <a:lnTo>
                  <a:pt x="164185" y="53993"/>
                </a:lnTo>
                <a:lnTo>
                  <a:pt x="170229" y="51479"/>
                </a:lnTo>
                <a:lnTo>
                  <a:pt x="175976" y="58226"/>
                </a:lnTo>
                <a:lnTo>
                  <a:pt x="176477" y="58819"/>
                </a:lnTo>
                <a:lnTo>
                  <a:pt x="177034" y="62020"/>
                </a:lnTo>
                <a:lnTo>
                  <a:pt x="177391" y="71834"/>
                </a:lnTo>
                <a:lnTo>
                  <a:pt x="177453" y="80127"/>
                </a:lnTo>
                <a:lnTo>
                  <a:pt x="178256" y="82946"/>
                </a:lnTo>
                <a:lnTo>
                  <a:pt x="183130" y="91773"/>
                </a:lnTo>
                <a:lnTo>
                  <a:pt x="184623" y="942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0" name="SMARTInkAnnotation295"/>
          <p:cNvSpPr/>
          <p:nvPr/>
        </p:nvSpPr>
        <p:spPr>
          <a:xfrm>
            <a:off x="8165306" y="3403282"/>
            <a:ext cx="64295" cy="94299"/>
          </a:xfrm>
          <a:custGeom>
            <a:avLst/>
            <a:gdLst/>
            <a:ahLst/>
            <a:cxnLst/>
            <a:rect l="0" t="0" r="0" b="0"/>
            <a:pathLst>
              <a:path w="64295" h="94299">
                <a:moveTo>
                  <a:pt x="0" y="94298"/>
                </a:moveTo>
                <a:lnTo>
                  <a:pt x="27641" y="61128"/>
                </a:lnTo>
                <a:lnTo>
                  <a:pt x="31922" y="56944"/>
                </a:lnTo>
                <a:lnTo>
                  <a:pt x="36362" y="53203"/>
                </a:lnTo>
                <a:lnTo>
                  <a:pt x="40910" y="49756"/>
                </a:lnTo>
                <a:lnTo>
                  <a:pt x="44735" y="45553"/>
                </a:lnTo>
                <a:lnTo>
                  <a:pt x="48080" y="40846"/>
                </a:lnTo>
                <a:lnTo>
                  <a:pt x="51103" y="35804"/>
                </a:lnTo>
                <a:lnTo>
                  <a:pt x="53913" y="30537"/>
                </a:lnTo>
                <a:lnTo>
                  <a:pt x="56579" y="25120"/>
                </a:lnTo>
                <a:lnTo>
                  <a:pt x="59151" y="19604"/>
                </a:lnTo>
                <a:lnTo>
                  <a:pt x="60864" y="14974"/>
                </a:lnTo>
                <a:lnTo>
                  <a:pt x="62008" y="10936"/>
                </a:lnTo>
                <a:lnTo>
                  <a:pt x="6429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1" name="SMARTInkAnnotation296"/>
          <p:cNvSpPr/>
          <p:nvPr/>
        </p:nvSpPr>
        <p:spPr>
          <a:xfrm>
            <a:off x="8079581" y="3334702"/>
            <a:ext cx="7145" cy="8574"/>
          </a:xfrm>
          <a:custGeom>
            <a:avLst/>
            <a:gdLst/>
            <a:ahLst/>
            <a:cxnLst/>
            <a:rect l="0" t="0" r="0" b="0"/>
            <a:pathLst>
              <a:path w="7145" h="8574">
                <a:moveTo>
                  <a:pt x="0" y="0"/>
                </a:moveTo>
                <a:lnTo>
                  <a:pt x="0" y="4551"/>
                </a:lnTo>
                <a:lnTo>
                  <a:pt x="794" y="5892"/>
                </a:lnTo>
                <a:lnTo>
                  <a:pt x="2116" y="6785"/>
                </a:lnTo>
                <a:lnTo>
                  <a:pt x="7144" y="85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2" name="SMARTInkAnnotation297"/>
          <p:cNvSpPr/>
          <p:nvPr/>
        </p:nvSpPr>
        <p:spPr>
          <a:xfrm>
            <a:off x="5143500" y="3815116"/>
            <a:ext cx="21345" cy="393982"/>
          </a:xfrm>
          <a:custGeom>
            <a:avLst/>
            <a:gdLst/>
            <a:ahLst/>
            <a:cxnLst/>
            <a:rect l="0" t="0" r="0" b="0"/>
            <a:pathLst>
              <a:path w="21345" h="393982">
                <a:moveTo>
                  <a:pt x="14287" y="16791"/>
                </a:moveTo>
                <a:lnTo>
                  <a:pt x="20438" y="16791"/>
                </a:lnTo>
                <a:lnTo>
                  <a:pt x="20769" y="15838"/>
                </a:lnTo>
                <a:lnTo>
                  <a:pt x="21344" y="9410"/>
                </a:lnTo>
                <a:lnTo>
                  <a:pt x="20579" y="9013"/>
                </a:lnTo>
                <a:lnTo>
                  <a:pt x="19276" y="8748"/>
                </a:lnTo>
                <a:lnTo>
                  <a:pt x="14579" y="8249"/>
                </a:lnTo>
                <a:lnTo>
                  <a:pt x="14295" y="0"/>
                </a:lnTo>
                <a:lnTo>
                  <a:pt x="14289" y="4302"/>
                </a:lnTo>
                <a:lnTo>
                  <a:pt x="15082" y="5607"/>
                </a:lnTo>
                <a:lnTo>
                  <a:pt x="16405" y="6478"/>
                </a:lnTo>
                <a:lnTo>
                  <a:pt x="18080" y="7058"/>
                </a:lnTo>
                <a:lnTo>
                  <a:pt x="19197" y="8397"/>
                </a:lnTo>
                <a:lnTo>
                  <a:pt x="19942" y="10243"/>
                </a:lnTo>
                <a:lnTo>
                  <a:pt x="20438" y="12425"/>
                </a:lnTo>
                <a:lnTo>
                  <a:pt x="20990" y="17391"/>
                </a:lnTo>
                <a:lnTo>
                  <a:pt x="21137" y="20048"/>
                </a:lnTo>
                <a:lnTo>
                  <a:pt x="20441" y="23725"/>
                </a:lnTo>
                <a:lnTo>
                  <a:pt x="19184" y="28081"/>
                </a:lnTo>
                <a:lnTo>
                  <a:pt x="17551" y="32890"/>
                </a:lnTo>
                <a:lnTo>
                  <a:pt x="17257" y="38001"/>
                </a:lnTo>
                <a:lnTo>
                  <a:pt x="17854" y="43313"/>
                </a:lnTo>
                <a:lnTo>
                  <a:pt x="19046" y="48760"/>
                </a:lnTo>
                <a:lnTo>
                  <a:pt x="19842" y="54297"/>
                </a:lnTo>
                <a:lnTo>
                  <a:pt x="20371" y="59892"/>
                </a:lnTo>
                <a:lnTo>
                  <a:pt x="20725" y="65527"/>
                </a:lnTo>
                <a:lnTo>
                  <a:pt x="20959" y="74047"/>
                </a:lnTo>
                <a:lnTo>
                  <a:pt x="21221" y="96213"/>
                </a:lnTo>
                <a:lnTo>
                  <a:pt x="20497" y="106886"/>
                </a:lnTo>
                <a:lnTo>
                  <a:pt x="19221" y="116860"/>
                </a:lnTo>
                <a:lnTo>
                  <a:pt x="17577" y="126366"/>
                </a:lnTo>
                <a:lnTo>
                  <a:pt x="16480" y="135561"/>
                </a:lnTo>
                <a:lnTo>
                  <a:pt x="15749" y="144549"/>
                </a:lnTo>
                <a:lnTo>
                  <a:pt x="15261" y="153398"/>
                </a:lnTo>
                <a:lnTo>
                  <a:pt x="14937" y="162155"/>
                </a:lnTo>
                <a:lnTo>
                  <a:pt x="14576" y="179504"/>
                </a:lnTo>
                <a:lnTo>
                  <a:pt x="14372" y="205337"/>
                </a:lnTo>
                <a:lnTo>
                  <a:pt x="13550" y="213926"/>
                </a:lnTo>
                <a:lnTo>
                  <a:pt x="12209" y="222510"/>
                </a:lnTo>
                <a:lnTo>
                  <a:pt x="10521" y="231090"/>
                </a:lnTo>
                <a:lnTo>
                  <a:pt x="9394" y="239667"/>
                </a:lnTo>
                <a:lnTo>
                  <a:pt x="8644" y="248242"/>
                </a:lnTo>
                <a:lnTo>
                  <a:pt x="8144" y="256817"/>
                </a:lnTo>
                <a:lnTo>
                  <a:pt x="7811" y="264438"/>
                </a:lnTo>
                <a:lnTo>
                  <a:pt x="7439" y="277987"/>
                </a:lnTo>
                <a:lnTo>
                  <a:pt x="6547" y="285219"/>
                </a:lnTo>
                <a:lnTo>
                  <a:pt x="5159" y="292898"/>
                </a:lnTo>
                <a:lnTo>
                  <a:pt x="3439" y="300875"/>
                </a:lnTo>
                <a:lnTo>
                  <a:pt x="2292" y="308098"/>
                </a:lnTo>
                <a:lnTo>
                  <a:pt x="1528" y="314818"/>
                </a:lnTo>
                <a:lnTo>
                  <a:pt x="1019" y="321204"/>
                </a:lnTo>
                <a:lnTo>
                  <a:pt x="452" y="333378"/>
                </a:lnTo>
                <a:lnTo>
                  <a:pt x="201" y="345139"/>
                </a:lnTo>
                <a:lnTo>
                  <a:pt x="0" y="39398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3" name="SMARTInkAnnotation298"/>
          <p:cNvSpPr/>
          <p:nvPr/>
        </p:nvSpPr>
        <p:spPr>
          <a:xfrm>
            <a:off x="5143500" y="4191953"/>
            <a:ext cx="214313" cy="42863"/>
          </a:xfrm>
          <a:custGeom>
            <a:avLst/>
            <a:gdLst/>
            <a:ahLst/>
            <a:cxnLst/>
            <a:rect l="0" t="0" r="0" b="0"/>
            <a:pathLst>
              <a:path w="214313" h="42863">
                <a:moveTo>
                  <a:pt x="0" y="8572"/>
                </a:moveTo>
                <a:lnTo>
                  <a:pt x="0" y="3633"/>
                </a:lnTo>
                <a:lnTo>
                  <a:pt x="0" y="8498"/>
                </a:lnTo>
                <a:lnTo>
                  <a:pt x="5703" y="8557"/>
                </a:lnTo>
                <a:lnTo>
                  <a:pt x="16792" y="8570"/>
                </a:lnTo>
                <a:lnTo>
                  <a:pt x="19132" y="7618"/>
                </a:lnTo>
                <a:lnTo>
                  <a:pt x="21486" y="6031"/>
                </a:lnTo>
                <a:lnTo>
                  <a:pt x="23849" y="4020"/>
                </a:lnTo>
                <a:lnTo>
                  <a:pt x="27011" y="2680"/>
                </a:lnTo>
                <a:lnTo>
                  <a:pt x="30708" y="1786"/>
                </a:lnTo>
                <a:lnTo>
                  <a:pt x="34759" y="1191"/>
                </a:lnTo>
                <a:lnTo>
                  <a:pt x="41378" y="529"/>
                </a:lnTo>
                <a:lnTo>
                  <a:pt x="47759" y="234"/>
                </a:lnTo>
                <a:lnTo>
                  <a:pt x="69024" y="45"/>
                </a:lnTo>
                <a:lnTo>
                  <a:pt x="126040" y="0"/>
                </a:lnTo>
                <a:lnTo>
                  <a:pt x="130064" y="952"/>
                </a:lnTo>
                <a:lnTo>
                  <a:pt x="133541" y="2539"/>
                </a:lnTo>
                <a:lnTo>
                  <a:pt x="136652" y="4550"/>
                </a:lnTo>
                <a:lnTo>
                  <a:pt x="141107" y="5890"/>
                </a:lnTo>
                <a:lnTo>
                  <a:pt x="146459" y="6784"/>
                </a:lnTo>
                <a:lnTo>
                  <a:pt x="152407" y="7380"/>
                </a:lnTo>
                <a:lnTo>
                  <a:pt x="157961" y="8730"/>
                </a:lnTo>
                <a:lnTo>
                  <a:pt x="163251" y="10582"/>
                </a:lnTo>
                <a:lnTo>
                  <a:pt x="168365" y="12769"/>
                </a:lnTo>
                <a:lnTo>
                  <a:pt x="172568" y="14227"/>
                </a:lnTo>
                <a:lnTo>
                  <a:pt x="176164" y="15200"/>
                </a:lnTo>
                <a:lnTo>
                  <a:pt x="179355" y="15848"/>
                </a:lnTo>
                <a:lnTo>
                  <a:pt x="183070" y="17233"/>
                </a:lnTo>
                <a:lnTo>
                  <a:pt x="187134" y="19108"/>
                </a:lnTo>
                <a:lnTo>
                  <a:pt x="191431" y="21311"/>
                </a:lnTo>
                <a:lnTo>
                  <a:pt x="195089" y="22780"/>
                </a:lnTo>
                <a:lnTo>
                  <a:pt x="198322" y="23759"/>
                </a:lnTo>
                <a:lnTo>
                  <a:pt x="201271" y="24411"/>
                </a:lnTo>
                <a:lnTo>
                  <a:pt x="203237" y="25799"/>
                </a:lnTo>
                <a:lnTo>
                  <a:pt x="204547" y="27677"/>
                </a:lnTo>
                <a:lnTo>
                  <a:pt x="205421" y="29881"/>
                </a:lnTo>
                <a:lnTo>
                  <a:pt x="206797" y="31350"/>
                </a:lnTo>
                <a:lnTo>
                  <a:pt x="208508" y="32330"/>
                </a:lnTo>
                <a:lnTo>
                  <a:pt x="210443" y="32983"/>
                </a:lnTo>
                <a:lnTo>
                  <a:pt x="211732" y="34371"/>
                </a:lnTo>
                <a:lnTo>
                  <a:pt x="212593" y="36248"/>
                </a:lnTo>
                <a:lnTo>
                  <a:pt x="214312" y="4286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4" name="SMARTInkAnnotation299"/>
          <p:cNvSpPr/>
          <p:nvPr/>
        </p:nvSpPr>
        <p:spPr>
          <a:xfrm>
            <a:off x="5250656" y="4143592"/>
            <a:ext cx="192784" cy="159804"/>
          </a:xfrm>
          <a:custGeom>
            <a:avLst/>
            <a:gdLst/>
            <a:ahLst/>
            <a:cxnLst/>
            <a:rect l="0" t="0" r="0" b="0"/>
            <a:pathLst>
              <a:path w="192784" h="159804">
                <a:moveTo>
                  <a:pt x="28575" y="5498"/>
                </a:moveTo>
                <a:lnTo>
                  <a:pt x="28575" y="559"/>
                </a:lnTo>
                <a:lnTo>
                  <a:pt x="28575" y="2668"/>
                </a:lnTo>
                <a:lnTo>
                  <a:pt x="28575" y="0"/>
                </a:lnTo>
                <a:lnTo>
                  <a:pt x="28575" y="5228"/>
                </a:lnTo>
                <a:lnTo>
                  <a:pt x="34229" y="5462"/>
                </a:lnTo>
                <a:lnTo>
                  <a:pt x="39217" y="5491"/>
                </a:lnTo>
                <a:lnTo>
                  <a:pt x="45574" y="5496"/>
                </a:lnTo>
                <a:lnTo>
                  <a:pt x="47846" y="6449"/>
                </a:lnTo>
                <a:lnTo>
                  <a:pt x="52486" y="10048"/>
                </a:lnTo>
                <a:lnTo>
                  <a:pt x="55627" y="11389"/>
                </a:lnTo>
                <a:lnTo>
                  <a:pt x="59310" y="12283"/>
                </a:lnTo>
                <a:lnTo>
                  <a:pt x="63352" y="12879"/>
                </a:lnTo>
                <a:lnTo>
                  <a:pt x="66841" y="14229"/>
                </a:lnTo>
                <a:lnTo>
                  <a:pt x="72834" y="18268"/>
                </a:lnTo>
                <a:lnTo>
                  <a:pt x="77131" y="20679"/>
                </a:lnTo>
                <a:lnTo>
                  <a:pt x="82377" y="23238"/>
                </a:lnTo>
                <a:lnTo>
                  <a:pt x="88256" y="25897"/>
                </a:lnTo>
                <a:lnTo>
                  <a:pt x="92968" y="27670"/>
                </a:lnTo>
                <a:lnTo>
                  <a:pt x="96904" y="28852"/>
                </a:lnTo>
                <a:lnTo>
                  <a:pt x="100321" y="29639"/>
                </a:lnTo>
                <a:lnTo>
                  <a:pt x="104186" y="31117"/>
                </a:lnTo>
                <a:lnTo>
                  <a:pt x="108351" y="33055"/>
                </a:lnTo>
                <a:lnTo>
                  <a:pt x="112715" y="35299"/>
                </a:lnTo>
                <a:lnTo>
                  <a:pt x="117212" y="36795"/>
                </a:lnTo>
                <a:lnTo>
                  <a:pt x="121798" y="37793"/>
                </a:lnTo>
                <a:lnTo>
                  <a:pt x="126442" y="38458"/>
                </a:lnTo>
                <a:lnTo>
                  <a:pt x="130332" y="39854"/>
                </a:lnTo>
                <a:lnTo>
                  <a:pt x="133719" y="41737"/>
                </a:lnTo>
                <a:lnTo>
                  <a:pt x="139599" y="45417"/>
                </a:lnTo>
                <a:lnTo>
                  <a:pt x="144858" y="47052"/>
                </a:lnTo>
                <a:lnTo>
                  <a:pt x="148166" y="47488"/>
                </a:lnTo>
                <a:lnTo>
                  <a:pt x="151959" y="47779"/>
                </a:lnTo>
                <a:lnTo>
                  <a:pt x="156074" y="47973"/>
                </a:lnTo>
                <a:lnTo>
                  <a:pt x="159612" y="49054"/>
                </a:lnTo>
                <a:lnTo>
                  <a:pt x="162764" y="50728"/>
                </a:lnTo>
                <a:lnTo>
                  <a:pt x="168383" y="54175"/>
                </a:lnTo>
                <a:lnTo>
                  <a:pt x="173526" y="55707"/>
                </a:lnTo>
                <a:lnTo>
                  <a:pt x="178458" y="56388"/>
                </a:lnTo>
                <a:lnTo>
                  <a:pt x="184299" y="56825"/>
                </a:lnTo>
                <a:lnTo>
                  <a:pt x="187215" y="59425"/>
                </a:lnTo>
                <a:lnTo>
                  <a:pt x="192783" y="65400"/>
                </a:lnTo>
                <a:lnTo>
                  <a:pt x="189060" y="60923"/>
                </a:lnTo>
                <a:lnTo>
                  <a:pt x="187158" y="60545"/>
                </a:lnTo>
                <a:lnTo>
                  <a:pt x="185097" y="61246"/>
                </a:lnTo>
                <a:lnTo>
                  <a:pt x="182929" y="62666"/>
                </a:lnTo>
                <a:lnTo>
                  <a:pt x="178404" y="64243"/>
                </a:lnTo>
                <a:lnTo>
                  <a:pt x="173747" y="64944"/>
                </a:lnTo>
                <a:lnTo>
                  <a:pt x="169031" y="65256"/>
                </a:lnTo>
                <a:lnTo>
                  <a:pt x="162172" y="65394"/>
                </a:lnTo>
                <a:lnTo>
                  <a:pt x="158121" y="65431"/>
                </a:lnTo>
                <a:lnTo>
                  <a:pt x="154627" y="66408"/>
                </a:lnTo>
                <a:lnTo>
                  <a:pt x="148627" y="70034"/>
                </a:lnTo>
                <a:lnTo>
                  <a:pt x="144328" y="71382"/>
                </a:lnTo>
                <a:lnTo>
                  <a:pt x="139081" y="72280"/>
                </a:lnTo>
                <a:lnTo>
                  <a:pt x="133202" y="72880"/>
                </a:lnTo>
                <a:lnTo>
                  <a:pt x="127695" y="74231"/>
                </a:lnTo>
                <a:lnTo>
                  <a:pt x="122436" y="76085"/>
                </a:lnTo>
                <a:lnTo>
                  <a:pt x="117343" y="78273"/>
                </a:lnTo>
                <a:lnTo>
                  <a:pt x="111566" y="81637"/>
                </a:lnTo>
                <a:lnTo>
                  <a:pt x="105334" y="85785"/>
                </a:lnTo>
                <a:lnTo>
                  <a:pt x="98798" y="90455"/>
                </a:lnTo>
                <a:lnTo>
                  <a:pt x="92058" y="94521"/>
                </a:lnTo>
                <a:lnTo>
                  <a:pt x="85184" y="98184"/>
                </a:lnTo>
                <a:lnTo>
                  <a:pt x="78221" y="101579"/>
                </a:lnTo>
                <a:lnTo>
                  <a:pt x="68816" y="107651"/>
                </a:lnTo>
                <a:lnTo>
                  <a:pt x="57784" y="115510"/>
                </a:lnTo>
                <a:lnTo>
                  <a:pt x="45666" y="124559"/>
                </a:lnTo>
                <a:lnTo>
                  <a:pt x="36000" y="131545"/>
                </a:lnTo>
                <a:lnTo>
                  <a:pt x="21027" y="141846"/>
                </a:lnTo>
                <a:lnTo>
                  <a:pt x="15605" y="145927"/>
                </a:lnTo>
                <a:lnTo>
                  <a:pt x="11198" y="149599"/>
                </a:lnTo>
                <a:lnTo>
                  <a:pt x="0" y="15980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5" name="SMARTInkAnnotation300"/>
          <p:cNvSpPr/>
          <p:nvPr/>
        </p:nvSpPr>
        <p:spPr>
          <a:xfrm>
            <a:off x="5543550" y="4046221"/>
            <a:ext cx="121444" cy="154305"/>
          </a:xfrm>
          <a:custGeom>
            <a:avLst/>
            <a:gdLst/>
            <a:ahLst/>
            <a:cxnLst/>
            <a:rect l="0" t="0" r="0" b="0"/>
            <a:pathLst>
              <a:path w="121444" h="154305">
                <a:moveTo>
                  <a:pt x="42862" y="8571"/>
                </a:moveTo>
                <a:lnTo>
                  <a:pt x="36013" y="352"/>
                </a:lnTo>
                <a:lnTo>
                  <a:pt x="33733" y="156"/>
                </a:lnTo>
                <a:lnTo>
                  <a:pt x="28602" y="0"/>
                </a:lnTo>
                <a:lnTo>
                  <a:pt x="22427" y="7380"/>
                </a:lnTo>
                <a:lnTo>
                  <a:pt x="21873" y="10582"/>
                </a:lnTo>
                <a:lnTo>
                  <a:pt x="21628" y="15180"/>
                </a:lnTo>
                <a:lnTo>
                  <a:pt x="21518" y="20398"/>
                </a:lnTo>
                <a:lnTo>
                  <a:pt x="21432" y="75635"/>
                </a:lnTo>
                <a:lnTo>
                  <a:pt x="20638" y="80903"/>
                </a:lnTo>
                <a:lnTo>
                  <a:pt x="19315" y="86320"/>
                </a:lnTo>
                <a:lnTo>
                  <a:pt x="17639" y="91836"/>
                </a:lnTo>
                <a:lnTo>
                  <a:pt x="16522" y="97419"/>
                </a:lnTo>
                <a:lnTo>
                  <a:pt x="15777" y="103046"/>
                </a:lnTo>
                <a:lnTo>
                  <a:pt x="15280" y="108702"/>
                </a:lnTo>
                <a:lnTo>
                  <a:pt x="14156" y="113425"/>
                </a:lnTo>
                <a:lnTo>
                  <a:pt x="12612" y="117526"/>
                </a:lnTo>
                <a:lnTo>
                  <a:pt x="10789" y="121213"/>
                </a:lnTo>
                <a:lnTo>
                  <a:pt x="8780" y="125576"/>
                </a:lnTo>
                <a:lnTo>
                  <a:pt x="4432" y="135503"/>
                </a:lnTo>
                <a:lnTo>
                  <a:pt x="2954" y="139865"/>
                </a:lnTo>
                <a:lnTo>
                  <a:pt x="1969" y="143725"/>
                </a:lnTo>
                <a:lnTo>
                  <a:pt x="10" y="154250"/>
                </a:lnTo>
                <a:lnTo>
                  <a:pt x="1" y="154299"/>
                </a:lnTo>
                <a:lnTo>
                  <a:pt x="1" y="154301"/>
                </a:lnTo>
                <a:lnTo>
                  <a:pt x="0" y="154302"/>
                </a:lnTo>
                <a:lnTo>
                  <a:pt x="3792" y="154304"/>
                </a:lnTo>
                <a:lnTo>
                  <a:pt x="4909" y="153351"/>
                </a:lnTo>
                <a:lnTo>
                  <a:pt x="5654" y="151764"/>
                </a:lnTo>
                <a:lnTo>
                  <a:pt x="6151" y="149753"/>
                </a:lnTo>
                <a:lnTo>
                  <a:pt x="7275" y="148412"/>
                </a:lnTo>
                <a:lnTo>
                  <a:pt x="8819" y="147519"/>
                </a:lnTo>
                <a:lnTo>
                  <a:pt x="10641" y="146923"/>
                </a:lnTo>
                <a:lnTo>
                  <a:pt x="12651" y="146526"/>
                </a:lnTo>
                <a:lnTo>
                  <a:pt x="14784" y="146261"/>
                </a:lnTo>
                <a:lnTo>
                  <a:pt x="17000" y="146085"/>
                </a:lnTo>
                <a:lnTo>
                  <a:pt x="19270" y="145967"/>
                </a:lnTo>
                <a:lnTo>
                  <a:pt x="23910" y="145836"/>
                </a:lnTo>
                <a:lnTo>
                  <a:pt x="76530" y="145732"/>
                </a:lnTo>
                <a:lnTo>
                  <a:pt x="80389" y="146684"/>
                </a:lnTo>
                <a:lnTo>
                  <a:pt x="83755" y="148272"/>
                </a:lnTo>
                <a:lnTo>
                  <a:pt x="86793" y="150282"/>
                </a:lnTo>
                <a:lnTo>
                  <a:pt x="89612" y="150670"/>
                </a:lnTo>
                <a:lnTo>
                  <a:pt x="92285" y="149976"/>
                </a:lnTo>
                <a:lnTo>
                  <a:pt x="94861" y="148561"/>
                </a:lnTo>
                <a:lnTo>
                  <a:pt x="97372" y="148571"/>
                </a:lnTo>
                <a:lnTo>
                  <a:pt x="99839" y="149529"/>
                </a:lnTo>
                <a:lnTo>
                  <a:pt x="102278" y="151121"/>
                </a:lnTo>
                <a:lnTo>
                  <a:pt x="104698" y="152182"/>
                </a:lnTo>
                <a:lnTo>
                  <a:pt x="107105" y="152889"/>
                </a:lnTo>
                <a:lnTo>
                  <a:pt x="109503" y="153361"/>
                </a:lnTo>
                <a:lnTo>
                  <a:pt x="111102" y="152723"/>
                </a:lnTo>
                <a:lnTo>
                  <a:pt x="112168" y="151345"/>
                </a:lnTo>
                <a:lnTo>
                  <a:pt x="112879" y="149473"/>
                </a:lnTo>
                <a:lnTo>
                  <a:pt x="114146" y="148226"/>
                </a:lnTo>
                <a:lnTo>
                  <a:pt x="115785" y="147395"/>
                </a:lnTo>
                <a:lnTo>
                  <a:pt x="121443" y="14573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6" name="SMARTInkAnnotation301"/>
          <p:cNvSpPr/>
          <p:nvPr/>
        </p:nvSpPr>
        <p:spPr>
          <a:xfrm>
            <a:off x="5550693" y="4097654"/>
            <a:ext cx="92870" cy="17147"/>
          </a:xfrm>
          <a:custGeom>
            <a:avLst/>
            <a:gdLst/>
            <a:ahLst/>
            <a:cxnLst/>
            <a:rect l="0" t="0" r="0" b="0"/>
            <a:pathLst>
              <a:path w="92870" h="17147">
                <a:moveTo>
                  <a:pt x="0" y="17146"/>
                </a:moveTo>
                <a:lnTo>
                  <a:pt x="0" y="12595"/>
                </a:lnTo>
                <a:lnTo>
                  <a:pt x="794" y="11254"/>
                </a:lnTo>
                <a:lnTo>
                  <a:pt x="2117" y="10361"/>
                </a:lnTo>
                <a:lnTo>
                  <a:pt x="3793" y="9765"/>
                </a:lnTo>
                <a:lnTo>
                  <a:pt x="5704" y="9368"/>
                </a:lnTo>
                <a:lnTo>
                  <a:pt x="7771" y="9103"/>
                </a:lnTo>
                <a:lnTo>
                  <a:pt x="9943" y="8926"/>
                </a:lnTo>
                <a:lnTo>
                  <a:pt x="12186" y="8808"/>
                </a:lnTo>
                <a:lnTo>
                  <a:pt x="16793" y="8678"/>
                </a:lnTo>
                <a:lnTo>
                  <a:pt x="66356" y="8573"/>
                </a:lnTo>
                <a:lnTo>
                  <a:pt x="69637" y="7621"/>
                </a:lnTo>
                <a:lnTo>
                  <a:pt x="73413" y="6033"/>
                </a:lnTo>
                <a:lnTo>
                  <a:pt x="77516" y="4022"/>
                </a:lnTo>
                <a:lnTo>
                  <a:pt x="81046" y="2682"/>
                </a:lnTo>
                <a:lnTo>
                  <a:pt x="84194" y="1788"/>
                </a:lnTo>
                <a:lnTo>
                  <a:pt x="9286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7" name="SMARTInkAnnotation302"/>
          <p:cNvSpPr/>
          <p:nvPr/>
        </p:nvSpPr>
        <p:spPr>
          <a:xfrm>
            <a:off x="5572125" y="4029075"/>
            <a:ext cx="128588" cy="8573"/>
          </a:xfrm>
          <a:custGeom>
            <a:avLst/>
            <a:gdLst/>
            <a:ahLst/>
            <a:cxnLst/>
            <a:rect l="0" t="0" r="0" b="0"/>
            <a:pathLst>
              <a:path w="128588" h="8573">
                <a:moveTo>
                  <a:pt x="0" y="0"/>
                </a:moveTo>
                <a:lnTo>
                  <a:pt x="3792" y="4550"/>
                </a:lnTo>
                <a:lnTo>
                  <a:pt x="5703" y="5891"/>
                </a:lnTo>
                <a:lnTo>
                  <a:pt x="7770" y="6785"/>
                </a:lnTo>
                <a:lnTo>
                  <a:pt x="9942" y="7380"/>
                </a:lnTo>
                <a:lnTo>
                  <a:pt x="12185" y="7778"/>
                </a:lnTo>
                <a:lnTo>
                  <a:pt x="14473" y="8043"/>
                </a:lnTo>
                <a:lnTo>
                  <a:pt x="16792" y="8219"/>
                </a:lnTo>
                <a:lnTo>
                  <a:pt x="23603" y="8415"/>
                </a:lnTo>
                <a:lnTo>
                  <a:pt x="44702" y="8541"/>
                </a:lnTo>
                <a:lnTo>
                  <a:pt x="50439" y="7599"/>
                </a:lnTo>
                <a:lnTo>
                  <a:pt x="55850" y="6019"/>
                </a:lnTo>
                <a:lnTo>
                  <a:pt x="61046" y="4012"/>
                </a:lnTo>
                <a:lnTo>
                  <a:pt x="66098" y="2675"/>
                </a:lnTo>
                <a:lnTo>
                  <a:pt x="71053" y="1783"/>
                </a:lnTo>
                <a:lnTo>
                  <a:pt x="75943" y="1188"/>
                </a:lnTo>
                <a:lnTo>
                  <a:pt x="80791" y="792"/>
                </a:lnTo>
                <a:lnTo>
                  <a:pt x="85611" y="528"/>
                </a:lnTo>
                <a:lnTo>
                  <a:pt x="90411" y="352"/>
                </a:lnTo>
                <a:lnTo>
                  <a:pt x="95993" y="1187"/>
                </a:lnTo>
                <a:lnTo>
                  <a:pt x="102095" y="2696"/>
                </a:lnTo>
                <a:lnTo>
                  <a:pt x="108545" y="4655"/>
                </a:lnTo>
                <a:lnTo>
                  <a:pt x="113638" y="5961"/>
                </a:lnTo>
                <a:lnTo>
                  <a:pt x="117827" y="6831"/>
                </a:lnTo>
                <a:lnTo>
                  <a:pt x="128587" y="857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8" name="SMARTInkAnnotation303"/>
          <p:cNvSpPr/>
          <p:nvPr/>
        </p:nvSpPr>
        <p:spPr>
          <a:xfrm>
            <a:off x="5715028" y="4037647"/>
            <a:ext cx="99985" cy="162834"/>
          </a:xfrm>
          <a:custGeom>
            <a:avLst/>
            <a:gdLst/>
            <a:ahLst/>
            <a:cxnLst/>
            <a:rect l="0" t="0" r="0" b="0"/>
            <a:pathLst>
              <a:path w="99985" h="162834">
                <a:moveTo>
                  <a:pt x="35690" y="0"/>
                </a:moveTo>
                <a:lnTo>
                  <a:pt x="35690" y="13019"/>
                </a:lnTo>
                <a:lnTo>
                  <a:pt x="34897" y="16299"/>
                </a:lnTo>
                <a:lnTo>
                  <a:pt x="33574" y="20391"/>
                </a:lnTo>
                <a:lnTo>
                  <a:pt x="31898" y="25024"/>
                </a:lnTo>
                <a:lnTo>
                  <a:pt x="30781" y="29066"/>
                </a:lnTo>
                <a:lnTo>
                  <a:pt x="30036" y="32712"/>
                </a:lnTo>
                <a:lnTo>
                  <a:pt x="29539" y="36096"/>
                </a:lnTo>
                <a:lnTo>
                  <a:pt x="28415" y="40256"/>
                </a:lnTo>
                <a:lnTo>
                  <a:pt x="26871" y="44935"/>
                </a:lnTo>
                <a:lnTo>
                  <a:pt x="25048" y="49960"/>
                </a:lnTo>
                <a:lnTo>
                  <a:pt x="20907" y="60622"/>
                </a:lnTo>
                <a:lnTo>
                  <a:pt x="18691" y="66132"/>
                </a:lnTo>
                <a:lnTo>
                  <a:pt x="17214" y="71711"/>
                </a:lnTo>
                <a:lnTo>
                  <a:pt x="16229" y="77335"/>
                </a:lnTo>
                <a:lnTo>
                  <a:pt x="15573" y="82989"/>
                </a:lnTo>
                <a:lnTo>
                  <a:pt x="15135" y="88663"/>
                </a:lnTo>
                <a:lnTo>
                  <a:pt x="14843" y="94351"/>
                </a:lnTo>
                <a:lnTo>
                  <a:pt x="14649" y="100049"/>
                </a:lnTo>
                <a:lnTo>
                  <a:pt x="13725" y="104799"/>
                </a:lnTo>
                <a:lnTo>
                  <a:pt x="12316" y="108918"/>
                </a:lnTo>
                <a:lnTo>
                  <a:pt x="10582" y="112617"/>
                </a:lnTo>
                <a:lnTo>
                  <a:pt x="9427" y="116988"/>
                </a:lnTo>
                <a:lnTo>
                  <a:pt x="8656" y="121808"/>
                </a:lnTo>
                <a:lnTo>
                  <a:pt x="8143" y="126925"/>
                </a:lnTo>
                <a:lnTo>
                  <a:pt x="7007" y="131289"/>
                </a:lnTo>
                <a:lnTo>
                  <a:pt x="5456" y="135151"/>
                </a:lnTo>
                <a:lnTo>
                  <a:pt x="3628" y="138678"/>
                </a:lnTo>
                <a:lnTo>
                  <a:pt x="2409" y="141982"/>
                </a:lnTo>
                <a:lnTo>
                  <a:pt x="1597" y="145137"/>
                </a:lnTo>
                <a:lnTo>
                  <a:pt x="1055" y="148193"/>
                </a:lnTo>
                <a:lnTo>
                  <a:pt x="694" y="151183"/>
                </a:lnTo>
                <a:lnTo>
                  <a:pt x="453" y="154129"/>
                </a:lnTo>
                <a:lnTo>
                  <a:pt x="0" y="162366"/>
                </a:lnTo>
                <a:lnTo>
                  <a:pt x="2101" y="162650"/>
                </a:lnTo>
                <a:lnTo>
                  <a:pt x="6125" y="162833"/>
                </a:lnTo>
                <a:lnTo>
                  <a:pt x="8792" y="160318"/>
                </a:lnTo>
                <a:lnTo>
                  <a:pt x="10614" y="158313"/>
                </a:lnTo>
                <a:lnTo>
                  <a:pt x="12623" y="156977"/>
                </a:lnTo>
                <a:lnTo>
                  <a:pt x="14757" y="156086"/>
                </a:lnTo>
                <a:lnTo>
                  <a:pt x="16972" y="155493"/>
                </a:lnTo>
                <a:lnTo>
                  <a:pt x="20036" y="154144"/>
                </a:lnTo>
                <a:lnTo>
                  <a:pt x="23667" y="152293"/>
                </a:lnTo>
                <a:lnTo>
                  <a:pt x="27674" y="150106"/>
                </a:lnTo>
                <a:lnTo>
                  <a:pt x="31141" y="148649"/>
                </a:lnTo>
                <a:lnTo>
                  <a:pt x="34245" y="147676"/>
                </a:lnTo>
                <a:lnTo>
                  <a:pt x="37107" y="147028"/>
                </a:lnTo>
                <a:lnTo>
                  <a:pt x="40604" y="145644"/>
                </a:lnTo>
                <a:lnTo>
                  <a:pt x="44522" y="143769"/>
                </a:lnTo>
                <a:lnTo>
                  <a:pt x="48722" y="141566"/>
                </a:lnTo>
                <a:lnTo>
                  <a:pt x="52316" y="140097"/>
                </a:lnTo>
                <a:lnTo>
                  <a:pt x="55505" y="139118"/>
                </a:lnTo>
                <a:lnTo>
                  <a:pt x="58425" y="138465"/>
                </a:lnTo>
                <a:lnTo>
                  <a:pt x="61165" y="138031"/>
                </a:lnTo>
                <a:lnTo>
                  <a:pt x="63787" y="137740"/>
                </a:lnTo>
                <a:lnTo>
                  <a:pt x="66327" y="137547"/>
                </a:lnTo>
                <a:lnTo>
                  <a:pt x="71267" y="137332"/>
                </a:lnTo>
                <a:lnTo>
                  <a:pt x="73696" y="137275"/>
                </a:lnTo>
                <a:lnTo>
                  <a:pt x="76902" y="138189"/>
                </a:lnTo>
                <a:lnTo>
                  <a:pt x="80627" y="139751"/>
                </a:lnTo>
                <a:lnTo>
                  <a:pt x="84699" y="141745"/>
                </a:lnTo>
                <a:lnTo>
                  <a:pt x="88206" y="143074"/>
                </a:lnTo>
                <a:lnTo>
                  <a:pt x="91339" y="143960"/>
                </a:lnTo>
                <a:lnTo>
                  <a:pt x="99984" y="14573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9" name="SMARTInkAnnotation304"/>
          <p:cNvSpPr/>
          <p:nvPr/>
        </p:nvSpPr>
        <p:spPr>
          <a:xfrm>
            <a:off x="5857875" y="4071937"/>
            <a:ext cx="114301" cy="94267"/>
          </a:xfrm>
          <a:custGeom>
            <a:avLst/>
            <a:gdLst/>
            <a:ahLst/>
            <a:cxnLst/>
            <a:rect l="0" t="0" r="0" b="0"/>
            <a:pathLst>
              <a:path w="114301" h="94267">
                <a:moveTo>
                  <a:pt x="7143" y="0"/>
                </a:moveTo>
                <a:lnTo>
                  <a:pt x="992" y="0"/>
                </a:lnTo>
                <a:lnTo>
                  <a:pt x="661" y="953"/>
                </a:lnTo>
                <a:lnTo>
                  <a:pt x="441" y="2540"/>
                </a:lnTo>
                <a:lnTo>
                  <a:pt x="294" y="4551"/>
                </a:lnTo>
                <a:lnTo>
                  <a:pt x="196" y="6844"/>
                </a:lnTo>
                <a:lnTo>
                  <a:pt x="87" y="11931"/>
                </a:lnTo>
                <a:lnTo>
                  <a:pt x="0" y="45826"/>
                </a:lnTo>
                <a:lnTo>
                  <a:pt x="794" y="48648"/>
                </a:lnTo>
                <a:lnTo>
                  <a:pt x="2116" y="51482"/>
                </a:lnTo>
                <a:lnTo>
                  <a:pt x="3792" y="54324"/>
                </a:lnTo>
                <a:lnTo>
                  <a:pt x="4909" y="57171"/>
                </a:lnTo>
                <a:lnTo>
                  <a:pt x="5654" y="60022"/>
                </a:lnTo>
                <a:lnTo>
                  <a:pt x="6151" y="62874"/>
                </a:lnTo>
                <a:lnTo>
                  <a:pt x="7275" y="65729"/>
                </a:lnTo>
                <a:lnTo>
                  <a:pt x="8819" y="68584"/>
                </a:lnTo>
                <a:lnTo>
                  <a:pt x="10641" y="71440"/>
                </a:lnTo>
                <a:lnTo>
                  <a:pt x="11857" y="74297"/>
                </a:lnTo>
                <a:lnTo>
                  <a:pt x="12667" y="77154"/>
                </a:lnTo>
                <a:lnTo>
                  <a:pt x="13207" y="80011"/>
                </a:lnTo>
                <a:lnTo>
                  <a:pt x="14361" y="81916"/>
                </a:lnTo>
                <a:lnTo>
                  <a:pt x="15924" y="83186"/>
                </a:lnTo>
                <a:lnTo>
                  <a:pt x="20343" y="85223"/>
                </a:lnTo>
                <a:lnTo>
                  <a:pt x="23064" y="88042"/>
                </a:lnTo>
                <a:lnTo>
                  <a:pt x="24901" y="90127"/>
                </a:lnTo>
                <a:lnTo>
                  <a:pt x="26920" y="91518"/>
                </a:lnTo>
                <a:lnTo>
                  <a:pt x="29059" y="92444"/>
                </a:lnTo>
                <a:lnTo>
                  <a:pt x="31279" y="93062"/>
                </a:lnTo>
                <a:lnTo>
                  <a:pt x="34346" y="93474"/>
                </a:lnTo>
                <a:lnTo>
                  <a:pt x="37979" y="93749"/>
                </a:lnTo>
                <a:lnTo>
                  <a:pt x="45454" y="94054"/>
                </a:lnTo>
                <a:lnTo>
                  <a:pt x="56721" y="94250"/>
                </a:lnTo>
                <a:lnTo>
                  <a:pt x="59245" y="94266"/>
                </a:lnTo>
                <a:lnTo>
                  <a:pt x="61722" y="93324"/>
                </a:lnTo>
                <a:lnTo>
                  <a:pt x="64167" y="91743"/>
                </a:lnTo>
                <a:lnTo>
                  <a:pt x="66590" y="89737"/>
                </a:lnTo>
                <a:lnTo>
                  <a:pt x="70587" y="87447"/>
                </a:lnTo>
                <a:lnTo>
                  <a:pt x="75633" y="84968"/>
                </a:lnTo>
                <a:lnTo>
                  <a:pt x="81378" y="82363"/>
                </a:lnTo>
                <a:lnTo>
                  <a:pt x="86002" y="80626"/>
                </a:lnTo>
                <a:lnTo>
                  <a:pt x="89878" y="79468"/>
                </a:lnTo>
                <a:lnTo>
                  <a:pt x="93257" y="78696"/>
                </a:lnTo>
                <a:lnTo>
                  <a:pt x="96302" y="78182"/>
                </a:lnTo>
                <a:lnTo>
                  <a:pt x="99126" y="77839"/>
                </a:lnTo>
                <a:lnTo>
                  <a:pt x="101803" y="77610"/>
                </a:lnTo>
                <a:lnTo>
                  <a:pt x="104381" y="77458"/>
                </a:lnTo>
                <a:lnTo>
                  <a:pt x="114300" y="7715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SMARTInkAnnotation305"/>
          <p:cNvSpPr/>
          <p:nvPr/>
        </p:nvSpPr>
        <p:spPr>
          <a:xfrm>
            <a:off x="5865018" y="4063365"/>
            <a:ext cx="114301" cy="34291"/>
          </a:xfrm>
          <a:custGeom>
            <a:avLst/>
            <a:gdLst/>
            <a:ahLst/>
            <a:cxnLst/>
            <a:rect l="0" t="0" r="0" b="0"/>
            <a:pathLst>
              <a:path w="114301" h="34291">
                <a:moveTo>
                  <a:pt x="0" y="34290"/>
                </a:moveTo>
                <a:lnTo>
                  <a:pt x="0" y="29739"/>
                </a:lnTo>
                <a:lnTo>
                  <a:pt x="794" y="29351"/>
                </a:lnTo>
                <a:lnTo>
                  <a:pt x="2117" y="30045"/>
                </a:lnTo>
                <a:lnTo>
                  <a:pt x="3793" y="31460"/>
                </a:lnTo>
                <a:lnTo>
                  <a:pt x="5704" y="31450"/>
                </a:lnTo>
                <a:lnTo>
                  <a:pt x="7771" y="30492"/>
                </a:lnTo>
                <a:lnTo>
                  <a:pt x="9943" y="28900"/>
                </a:lnTo>
                <a:lnTo>
                  <a:pt x="12186" y="27839"/>
                </a:lnTo>
                <a:lnTo>
                  <a:pt x="14474" y="27132"/>
                </a:lnTo>
                <a:lnTo>
                  <a:pt x="16793" y="26660"/>
                </a:lnTo>
                <a:lnTo>
                  <a:pt x="19927" y="26346"/>
                </a:lnTo>
                <a:lnTo>
                  <a:pt x="23603" y="26136"/>
                </a:lnTo>
                <a:lnTo>
                  <a:pt x="31922" y="25904"/>
                </a:lnTo>
                <a:lnTo>
                  <a:pt x="40911" y="25800"/>
                </a:lnTo>
                <a:lnTo>
                  <a:pt x="45530" y="24820"/>
                </a:lnTo>
                <a:lnTo>
                  <a:pt x="50197" y="23214"/>
                </a:lnTo>
                <a:lnTo>
                  <a:pt x="54896" y="21191"/>
                </a:lnTo>
                <a:lnTo>
                  <a:pt x="58822" y="19842"/>
                </a:lnTo>
                <a:lnTo>
                  <a:pt x="62234" y="18943"/>
                </a:lnTo>
                <a:lnTo>
                  <a:pt x="65302" y="18343"/>
                </a:lnTo>
                <a:lnTo>
                  <a:pt x="69729" y="16992"/>
                </a:lnTo>
                <a:lnTo>
                  <a:pt x="75061" y="15137"/>
                </a:lnTo>
                <a:lnTo>
                  <a:pt x="80997" y="12949"/>
                </a:lnTo>
                <a:lnTo>
                  <a:pt x="85748" y="11490"/>
                </a:lnTo>
                <a:lnTo>
                  <a:pt x="89710" y="10518"/>
                </a:lnTo>
                <a:lnTo>
                  <a:pt x="93143" y="9869"/>
                </a:lnTo>
                <a:lnTo>
                  <a:pt x="96227" y="8484"/>
                </a:lnTo>
                <a:lnTo>
                  <a:pt x="99076" y="6609"/>
                </a:lnTo>
                <a:lnTo>
                  <a:pt x="101770" y="4406"/>
                </a:lnTo>
                <a:lnTo>
                  <a:pt x="104359" y="2937"/>
                </a:lnTo>
                <a:lnTo>
                  <a:pt x="106879" y="1958"/>
                </a:lnTo>
                <a:lnTo>
                  <a:pt x="11430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1" name="SMARTInkAnnotation306"/>
          <p:cNvSpPr/>
          <p:nvPr/>
        </p:nvSpPr>
        <p:spPr>
          <a:xfrm>
            <a:off x="5836443" y="4020502"/>
            <a:ext cx="157164" cy="22085"/>
          </a:xfrm>
          <a:custGeom>
            <a:avLst/>
            <a:gdLst/>
            <a:ahLst/>
            <a:cxnLst/>
            <a:rect l="0" t="0" r="0" b="0"/>
            <a:pathLst>
              <a:path w="157164" h="22085">
                <a:moveTo>
                  <a:pt x="0" y="17145"/>
                </a:moveTo>
                <a:lnTo>
                  <a:pt x="13001" y="17145"/>
                </a:lnTo>
                <a:lnTo>
                  <a:pt x="15017" y="18098"/>
                </a:lnTo>
                <a:lnTo>
                  <a:pt x="17949" y="19685"/>
                </a:lnTo>
                <a:lnTo>
                  <a:pt x="21491" y="21696"/>
                </a:lnTo>
                <a:lnTo>
                  <a:pt x="25441" y="22084"/>
                </a:lnTo>
                <a:lnTo>
                  <a:pt x="29660" y="21390"/>
                </a:lnTo>
                <a:lnTo>
                  <a:pt x="34061" y="19975"/>
                </a:lnTo>
                <a:lnTo>
                  <a:pt x="40170" y="19032"/>
                </a:lnTo>
                <a:lnTo>
                  <a:pt x="47418" y="18403"/>
                </a:lnTo>
                <a:lnTo>
                  <a:pt x="55425" y="17984"/>
                </a:lnTo>
                <a:lnTo>
                  <a:pt x="63144" y="16751"/>
                </a:lnTo>
                <a:lnTo>
                  <a:pt x="70671" y="14978"/>
                </a:lnTo>
                <a:lnTo>
                  <a:pt x="78070" y="12843"/>
                </a:lnTo>
                <a:lnTo>
                  <a:pt x="84590" y="11420"/>
                </a:lnTo>
                <a:lnTo>
                  <a:pt x="90525" y="10470"/>
                </a:lnTo>
                <a:lnTo>
                  <a:pt x="96069" y="9838"/>
                </a:lnTo>
                <a:lnTo>
                  <a:pt x="101352" y="9416"/>
                </a:lnTo>
                <a:lnTo>
                  <a:pt x="106462" y="9135"/>
                </a:lnTo>
                <a:lnTo>
                  <a:pt x="111456" y="8948"/>
                </a:lnTo>
                <a:lnTo>
                  <a:pt x="116373" y="7870"/>
                </a:lnTo>
                <a:lnTo>
                  <a:pt x="121238" y="6199"/>
                </a:lnTo>
                <a:lnTo>
                  <a:pt x="126069" y="4133"/>
                </a:lnTo>
                <a:lnTo>
                  <a:pt x="130878" y="2755"/>
                </a:lnTo>
                <a:lnTo>
                  <a:pt x="135670" y="1837"/>
                </a:lnTo>
                <a:lnTo>
                  <a:pt x="140454" y="1224"/>
                </a:lnTo>
                <a:lnTo>
                  <a:pt x="144436" y="816"/>
                </a:lnTo>
                <a:lnTo>
                  <a:pt x="147884" y="544"/>
                </a:lnTo>
                <a:lnTo>
                  <a:pt x="15716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2" name="SMARTInkAnnotation307"/>
          <p:cNvSpPr/>
          <p:nvPr/>
        </p:nvSpPr>
        <p:spPr>
          <a:xfrm>
            <a:off x="6029325" y="4003357"/>
            <a:ext cx="107157" cy="145686"/>
          </a:xfrm>
          <a:custGeom>
            <a:avLst/>
            <a:gdLst/>
            <a:ahLst/>
            <a:cxnLst/>
            <a:rect l="0" t="0" r="0" b="0"/>
            <a:pathLst>
              <a:path w="107157" h="145686">
                <a:moveTo>
                  <a:pt x="0" y="34290"/>
                </a:moveTo>
                <a:lnTo>
                  <a:pt x="0" y="145190"/>
                </a:lnTo>
                <a:lnTo>
                  <a:pt x="2116" y="145492"/>
                </a:lnTo>
                <a:lnTo>
                  <a:pt x="6150" y="145685"/>
                </a:lnTo>
                <a:lnTo>
                  <a:pt x="6481" y="144749"/>
                </a:lnTo>
                <a:lnTo>
                  <a:pt x="6849" y="141168"/>
                </a:lnTo>
                <a:lnTo>
                  <a:pt x="7741" y="138880"/>
                </a:lnTo>
                <a:lnTo>
                  <a:pt x="9129" y="136401"/>
                </a:lnTo>
                <a:lnTo>
                  <a:pt x="10848" y="133797"/>
                </a:lnTo>
                <a:lnTo>
                  <a:pt x="12789" y="130155"/>
                </a:lnTo>
                <a:lnTo>
                  <a:pt x="14875" y="125823"/>
                </a:lnTo>
                <a:lnTo>
                  <a:pt x="19311" y="115929"/>
                </a:lnTo>
                <a:lnTo>
                  <a:pt x="23928" y="105182"/>
                </a:lnTo>
                <a:lnTo>
                  <a:pt x="27065" y="99649"/>
                </a:lnTo>
                <a:lnTo>
                  <a:pt x="30743" y="94055"/>
                </a:lnTo>
                <a:lnTo>
                  <a:pt x="34783" y="88421"/>
                </a:lnTo>
                <a:lnTo>
                  <a:pt x="38269" y="82760"/>
                </a:lnTo>
                <a:lnTo>
                  <a:pt x="41388" y="77081"/>
                </a:lnTo>
                <a:lnTo>
                  <a:pt x="44260" y="71390"/>
                </a:lnTo>
                <a:lnTo>
                  <a:pt x="47763" y="65691"/>
                </a:lnTo>
                <a:lnTo>
                  <a:pt x="51685" y="59986"/>
                </a:lnTo>
                <a:lnTo>
                  <a:pt x="55888" y="54278"/>
                </a:lnTo>
                <a:lnTo>
                  <a:pt x="60277" y="49521"/>
                </a:lnTo>
                <a:lnTo>
                  <a:pt x="64791" y="45396"/>
                </a:lnTo>
                <a:lnTo>
                  <a:pt x="69388" y="41694"/>
                </a:lnTo>
                <a:lnTo>
                  <a:pt x="73246" y="37321"/>
                </a:lnTo>
                <a:lnTo>
                  <a:pt x="76612" y="32501"/>
                </a:lnTo>
                <a:lnTo>
                  <a:pt x="79650" y="27382"/>
                </a:lnTo>
                <a:lnTo>
                  <a:pt x="82468" y="23018"/>
                </a:lnTo>
                <a:lnTo>
                  <a:pt x="85141" y="19155"/>
                </a:lnTo>
                <a:lnTo>
                  <a:pt x="87717" y="15628"/>
                </a:lnTo>
                <a:lnTo>
                  <a:pt x="90228" y="12324"/>
                </a:lnTo>
                <a:lnTo>
                  <a:pt x="98567" y="1811"/>
                </a:lnTo>
                <a:lnTo>
                  <a:pt x="99842" y="1207"/>
                </a:lnTo>
                <a:lnTo>
                  <a:pt x="101486" y="805"/>
                </a:lnTo>
                <a:lnTo>
                  <a:pt x="10715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3" name="SMARTInkAnnotation308"/>
          <p:cNvSpPr/>
          <p:nvPr/>
        </p:nvSpPr>
        <p:spPr>
          <a:xfrm>
            <a:off x="6072274" y="4080510"/>
            <a:ext cx="35633" cy="68581"/>
          </a:xfrm>
          <a:custGeom>
            <a:avLst/>
            <a:gdLst/>
            <a:ahLst/>
            <a:cxnLst/>
            <a:rect l="0" t="0" r="0" b="0"/>
            <a:pathLst>
              <a:path w="35633" h="68581">
                <a:moveTo>
                  <a:pt x="7057" y="0"/>
                </a:moveTo>
                <a:lnTo>
                  <a:pt x="3264" y="4551"/>
                </a:lnTo>
                <a:lnTo>
                  <a:pt x="2147" y="7796"/>
                </a:lnTo>
                <a:lnTo>
                  <a:pt x="1402" y="11865"/>
                </a:lnTo>
                <a:lnTo>
                  <a:pt x="905" y="16482"/>
                </a:lnTo>
                <a:lnTo>
                  <a:pt x="574" y="20513"/>
                </a:lnTo>
                <a:lnTo>
                  <a:pt x="354" y="24153"/>
                </a:lnTo>
                <a:lnTo>
                  <a:pt x="207" y="27532"/>
                </a:lnTo>
                <a:lnTo>
                  <a:pt x="43" y="33826"/>
                </a:lnTo>
                <a:lnTo>
                  <a:pt x="0" y="36838"/>
                </a:lnTo>
                <a:lnTo>
                  <a:pt x="765" y="39799"/>
                </a:lnTo>
                <a:lnTo>
                  <a:pt x="2069" y="42725"/>
                </a:lnTo>
                <a:lnTo>
                  <a:pt x="3731" y="45628"/>
                </a:lnTo>
                <a:lnTo>
                  <a:pt x="5634" y="48516"/>
                </a:lnTo>
                <a:lnTo>
                  <a:pt x="7695" y="51394"/>
                </a:lnTo>
                <a:lnTo>
                  <a:pt x="9864" y="54265"/>
                </a:lnTo>
                <a:lnTo>
                  <a:pt x="12103" y="56179"/>
                </a:lnTo>
                <a:lnTo>
                  <a:pt x="14390" y="57455"/>
                </a:lnTo>
                <a:lnTo>
                  <a:pt x="16708" y="58306"/>
                </a:lnTo>
                <a:lnTo>
                  <a:pt x="19047" y="59826"/>
                </a:lnTo>
                <a:lnTo>
                  <a:pt x="21400" y="61791"/>
                </a:lnTo>
                <a:lnTo>
                  <a:pt x="27088" y="67239"/>
                </a:lnTo>
                <a:lnTo>
                  <a:pt x="28348" y="67686"/>
                </a:lnTo>
                <a:lnTo>
                  <a:pt x="29982" y="67984"/>
                </a:lnTo>
                <a:lnTo>
                  <a:pt x="35632" y="6858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4" name="SMARTInkAnnotation309"/>
          <p:cNvSpPr/>
          <p:nvPr/>
        </p:nvSpPr>
        <p:spPr>
          <a:xfrm>
            <a:off x="6172200" y="4054792"/>
            <a:ext cx="21432" cy="154306"/>
          </a:xfrm>
          <a:custGeom>
            <a:avLst/>
            <a:gdLst/>
            <a:ahLst/>
            <a:cxnLst/>
            <a:rect l="0" t="0" r="0" b="0"/>
            <a:pathLst>
              <a:path w="21432" h="154306">
                <a:moveTo>
                  <a:pt x="21431" y="0"/>
                </a:moveTo>
                <a:lnTo>
                  <a:pt x="21431" y="7381"/>
                </a:lnTo>
                <a:lnTo>
                  <a:pt x="20637" y="9683"/>
                </a:lnTo>
                <a:lnTo>
                  <a:pt x="19315" y="13123"/>
                </a:lnTo>
                <a:lnTo>
                  <a:pt x="17639" y="17321"/>
                </a:lnTo>
                <a:lnTo>
                  <a:pt x="16521" y="22025"/>
                </a:lnTo>
                <a:lnTo>
                  <a:pt x="15777" y="27066"/>
                </a:lnTo>
                <a:lnTo>
                  <a:pt x="15280" y="32331"/>
                </a:lnTo>
                <a:lnTo>
                  <a:pt x="14949" y="37747"/>
                </a:lnTo>
                <a:lnTo>
                  <a:pt x="14728" y="43262"/>
                </a:lnTo>
                <a:lnTo>
                  <a:pt x="14582" y="48844"/>
                </a:lnTo>
                <a:lnTo>
                  <a:pt x="13689" y="54470"/>
                </a:lnTo>
                <a:lnTo>
                  <a:pt x="12301" y="60126"/>
                </a:lnTo>
                <a:lnTo>
                  <a:pt x="10582" y="65802"/>
                </a:lnTo>
                <a:lnTo>
                  <a:pt x="9436" y="71490"/>
                </a:lnTo>
                <a:lnTo>
                  <a:pt x="8672" y="77188"/>
                </a:lnTo>
                <a:lnTo>
                  <a:pt x="8163" y="82891"/>
                </a:lnTo>
                <a:lnTo>
                  <a:pt x="7029" y="88598"/>
                </a:lnTo>
                <a:lnTo>
                  <a:pt x="5480" y="94308"/>
                </a:lnTo>
                <a:lnTo>
                  <a:pt x="3653" y="100020"/>
                </a:lnTo>
                <a:lnTo>
                  <a:pt x="2435" y="106685"/>
                </a:lnTo>
                <a:lnTo>
                  <a:pt x="1623" y="113986"/>
                </a:lnTo>
                <a:lnTo>
                  <a:pt x="721" y="127813"/>
                </a:lnTo>
                <a:lnTo>
                  <a:pt x="320" y="137133"/>
                </a:lnTo>
                <a:lnTo>
                  <a:pt x="142" y="144451"/>
                </a:lnTo>
                <a:lnTo>
                  <a:pt x="0" y="15430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5" name="SMARTInkAnnotation310"/>
          <p:cNvSpPr/>
          <p:nvPr/>
        </p:nvSpPr>
        <p:spPr>
          <a:xfrm>
            <a:off x="6115344" y="4038953"/>
            <a:ext cx="149725" cy="32985"/>
          </a:xfrm>
          <a:custGeom>
            <a:avLst/>
            <a:gdLst/>
            <a:ahLst/>
            <a:cxnLst/>
            <a:rect l="0" t="0" r="0" b="0"/>
            <a:pathLst>
              <a:path w="149725" h="32985">
                <a:moveTo>
                  <a:pt x="6849" y="32984"/>
                </a:moveTo>
                <a:lnTo>
                  <a:pt x="0" y="32984"/>
                </a:lnTo>
                <a:lnTo>
                  <a:pt x="3585" y="32984"/>
                </a:lnTo>
                <a:lnTo>
                  <a:pt x="5467" y="32032"/>
                </a:lnTo>
                <a:lnTo>
                  <a:pt x="7516" y="30444"/>
                </a:lnTo>
                <a:lnTo>
                  <a:pt x="9675" y="28434"/>
                </a:lnTo>
                <a:lnTo>
                  <a:pt x="12702" y="27093"/>
                </a:lnTo>
                <a:lnTo>
                  <a:pt x="16307" y="26199"/>
                </a:lnTo>
                <a:lnTo>
                  <a:pt x="20299" y="25603"/>
                </a:lnTo>
                <a:lnTo>
                  <a:pt x="24547" y="24254"/>
                </a:lnTo>
                <a:lnTo>
                  <a:pt x="28967" y="22401"/>
                </a:lnTo>
                <a:lnTo>
                  <a:pt x="33500" y="20214"/>
                </a:lnTo>
                <a:lnTo>
                  <a:pt x="38905" y="18756"/>
                </a:lnTo>
                <a:lnTo>
                  <a:pt x="44888" y="17783"/>
                </a:lnTo>
                <a:lnTo>
                  <a:pt x="51258" y="17135"/>
                </a:lnTo>
                <a:lnTo>
                  <a:pt x="57887" y="15751"/>
                </a:lnTo>
                <a:lnTo>
                  <a:pt x="64687" y="13875"/>
                </a:lnTo>
                <a:lnTo>
                  <a:pt x="71601" y="11673"/>
                </a:lnTo>
                <a:lnTo>
                  <a:pt x="77799" y="10204"/>
                </a:lnTo>
                <a:lnTo>
                  <a:pt x="83517" y="9225"/>
                </a:lnTo>
                <a:lnTo>
                  <a:pt x="88918" y="8572"/>
                </a:lnTo>
                <a:lnTo>
                  <a:pt x="94899" y="7184"/>
                </a:lnTo>
                <a:lnTo>
                  <a:pt x="101268" y="5307"/>
                </a:lnTo>
                <a:lnTo>
                  <a:pt x="107895" y="3102"/>
                </a:lnTo>
                <a:lnTo>
                  <a:pt x="113901" y="1633"/>
                </a:lnTo>
                <a:lnTo>
                  <a:pt x="119492" y="653"/>
                </a:lnTo>
                <a:lnTo>
                  <a:pt x="124807" y="0"/>
                </a:lnTo>
                <a:lnTo>
                  <a:pt x="129144" y="517"/>
                </a:lnTo>
                <a:lnTo>
                  <a:pt x="132829" y="1815"/>
                </a:lnTo>
                <a:lnTo>
                  <a:pt x="136079" y="3632"/>
                </a:lnTo>
                <a:lnTo>
                  <a:pt x="139040" y="4843"/>
                </a:lnTo>
                <a:lnTo>
                  <a:pt x="141808" y="5652"/>
                </a:lnTo>
                <a:lnTo>
                  <a:pt x="149724" y="726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6" name="SMARTInkAnnotation311"/>
          <p:cNvSpPr/>
          <p:nvPr/>
        </p:nvSpPr>
        <p:spPr>
          <a:xfrm>
            <a:off x="6293643" y="4037647"/>
            <a:ext cx="14289" cy="162879"/>
          </a:xfrm>
          <a:custGeom>
            <a:avLst/>
            <a:gdLst/>
            <a:ahLst/>
            <a:cxnLst/>
            <a:rect l="0" t="0" r="0" b="0"/>
            <a:pathLst>
              <a:path w="14289" h="162879">
                <a:moveTo>
                  <a:pt x="14288" y="0"/>
                </a:moveTo>
                <a:lnTo>
                  <a:pt x="14288" y="7381"/>
                </a:lnTo>
                <a:lnTo>
                  <a:pt x="13494" y="8731"/>
                </a:lnTo>
                <a:lnTo>
                  <a:pt x="12172" y="10583"/>
                </a:lnTo>
                <a:lnTo>
                  <a:pt x="10496" y="12770"/>
                </a:lnTo>
                <a:lnTo>
                  <a:pt x="9378" y="16134"/>
                </a:lnTo>
                <a:lnTo>
                  <a:pt x="8634" y="20281"/>
                </a:lnTo>
                <a:lnTo>
                  <a:pt x="8137" y="24951"/>
                </a:lnTo>
                <a:lnTo>
                  <a:pt x="7806" y="29969"/>
                </a:lnTo>
                <a:lnTo>
                  <a:pt x="7585" y="35219"/>
                </a:lnTo>
                <a:lnTo>
                  <a:pt x="7439" y="40624"/>
                </a:lnTo>
                <a:lnTo>
                  <a:pt x="7231" y="61884"/>
                </a:lnTo>
                <a:lnTo>
                  <a:pt x="7145" y="143828"/>
                </a:lnTo>
                <a:lnTo>
                  <a:pt x="6351" y="147320"/>
                </a:lnTo>
                <a:lnTo>
                  <a:pt x="5028" y="149648"/>
                </a:lnTo>
                <a:lnTo>
                  <a:pt x="3352" y="151201"/>
                </a:lnTo>
                <a:lnTo>
                  <a:pt x="2235" y="153188"/>
                </a:lnTo>
                <a:lnTo>
                  <a:pt x="1490" y="155465"/>
                </a:lnTo>
                <a:lnTo>
                  <a:pt x="0" y="16287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7" name="SMARTInkAnnotation312"/>
          <p:cNvSpPr/>
          <p:nvPr/>
        </p:nvSpPr>
        <p:spPr>
          <a:xfrm>
            <a:off x="6286500" y="4012283"/>
            <a:ext cx="114301" cy="196815"/>
          </a:xfrm>
          <a:custGeom>
            <a:avLst/>
            <a:gdLst/>
            <a:ahLst/>
            <a:cxnLst/>
            <a:rect l="0" t="0" r="0" b="0"/>
            <a:pathLst>
              <a:path w="114301" h="196815">
                <a:moveTo>
                  <a:pt x="0" y="8219"/>
                </a:moveTo>
                <a:lnTo>
                  <a:pt x="0" y="3669"/>
                </a:lnTo>
                <a:lnTo>
                  <a:pt x="793" y="2328"/>
                </a:lnTo>
                <a:lnTo>
                  <a:pt x="2116" y="1434"/>
                </a:lnTo>
                <a:lnTo>
                  <a:pt x="3792" y="838"/>
                </a:lnTo>
                <a:lnTo>
                  <a:pt x="5703" y="441"/>
                </a:lnTo>
                <a:lnTo>
                  <a:pt x="7770" y="177"/>
                </a:lnTo>
                <a:lnTo>
                  <a:pt x="9942" y="0"/>
                </a:lnTo>
                <a:lnTo>
                  <a:pt x="12978" y="835"/>
                </a:lnTo>
                <a:lnTo>
                  <a:pt x="16590" y="2344"/>
                </a:lnTo>
                <a:lnTo>
                  <a:pt x="20584" y="4302"/>
                </a:lnTo>
                <a:lnTo>
                  <a:pt x="24041" y="5608"/>
                </a:lnTo>
                <a:lnTo>
                  <a:pt x="27140" y="6479"/>
                </a:lnTo>
                <a:lnTo>
                  <a:pt x="29999" y="7059"/>
                </a:lnTo>
                <a:lnTo>
                  <a:pt x="33494" y="7446"/>
                </a:lnTo>
                <a:lnTo>
                  <a:pt x="37410" y="7704"/>
                </a:lnTo>
                <a:lnTo>
                  <a:pt x="41609" y="7875"/>
                </a:lnTo>
                <a:lnTo>
                  <a:pt x="45995" y="8943"/>
                </a:lnTo>
                <a:lnTo>
                  <a:pt x="50507" y="10607"/>
                </a:lnTo>
                <a:lnTo>
                  <a:pt x="55102" y="12668"/>
                </a:lnTo>
                <a:lnTo>
                  <a:pt x="59753" y="14995"/>
                </a:lnTo>
                <a:lnTo>
                  <a:pt x="64442" y="17499"/>
                </a:lnTo>
                <a:lnTo>
                  <a:pt x="69155" y="20121"/>
                </a:lnTo>
                <a:lnTo>
                  <a:pt x="73090" y="23774"/>
                </a:lnTo>
                <a:lnTo>
                  <a:pt x="76508" y="28114"/>
                </a:lnTo>
                <a:lnTo>
                  <a:pt x="79580" y="32912"/>
                </a:lnTo>
                <a:lnTo>
                  <a:pt x="82422" y="37064"/>
                </a:lnTo>
                <a:lnTo>
                  <a:pt x="85111" y="40784"/>
                </a:lnTo>
                <a:lnTo>
                  <a:pt x="87696" y="44217"/>
                </a:lnTo>
                <a:lnTo>
                  <a:pt x="89420" y="47457"/>
                </a:lnTo>
                <a:lnTo>
                  <a:pt x="91336" y="53599"/>
                </a:lnTo>
                <a:lnTo>
                  <a:pt x="91847" y="58475"/>
                </a:lnTo>
                <a:lnTo>
                  <a:pt x="92187" y="64583"/>
                </a:lnTo>
                <a:lnTo>
                  <a:pt x="92414" y="71513"/>
                </a:lnTo>
                <a:lnTo>
                  <a:pt x="91772" y="77085"/>
                </a:lnTo>
                <a:lnTo>
                  <a:pt x="90550" y="81752"/>
                </a:lnTo>
                <a:lnTo>
                  <a:pt x="88941" y="85816"/>
                </a:lnTo>
                <a:lnTo>
                  <a:pt x="86282" y="89478"/>
                </a:lnTo>
                <a:lnTo>
                  <a:pt x="82921" y="92872"/>
                </a:lnTo>
                <a:lnTo>
                  <a:pt x="79093" y="96087"/>
                </a:lnTo>
                <a:lnTo>
                  <a:pt x="74954" y="99183"/>
                </a:lnTo>
                <a:lnTo>
                  <a:pt x="70606" y="102199"/>
                </a:lnTo>
                <a:lnTo>
                  <a:pt x="66121" y="105162"/>
                </a:lnTo>
                <a:lnTo>
                  <a:pt x="62337" y="107138"/>
                </a:lnTo>
                <a:lnTo>
                  <a:pt x="59020" y="108455"/>
                </a:lnTo>
                <a:lnTo>
                  <a:pt x="56015" y="109333"/>
                </a:lnTo>
                <a:lnTo>
                  <a:pt x="53218" y="110871"/>
                </a:lnTo>
                <a:lnTo>
                  <a:pt x="50560" y="112849"/>
                </a:lnTo>
                <a:lnTo>
                  <a:pt x="47994" y="115120"/>
                </a:lnTo>
                <a:lnTo>
                  <a:pt x="45490" y="116634"/>
                </a:lnTo>
                <a:lnTo>
                  <a:pt x="43026" y="117643"/>
                </a:lnTo>
                <a:lnTo>
                  <a:pt x="40590" y="118316"/>
                </a:lnTo>
                <a:lnTo>
                  <a:pt x="38966" y="119717"/>
                </a:lnTo>
                <a:lnTo>
                  <a:pt x="37883" y="121604"/>
                </a:lnTo>
                <a:lnTo>
                  <a:pt x="36146" y="126925"/>
                </a:lnTo>
                <a:lnTo>
                  <a:pt x="36797" y="128314"/>
                </a:lnTo>
                <a:lnTo>
                  <a:pt x="39637" y="132397"/>
                </a:lnTo>
                <a:lnTo>
                  <a:pt x="41506" y="133867"/>
                </a:lnTo>
                <a:lnTo>
                  <a:pt x="43546" y="134847"/>
                </a:lnTo>
                <a:lnTo>
                  <a:pt x="45699" y="135500"/>
                </a:lnTo>
                <a:lnTo>
                  <a:pt x="47928" y="136888"/>
                </a:lnTo>
                <a:lnTo>
                  <a:pt x="50209" y="138766"/>
                </a:lnTo>
                <a:lnTo>
                  <a:pt x="52522" y="140970"/>
                </a:lnTo>
                <a:lnTo>
                  <a:pt x="55652" y="143393"/>
                </a:lnTo>
                <a:lnTo>
                  <a:pt x="59326" y="145960"/>
                </a:lnTo>
                <a:lnTo>
                  <a:pt x="63363" y="148624"/>
                </a:lnTo>
                <a:lnTo>
                  <a:pt x="68436" y="153257"/>
                </a:lnTo>
                <a:lnTo>
                  <a:pt x="74199" y="159204"/>
                </a:lnTo>
                <a:lnTo>
                  <a:pt x="85364" y="171526"/>
                </a:lnTo>
                <a:lnTo>
                  <a:pt x="92973" y="180178"/>
                </a:lnTo>
                <a:lnTo>
                  <a:pt x="96113" y="182865"/>
                </a:lnTo>
                <a:lnTo>
                  <a:pt x="99000" y="184658"/>
                </a:lnTo>
                <a:lnTo>
                  <a:pt x="101719" y="185852"/>
                </a:lnTo>
                <a:lnTo>
                  <a:pt x="103531" y="187601"/>
                </a:lnTo>
                <a:lnTo>
                  <a:pt x="104740" y="189720"/>
                </a:lnTo>
                <a:lnTo>
                  <a:pt x="105545" y="192085"/>
                </a:lnTo>
                <a:lnTo>
                  <a:pt x="106875" y="193661"/>
                </a:lnTo>
                <a:lnTo>
                  <a:pt x="108556" y="194712"/>
                </a:lnTo>
                <a:lnTo>
                  <a:pt x="114300" y="1968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8" name="SMARTInkAnnotation313"/>
          <p:cNvSpPr/>
          <p:nvPr/>
        </p:nvSpPr>
        <p:spPr>
          <a:xfrm>
            <a:off x="6429697" y="4080510"/>
            <a:ext cx="21110" cy="111443"/>
          </a:xfrm>
          <a:custGeom>
            <a:avLst/>
            <a:gdLst/>
            <a:ahLst/>
            <a:cxnLst/>
            <a:rect l="0" t="0" r="0" b="0"/>
            <a:pathLst>
              <a:path w="21110" h="111443">
                <a:moveTo>
                  <a:pt x="21109" y="0"/>
                </a:moveTo>
                <a:lnTo>
                  <a:pt x="21109" y="4551"/>
                </a:lnTo>
                <a:lnTo>
                  <a:pt x="20315" y="5891"/>
                </a:lnTo>
                <a:lnTo>
                  <a:pt x="18993" y="6785"/>
                </a:lnTo>
                <a:lnTo>
                  <a:pt x="17317" y="7381"/>
                </a:lnTo>
                <a:lnTo>
                  <a:pt x="16199" y="8731"/>
                </a:lnTo>
                <a:lnTo>
                  <a:pt x="15454" y="10583"/>
                </a:lnTo>
                <a:lnTo>
                  <a:pt x="14958" y="12770"/>
                </a:lnTo>
                <a:lnTo>
                  <a:pt x="10467" y="34052"/>
                </a:lnTo>
                <a:lnTo>
                  <a:pt x="9251" y="40799"/>
                </a:lnTo>
                <a:lnTo>
                  <a:pt x="8441" y="46249"/>
                </a:lnTo>
                <a:lnTo>
                  <a:pt x="7902" y="50835"/>
                </a:lnTo>
                <a:lnTo>
                  <a:pt x="6748" y="55797"/>
                </a:lnTo>
                <a:lnTo>
                  <a:pt x="5185" y="61011"/>
                </a:lnTo>
                <a:lnTo>
                  <a:pt x="3349" y="66391"/>
                </a:lnTo>
                <a:lnTo>
                  <a:pt x="2125" y="71883"/>
                </a:lnTo>
                <a:lnTo>
                  <a:pt x="1309" y="77450"/>
                </a:lnTo>
                <a:lnTo>
                  <a:pt x="765" y="83065"/>
                </a:lnTo>
                <a:lnTo>
                  <a:pt x="402" y="87762"/>
                </a:lnTo>
                <a:lnTo>
                  <a:pt x="161" y="91845"/>
                </a:lnTo>
                <a:lnTo>
                  <a:pt x="0" y="95520"/>
                </a:lnTo>
                <a:lnTo>
                  <a:pt x="686" y="98922"/>
                </a:lnTo>
                <a:lnTo>
                  <a:pt x="1937" y="102143"/>
                </a:lnTo>
                <a:lnTo>
                  <a:pt x="6821" y="1114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9" name="SMARTInkAnnotation314"/>
          <p:cNvSpPr/>
          <p:nvPr/>
        </p:nvSpPr>
        <p:spPr>
          <a:xfrm>
            <a:off x="6515484" y="4063491"/>
            <a:ext cx="42392" cy="128462"/>
          </a:xfrm>
          <a:custGeom>
            <a:avLst/>
            <a:gdLst/>
            <a:ahLst/>
            <a:cxnLst/>
            <a:rect l="0" t="0" r="0" b="0"/>
            <a:pathLst>
              <a:path w="42392" h="128462">
                <a:moveTo>
                  <a:pt x="35334" y="51309"/>
                </a:moveTo>
                <a:lnTo>
                  <a:pt x="39127" y="51309"/>
                </a:lnTo>
                <a:lnTo>
                  <a:pt x="40244" y="50356"/>
                </a:lnTo>
                <a:lnTo>
                  <a:pt x="40989" y="48768"/>
                </a:lnTo>
                <a:lnTo>
                  <a:pt x="42184" y="43928"/>
                </a:lnTo>
                <a:lnTo>
                  <a:pt x="42348" y="40725"/>
                </a:lnTo>
                <a:lnTo>
                  <a:pt x="42391" y="38538"/>
                </a:lnTo>
                <a:lnTo>
                  <a:pt x="41626" y="36127"/>
                </a:lnTo>
                <a:lnTo>
                  <a:pt x="40323" y="33568"/>
                </a:lnTo>
                <a:lnTo>
                  <a:pt x="38660" y="30909"/>
                </a:lnTo>
                <a:lnTo>
                  <a:pt x="37551" y="27231"/>
                </a:lnTo>
                <a:lnTo>
                  <a:pt x="36812" y="22874"/>
                </a:lnTo>
                <a:lnTo>
                  <a:pt x="36319" y="18065"/>
                </a:lnTo>
                <a:lnTo>
                  <a:pt x="35197" y="14858"/>
                </a:lnTo>
                <a:lnTo>
                  <a:pt x="33655" y="12721"/>
                </a:lnTo>
                <a:lnTo>
                  <a:pt x="31834" y="11296"/>
                </a:lnTo>
                <a:lnTo>
                  <a:pt x="29826" y="9394"/>
                </a:lnTo>
                <a:lnTo>
                  <a:pt x="27693" y="7173"/>
                </a:lnTo>
                <a:lnTo>
                  <a:pt x="21437" y="301"/>
                </a:lnTo>
                <a:lnTo>
                  <a:pt x="20513" y="158"/>
                </a:lnTo>
                <a:lnTo>
                  <a:pt x="19103" y="63"/>
                </a:lnTo>
                <a:lnTo>
                  <a:pt x="17370" y="0"/>
                </a:lnTo>
                <a:lnTo>
                  <a:pt x="16214" y="910"/>
                </a:lnTo>
                <a:lnTo>
                  <a:pt x="15444" y="2470"/>
                </a:lnTo>
                <a:lnTo>
                  <a:pt x="14931" y="4461"/>
                </a:lnTo>
                <a:lnTo>
                  <a:pt x="14588" y="6742"/>
                </a:lnTo>
                <a:lnTo>
                  <a:pt x="14360" y="9215"/>
                </a:lnTo>
                <a:lnTo>
                  <a:pt x="14208" y="11816"/>
                </a:lnTo>
                <a:lnTo>
                  <a:pt x="13312" y="15455"/>
                </a:lnTo>
                <a:lnTo>
                  <a:pt x="11922" y="19786"/>
                </a:lnTo>
                <a:lnTo>
                  <a:pt x="10201" y="24578"/>
                </a:lnTo>
                <a:lnTo>
                  <a:pt x="8260" y="28726"/>
                </a:lnTo>
                <a:lnTo>
                  <a:pt x="6172" y="32444"/>
                </a:lnTo>
                <a:lnTo>
                  <a:pt x="3987" y="35875"/>
                </a:lnTo>
                <a:lnTo>
                  <a:pt x="2530" y="41019"/>
                </a:lnTo>
                <a:lnTo>
                  <a:pt x="1559" y="47306"/>
                </a:lnTo>
                <a:lnTo>
                  <a:pt x="911" y="54356"/>
                </a:lnTo>
                <a:lnTo>
                  <a:pt x="479" y="60007"/>
                </a:lnTo>
                <a:lnTo>
                  <a:pt x="191" y="64728"/>
                </a:lnTo>
                <a:lnTo>
                  <a:pt x="0" y="68827"/>
                </a:lnTo>
                <a:lnTo>
                  <a:pt x="1460" y="76322"/>
                </a:lnTo>
                <a:lnTo>
                  <a:pt x="4020" y="86082"/>
                </a:lnTo>
                <a:lnTo>
                  <a:pt x="7314" y="97351"/>
                </a:lnTo>
                <a:lnTo>
                  <a:pt x="10304" y="105816"/>
                </a:lnTo>
                <a:lnTo>
                  <a:pt x="13091" y="112412"/>
                </a:lnTo>
                <a:lnTo>
                  <a:pt x="15744" y="117762"/>
                </a:lnTo>
                <a:lnTo>
                  <a:pt x="18305" y="121328"/>
                </a:lnTo>
                <a:lnTo>
                  <a:pt x="20806" y="123706"/>
                </a:lnTo>
                <a:lnTo>
                  <a:pt x="23268" y="125291"/>
                </a:lnTo>
                <a:lnTo>
                  <a:pt x="25703" y="126348"/>
                </a:lnTo>
                <a:lnTo>
                  <a:pt x="28119" y="127052"/>
                </a:lnTo>
                <a:lnTo>
                  <a:pt x="35334" y="12846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0" name="SMARTInkAnnotation315"/>
          <p:cNvSpPr/>
          <p:nvPr/>
        </p:nvSpPr>
        <p:spPr>
          <a:xfrm>
            <a:off x="6629495" y="4037647"/>
            <a:ext cx="99918" cy="128449"/>
          </a:xfrm>
          <a:custGeom>
            <a:avLst/>
            <a:gdLst/>
            <a:ahLst/>
            <a:cxnLst/>
            <a:rect l="0" t="0" r="0" b="0"/>
            <a:pathLst>
              <a:path w="99918" h="128449">
                <a:moveTo>
                  <a:pt x="21336" y="0"/>
                </a:moveTo>
                <a:lnTo>
                  <a:pt x="15186" y="0"/>
                </a:lnTo>
                <a:lnTo>
                  <a:pt x="14855" y="953"/>
                </a:lnTo>
                <a:lnTo>
                  <a:pt x="14487" y="4551"/>
                </a:lnTo>
                <a:lnTo>
                  <a:pt x="14388" y="7797"/>
                </a:lnTo>
                <a:lnTo>
                  <a:pt x="14280" y="16483"/>
                </a:lnTo>
                <a:lnTo>
                  <a:pt x="13456" y="21466"/>
                </a:lnTo>
                <a:lnTo>
                  <a:pt x="12115" y="26693"/>
                </a:lnTo>
                <a:lnTo>
                  <a:pt x="10426" y="32083"/>
                </a:lnTo>
                <a:lnTo>
                  <a:pt x="9300" y="36629"/>
                </a:lnTo>
                <a:lnTo>
                  <a:pt x="8550" y="40612"/>
                </a:lnTo>
                <a:lnTo>
                  <a:pt x="8049" y="44219"/>
                </a:lnTo>
                <a:lnTo>
                  <a:pt x="6922" y="48530"/>
                </a:lnTo>
                <a:lnTo>
                  <a:pt x="5376" y="53308"/>
                </a:lnTo>
                <a:lnTo>
                  <a:pt x="3552" y="58399"/>
                </a:lnTo>
                <a:lnTo>
                  <a:pt x="2337" y="62745"/>
                </a:lnTo>
                <a:lnTo>
                  <a:pt x="1526" y="66595"/>
                </a:lnTo>
                <a:lnTo>
                  <a:pt x="986" y="70114"/>
                </a:lnTo>
                <a:lnTo>
                  <a:pt x="625" y="74365"/>
                </a:lnTo>
                <a:lnTo>
                  <a:pt x="385" y="79104"/>
                </a:lnTo>
                <a:lnTo>
                  <a:pt x="118" y="88498"/>
                </a:lnTo>
                <a:lnTo>
                  <a:pt x="0" y="95847"/>
                </a:lnTo>
                <a:lnTo>
                  <a:pt x="762" y="99141"/>
                </a:lnTo>
                <a:lnTo>
                  <a:pt x="2064" y="102289"/>
                </a:lnTo>
                <a:lnTo>
                  <a:pt x="6064" y="109634"/>
                </a:lnTo>
                <a:lnTo>
                  <a:pt x="6611" y="113179"/>
                </a:lnTo>
                <a:lnTo>
                  <a:pt x="6758" y="115458"/>
                </a:lnTo>
                <a:lnTo>
                  <a:pt x="6854" y="117929"/>
                </a:lnTo>
                <a:lnTo>
                  <a:pt x="7045" y="128378"/>
                </a:lnTo>
                <a:lnTo>
                  <a:pt x="7047" y="128448"/>
                </a:lnTo>
                <a:lnTo>
                  <a:pt x="7048" y="115814"/>
                </a:lnTo>
                <a:lnTo>
                  <a:pt x="7843" y="113404"/>
                </a:lnTo>
                <a:lnTo>
                  <a:pt x="9165" y="110845"/>
                </a:lnTo>
                <a:lnTo>
                  <a:pt x="10841" y="108187"/>
                </a:lnTo>
                <a:lnTo>
                  <a:pt x="12752" y="104510"/>
                </a:lnTo>
                <a:lnTo>
                  <a:pt x="14820" y="100153"/>
                </a:lnTo>
                <a:lnTo>
                  <a:pt x="16992" y="95344"/>
                </a:lnTo>
                <a:lnTo>
                  <a:pt x="20027" y="90233"/>
                </a:lnTo>
                <a:lnTo>
                  <a:pt x="23639" y="84920"/>
                </a:lnTo>
                <a:lnTo>
                  <a:pt x="27633" y="79473"/>
                </a:lnTo>
                <a:lnTo>
                  <a:pt x="31884" y="74890"/>
                </a:lnTo>
                <a:lnTo>
                  <a:pt x="36306" y="70882"/>
                </a:lnTo>
                <a:lnTo>
                  <a:pt x="40841" y="67257"/>
                </a:lnTo>
                <a:lnTo>
                  <a:pt x="44658" y="62936"/>
                </a:lnTo>
                <a:lnTo>
                  <a:pt x="47996" y="58150"/>
                </a:lnTo>
                <a:lnTo>
                  <a:pt x="51016" y="53054"/>
                </a:lnTo>
                <a:lnTo>
                  <a:pt x="54617" y="48705"/>
                </a:lnTo>
                <a:lnTo>
                  <a:pt x="58604" y="44852"/>
                </a:lnTo>
                <a:lnTo>
                  <a:pt x="62850" y="41332"/>
                </a:lnTo>
                <a:lnTo>
                  <a:pt x="67269" y="38032"/>
                </a:lnTo>
                <a:lnTo>
                  <a:pt x="71801" y="34880"/>
                </a:lnTo>
                <a:lnTo>
                  <a:pt x="76411" y="31826"/>
                </a:lnTo>
                <a:lnTo>
                  <a:pt x="79483" y="28837"/>
                </a:lnTo>
                <a:lnTo>
                  <a:pt x="81532" y="25892"/>
                </a:lnTo>
                <a:lnTo>
                  <a:pt x="82898" y="22977"/>
                </a:lnTo>
                <a:lnTo>
                  <a:pt x="84602" y="20080"/>
                </a:lnTo>
                <a:lnTo>
                  <a:pt x="86532" y="17197"/>
                </a:lnTo>
                <a:lnTo>
                  <a:pt x="88613" y="14322"/>
                </a:lnTo>
                <a:lnTo>
                  <a:pt x="90794" y="12406"/>
                </a:lnTo>
                <a:lnTo>
                  <a:pt x="93041" y="11128"/>
                </a:lnTo>
                <a:lnTo>
                  <a:pt x="99917" y="857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1" name="SMARTInkAnnotation316"/>
          <p:cNvSpPr/>
          <p:nvPr/>
        </p:nvSpPr>
        <p:spPr>
          <a:xfrm>
            <a:off x="6665118" y="4097654"/>
            <a:ext cx="50008" cy="60009"/>
          </a:xfrm>
          <a:custGeom>
            <a:avLst/>
            <a:gdLst/>
            <a:ahLst/>
            <a:cxnLst/>
            <a:rect l="0" t="0" r="0" b="0"/>
            <a:pathLst>
              <a:path w="50008" h="60009">
                <a:moveTo>
                  <a:pt x="0" y="0"/>
                </a:moveTo>
                <a:lnTo>
                  <a:pt x="0" y="4551"/>
                </a:lnTo>
                <a:lnTo>
                  <a:pt x="794" y="5892"/>
                </a:lnTo>
                <a:lnTo>
                  <a:pt x="2117" y="6786"/>
                </a:lnTo>
                <a:lnTo>
                  <a:pt x="3793" y="7381"/>
                </a:lnTo>
                <a:lnTo>
                  <a:pt x="4910" y="8731"/>
                </a:lnTo>
                <a:lnTo>
                  <a:pt x="5654" y="10583"/>
                </a:lnTo>
                <a:lnTo>
                  <a:pt x="6151" y="12771"/>
                </a:lnTo>
                <a:lnTo>
                  <a:pt x="7276" y="15182"/>
                </a:lnTo>
                <a:lnTo>
                  <a:pt x="8820" y="17741"/>
                </a:lnTo>
                <a:lnTo>
                  <a:pt x="10643" y="20400"/>
                </a:lnTo>
                <a:lnTo>
                  <a:pt x="11858" y="23125"/>
                </a:lnTo>
                <a:lnTo>
                  <a:pt x="12668" y="25895"/>
                </a:lnTo>
                <a:lnTo>
                  <a:pt x="13208" y="28693"/>
                </a:lnTo>
                <a:lnTo>
                  <a:pt x="14361" y="31512"/>
                </a:lnTo>
                <a:lnTo>
                  <a:pt x="15925" y="34343"/>
                </a:lnTo>
                <a:lnTo>
                  <a:pt x="17760" y="37183"/>
                </a:lnTo>
                <a:lnTo>
                  <a:pt x="19777" y="39076"/>
                </a:lnTo>
                <a:lnTo>
                  <a:pt x="21917" y="40339"/>
                </a:lnTo>
                <a:lnTo>
                  <a:pt x="24136" y="41180"/>
                </a:lnTo>
                <a:lnTo>
                  <a:pt x="26409" y="42694"/>
                </a:lnTo>
                <a:lnTo>
                  <a:pt x="28719" y="44655"/>
                </a:lnTo>
                <a:lnTo>
                  <a:pt x="31053" y="46915"/>
                </a:lnTo>
                <a:lnTo>
                  <a:pt x="33402" y="49375"/>
                </a:lnTo>
                <a:lnTo>
                  <a:pt x="35762" y="51967"/>
                </a:lnTo>
                <a:lnTo>
                  <a:pt x="38129" y="54647"/>
                </a:lnTo>
                <a:lnTo>
                  <a:pt x="40500" y="56434"/>
                </a:lnTo>
                <a:lnTo>
                  <a:pt x="42875" y="57626"/>
                </a:lnTo>
                <a:lnTo>
                  <a:pt x="50007" y="6000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2" name="SMARTInkAnnotation317"/>
          <p:cNvSpPr/>
          <p:nvPr/>
        </p:nvSpPr>
        <p:spPr>
          <a:xfrm>
            <a:off x="6757987" y="4014904"/>
            <a:ext cx="92870" cy="194194"/>
          </a:xfrm>
          <a:custGeom>
            <a:avLst/>
            <a:gdLst/>
            <a:ahLst/>
            <a:cxnLst/>
            <a:rect l="0" t="0" r="0" b="0"/>
            <a:pathLst>
              <a:path w="92870" h="194194">
                <a:moveTo>
                  <a:pt x="0" y="159903"/>
                </a:moveTo>
                <a:lnTo>
                  <a:pt x="0" y="134953"/>
                </a:lnTo>
                <a:lnTo>
                  <a:pt x="794" y="129934"/>
                </a:lnTo>
                <a:lnTo>
                  <a:pt x="2117" y="124684"/>
                </a:lnTo>
                <a:lnTo>
                  <a:pt x="3793" y="119279"/>
                </a:lnTo>
                <a:lnTo>
                  <a:pt x="4910" y="113770"/>
                </a:lnTo>
                <a:lnTo>
                  <a:pt x="5654" y="108193"/>
                </a:lnTo>
                <a:lnTo>
                  <a:pt x="6151" y="102569"/>
                </a:lnTo>
                <a:lnTo>
                  <a:pt x="7276" y="96916"/>
                </a:lnTo>
                <a:lnTo>
                  <a:pt x="8820" y="91241"/>
                </a:lnTo>
                <a:lnTo>
                  <a:pt x="10643" y="85554"/>
                </a:lnTo>
                <a:lnTo>
                  <a:pt x="12651" y="79857"/>
                </a:lnTo>
                <a:lnTo>
                  <a:pt x="17000" y="68447"/>
                </a:lnTo>
                <a:lnTo>
                  <a:pt x="26260" y="45600"/>
                </a:lnTo>
                <a:lnTo>
                  <a:pt x="30986" y="34172"/>
                </a:lnTo>
                <a:lnTo>
                  <a:pt x="33357" y="29409"/>
                </a:lnTo>
                <a:lnTo>
                  <a:pt x="35732" y="25282"/>
                </a:lnTo>
                <a:lnTo>
                  <a:pt x="38109" y="21579"/>
                </a:lnTo>
                <a:lnTo>
                  <a:pt x="41281" y="17204"/>
                </a:lnTo>
                <a:lnTo>
                  <a:pt x="44983" y="12383"/>
                </a:lnTo>
                <a:lnTo>
                  <a:pt x="54747" y="59"/>
                </a:lnTo>
                <a:lnTo>
                  <a:pt x="56342" y="0"/>
                </a:lnTo>
                <a:lnTo>
                  <a:pt x="58199" y="914"/>
                </a:lnTo>
                <a:lnTo>
                  <a:pt x="60230" y="2475"/>
                </a:lnTo>
                <a:lnTo>
                  <a:pt x="61585" y="4468"/>
                </a:lnTo>
                <a:lnTo>
                  <a:pt x="62488" y="6750"/>
                </a:lnTo>
                <a:lnTo>
                  <a:pt x="63090" y="9223"/>
                </a:lnTo>
                <a:lnTo>
                  <a:pt x="65875" y="14512"/>
                </a:lnTo>
                <a:lnTo>
                  <a:pt x="67729" y="17256"/>
                </a:lnTo>
                <a:lnTo>
                  <a:pt x="68966" y="21942"/>
                </a:lnTo>
                <a:lnTo>
                  <a:pt x="69790" y="27924"/>
                </a:lnTo>
                <a:lnTo>
                  <a:pt x="70338" y="34770"/>
                </a:lnTo>
                <a:lnTo>
                  <a:pt x="71499" y="41238"/>
                </a:lnTo>
                <a:lnTo>
                  <a:pt x="73066" y="47456"/>
                </a:lnTo>
                <a:lnTo>
                  <a:pt x="74905" y="53505"/>
                </a:lnTo>
                <a:lnTo>
                  <a:pt x="76130" y="60396"/>
                </a:lnTo>
                <a:lnTo>
                  <a:pt x="76947" y="67848"/>
                </a:lnTo>
                <a:lnTo>
                  <a:pt x="77492" y="75673"/>
                </a:lnTo>
                <a:lnTo>
                  <a:pt x="77855" y="83747"/>
                </a:lnTo>
                <a:lnTo>
                  <a:pt x="78258" y="100339"/>
                </a:lnTo>
                <a:lnTo>
                  <a:pt x="78539" y="133491"/>
                </a:lnTo>
                <a:lnTo>
                  <a:pt x="78553" y="139438"/>
                </a:lnTo>
                <a:lnTo>
                  <a:pt x="79356" y="145307"/>
                </a:lnTo>
                <a:lnTo>
                  <a:pt x="80686" y="151125"/>
                </a:lnTo>
                <a:lnTo>
                  <a:pt x="82365" y="156909"/>
                </a:lnTo>
                <a:lnTo>
                  <a:pt x="83485" y="161717"/>
                </a:lnTo>
                <a:lnTo>
                  <a:pt x="84231" y="165875"/>
                </a:lnTo>
                <a:lnTo>
                  <a:pt x="84730" y="169599"/>
                </a:lnTo>
                <a:lnTo>
                  <a:pt x="85061" y="173035"/>
                </a:lnTo>
                <a:lnTo>
                  <a:pt x="85283" y="176278"/>
                </a:lnTo>
                <a:lnTo>
                  <a:pt x="85430" y="179392"/>
                </a:lnTo>
                <a:lnTo>
                  <a:pt x="86322" y="182421"/>
                </a:lnTo>
                <a:lnTo>
                  <a:pt x="87711" y="185392"/>
                </a:lnTo>
                <a:lnTo>
                  <a:pt x="92869" y="19419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3" name="SMARTInkAnnotation318"/>
          <p:cNvSpPr/>
          <p:nvPr/>
        </p:nvSpPr>
        <p:spPr>
          <a:xfrm>
            <a:off x="6765131" y="4106227"/>
            <a:ext cx="28576" cy="17146"/>
          </a:xfrm>
          <a:custGeom>
            <a:avLst/>
            <a:gdLst/>
            <a:ahLst/>
            <a:cxnLst/>
            <a:rect l="0" t="0" r="0" b="0"/>
            <a:pathLst>
              <a:path w="28576" h="17146">
                <a:moveTo>
                  <a:pt x="0" y="0"/>
                </a:moveTo>
                <a:lnTo>
                  <a:pt x="0" y="4551"/>
                </a:lnTo>
                <a:lnTo>
                  <a:pt x="794" y="5891"/>
                </a:lnTo>
                <a:lnTo>
                  <a:pt x="2117" y="6785"/>
                </a:lnTo>
                <a:lnTo>
                  <a:pt x="3793" y="7381"/>
                </a:lnTo>
                <a:lnTo>
                  <a:pt x="5703" y="8731"/>
                </a:lnTo>
                <a:lnTo>
                  <a:pt x="7771" y="10583"/>
                </a:lnTo>
                <a:lnTo>
                  <a:pt x="9943" y="12771"/>
                </a:lnTo>
                <a:lnTo>
                  <a:pt x="12185" y="14229"/>
                </a:lnTo>
                <a:lnTo>
                  <a:pt x="14473" y="15201"/>
                </a:lnTo>
                <a:lnTo>
                  <a:pt x="16793" y="15849"/>
                </a:lnTo>
                <a:lnTo>
                  <a:pt x="19132" y="16281"/>
                </a:lnTo>
                <a:lnTo>
                  <a:pt x="21486" y="16569"/>
                </a:lnTo>
                <a:lnTo>
                  <a:pt x="28575" y="1714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4" name="SMARTInkAnnotation319"/>
          <p:cNvSpPr/>
          <p:nvPr/>
        </p:nvSpPr>
        <p:spPr>
          <a:xfrm>
            <a:off x="6879431" y="3866197"/>
            <a:ext cx="78582" cy="145734"/>
          </a:xfrm>
          <a:custGeom>
            <a:avLst/>
            <a:gdLst/>
            <a:ahLst/>
            <a:cxnLst/>
            <a:rect l="0" t="0" r="0" b="0"/>
            <a:pathLst>
              <a:path w="78582" h="145734">
                <a:moveTo>
                  <a:pt x="0" y="145733"/>
                </a:moveTo>
                <a:lnTo>
                  <a:pt x="0" y="141182"/>
                </a:lnTo>
                <a:lnTo>
                  <a:pt x="794" y="137936"/>
                </a:lnTo>
                <a:lnTo>
                  <a:pt x="2117" y="133868"/>
                </a:lnTo>
                <a:lnTo>
                  <a:pt x="6151" y="122751"/>
                </a:lnTo>
                <a:lnTo>
                  <a:pt x="8819" y="113612"/>
                </a:lnTo>
                <a:lnTo>
                  <a:pt x="10643" y="107174"/>
                </a:lnTo>
                <a:lnTo>
                  <a:pt x="12651" y="100977"/>
                </a:lnTo>
                <a:lnTo>
                  <a:pt x="14784" y="94940"/>
                </a:lnTo>
                <a:lnTo>
                  <a:pt x="16999" y="89011"/>
                </a:lnTo>
                <a:lnTo>
                  <a:pt x="19271" y="82201"/>
                </a:lnTo>
                <a:lnTo>
                  <a:pt x="23911" y="67014"/>
                </a:lnTo>
                <a:lnTo>
                  <a:pt x="27052" y="59916"/>
                </a:lnTo>
                <a:lnTo>
                  <a:pt x="30735" y="53279"/>
                </a:lnTo>
                <a:lnTo>
                  <a:pt x="34777" y="46950"/>
                </a:lnTo>
                <a:lnTo>
                  <a:pt x="38266" y="40825"/>
                </a:lnTo>
                <a:lnTo>
                  <a:pt x="41386" y="34837"/>
                </a:lnTo>
                <a:lnTo>
                  <a:pt x="44259" y="28940"/>
                </a:lnTo>
                <a:lnTo>
                  <a:pt x="47762" y="24056"/>
                </a:lnTo>
                <a:lnTo>
                  <a:pt x="51685" y="19847"/>
                </a:lnTo>
                <a:lnTo>
                  <a:pt x="55888" y="16089"/>
                </a:lnTo>
                <a:lnTo>
                  <a:pt x="59483" y="12631"/>
                </a:lnTo>
                <a:lnTo>
                  <a:pt x="62674" y="9373"/>
                </a:lnTo>
                <a:lnTo>
                  <a:pt x="69706" y="1852"/>
                </a:lnTo>
                <a:lnTo>
                  <a:pt x="71077" y="1235"/>
                </a:lnTo>
                <a:lnTo>
                  <a:pt x="72784" y="823"/>
                </a:lnTo>
                <a:lnTo>
                  <a:pt x="78581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5" name="SMARTInkAnnotation320"/>
          <p:cNvSpPr/>
          <p:nvPr/>
        </p:nvSpPr>
        <p:spPr>
          <a:xfrm>
            <a:off x="7150893" y="3969213"/>
            <a:ext cx="100014" cy="197009"/>
          </a:xfrm>
          <a:custGeom>
            <a:avLst/>
            <a:gdLst/>
            <a:ahLst/>
            <a:cxnLst/>
            <a:rect l="0" t="0" r="0" b="0"/>
            <a:pathLst>
              <a:path w="100014" h="197009">
                <a:moveTo>
                  <a:pt x="100013" y="34144"/>
                </a:moveTo>
                <a:lnTo>
                  <a:pt x="96220" y="34144"/>
                </a:lnTo>
                <a:lnTo>
                  <a:pt x="95103" y="33191"/>
                </a:lnTo>
                <a:lnTo>
                  <a:pt x="94359" y="31604"/>
                </a:lnTo>
                <a:lnTo>
                  <a:pt x="93164" y="26763"/>
                </a:lnTo>
                <a:lnTo>
                  <a:pt x="92956" y="21374"/>
                </a:lnTo>
                <a:lnTo>
                  <a:pt x="92133" y="18963"/>
                </a:lnTo>
                <a:lnTo>
                  <a:pt x="89103" y="13744"/>
                </a:lnTo>
                <a:lnTo>
                  <a:pt x="87227" y="8250"/>
                </a:lnTo>
                <a:lnTo>
                  <a:pt x="86726" y="5451"/>
                </a:lnTo>
                <a:lnTo>
                  <a:pt x="85598" y="3585"/>
                </a:lnTo>
                <a:lnTo>
                  <a:pt x="84053" y="2342"/>
                </a:lnTo>
                <a:lnTo>
                  <a:pt x="82229" y="1513"/>
                </a:lnTo>
                <a:lnTo>
                  <a:pt x="80219" y="960"/>
                </a:lnTo>
                <a:lnTo>
                  <a:pt x="78086" y="591"/>
                </a:lnTo>
                <a:lnTo>
                  <a:pt x="72751" y="0"/>
                </a:lnTo>
                <a:lnTo>
                  <a:pt x="69905" y="2459"/>
                </a:lnTo>
                <a:lnTo>
                  <a:pt x="68034" y="4448"/>
                </a:lnTo>
                <a:lnTo>
                  <a:pt x="63840" y="9198"/>
                </a:lnTo>
                <a:lnTo>
                  <a:pt x="54679" y="20009"/>
                </a:lnTo>
                <a:lnTo>
                  <a:pt x="52328" y="23768"/>
                </a:lnTo>
                <a:lnTo>
                  <a:pt x="49967" y="28179"/>
                </a:lnTo>
                <a:lnTo>
                  <a:pt x="47599" y="33025"/>
                </a:lnTo>
                <a:lnTo>
                  <a:pt x="46021" y="37208"/>
                </a:lnTo>
                <a:lnTo>
                  <a:pt x="44968" y="40949"/>
                </a:lnTo>
                <a:lnTo>
                  <a:pt x="44267" y="44396"/>
                </a:lnTo>
                <a:lnTo>
                  <a:pt x="43798" y="48599"/>
                </a:lnTo>
                <a:lnTo>
                  <a:pt x="43487" y="53305"/>
                </a:lnTo>
                <a:lnTo>
                  <a:pt x="43279" y="58348"/>
                </a:lnTo>
                <a:lnTo>
                  <a:pt x="43047" y="69031"/>
                </a:lnTo>
                <a:lnTo>
                  <a:pt x="42874" y="103923"/>
                </a:lnTo>
                <a:lnTo>
                  <a:pt x="43663" y="108286"/>
                </a:lnTo>
                <a:lnTo>
                  <a:pt x="44984" y="113099"/>
                </a:lnTo>
                <a:lnTo>
                  <a:pt x="46659" y="118213"/>
                </a:lnTo>
                <a:lnTo>
                  <a:pt x="48568" y="123528"/>
                </a:lnTo>
                <a:lnTo>
                  <a:pt x="52807" y="134513"/>
                </a:lnTo>
                <a:lnTo>
                  <a:pt x="55049" y="139157"/>
                </a:lnTo>
                <a:lnTo>
                  <a:pt x="57336" y="143205"/>
                </a:lnTo>
                <a:lnTo>
                  <a:pt x="59656" y="146856"/>
                </a:lnTo>
                <a:lnTo>
                  <a:pt x="61995" y="151195"/>
                </a:lnTo>
                <a:lnTo>
                  <a:pt x="64349" y="155993"/>
                </a:lnTo>
                <a:lnTo>
                  <a:pt x="66712" y="161097"/>
                </a:lnTo>
                <a:lnTo>
                  <a:pt x="69874" y="165452"/>
                </a:lnTo>
                <a:lnTo>
                  <a:pt x="73571" y="169308"/>
                </a:lnTo>
                <a:lnTo>
                  <a:pt x="77622" y="172831"/>
                </a:lnTo>
                <a:lnTo>
                  <a:pt x="81117" y="176132"/>
                </a:lnTo>
                <a:lnTo>
                  <a:pt x="84241" y="179285"/>
                </a:lnTo>
                <a:lnTo>
                  <a:pt x="87117" y="182340"/>
                </a:lnTo>
                <a:lnTo>
                  <a:pt x="89034" y="185329"/>
                </a:lnTo>
                <a:lnTo>
                  <a:pt x="91164" y="191190"/>
                </a:lnTo>
                <a:lnTo>
                  <a:pt x="92526" y="193134"/>
                </a:lnTo>
                <a:lnTo>
                  <a:pt x="94229" y="194430"/>
                </a:lnTo>
                <a:lnTo>
                  <a:pt x="99913" y="196976"/>
                </a:lnTo>
                <a:lnTo>
                  <a:pt x="96191" y="197008"/>
                </a:lnTo>
                <a:lnTo>
                  <a:pt x="94290" y="196060"/>
                </a:lnTo>
                <a:lnTo>
                  <a:pt x="92229" y="194476"/>
                </a:lnTo>
                <a:lnTo>
                  <a:pt x="90061" y="192467"/>
                </a:lnTo>
                <a:lnTo>
                  <a:pt x="86235" y="190175"/>
                </a:lnTo>
                <a:lnTo>
                  <a:pt x="81302" y="187695"/>
                </a:lnTo>
                <a:lnTo>
                  <a:pt x="75633" y="185089"/>
                </a:lnTo>
                <a:lnTo>
                  <a:pt x="70266" y="182399"/>
                </a:lnTo>
                <a:lnTo>
                  <a:pt x="65100" y="179653"/>
                </a:lnTo>
                <a:lnTo>
                  <a:pt x="60069" y="176870"/>
                </a:lnTo>
                <a:lnTo>
                  <a:pt x="55128" y="175015"/>
                </a:lnTo>
                <a:lnTo>
                  <a:pt x="50245" y="173778"/>
                </a:lnTo>
                <a:lnTo>
                  <a:pt x="45403" y="172953"/>
                </a:lnTo>
                <a:lnTo>
                  <a:pt x="41381" y="171451"/>
                </a:lnTo>
                <a:lnTo>
                  <a:pt x="37906" y="169497"/>
                </a:lnTo>
                <a:lnTo>
                  <a:pt x="34796" y="167242"/>
                </a:lnTo>
                <a:lnTo>
                  <a:pt x="31135" y="165738"/>
                </a:lnTo>
                <a:lnTo>
                  <a:pt x="27107" y="164736"/>
                </a:lnTo>
                <a:lnTo>
                  <a:pt x="22835" y="164068"/>
                </a:lnTo>
                <a:lnTo>
                  <a:pt x="19191" y="164575"/>
                </a:lnTo>
                <a:lnTo>
                  <a:pt x="15970" y="165865"/>
                </a:lnTo>
                <a:lnTo>
                  <a:pt x="13028" y="167678"/>
                </a:lnTo>
                <a:lnTo>
                  <a:pt x="10272" y="168887"/>
                </a:lnTo>
                <a:lnTo>
                  <a:pt x="7642" y="169692"/>
                </a:lnTo>
                <a:lnTo>
                  <a:pt x="0" y="17130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6" name="SMARTInkAnnotation321"/>
          <p:cNvSpPr/>
          <p:nvPr/>
        </p:nvSpPr>
        <p:spPr>
          <a:xfrm>
            <a:off x="7286945" y="4037647"/>
            <a:ext cx="13968" cy="145733"/>
          </a:xfrm>
          <a:custGeom>
            <a:avLst/>
            <a:gdLst/>
            <a:ahLst/>
            <a:cxnLst/>
            <a:rect l="0" t="0" r="0" b="0"/>
            <a:pathLst>
              <a:path w="13968" h="145733">
                <a:moveTo>
                  <a:pt x="13967" y="0"/>
                </a:moveTo>
                <a:lnTo>
                  <a:pt x="13967" y="19313"/>
                </a:lnTo>
                <a:lnTo>
                  <a:pt x="13173" y="23353"/>
                </a:lnTo>
                <a:lnTo>
                  <a:pt x="11851" y="27951"/>
                </a:lnTo>
                <a:lnTo>
                  <a:pt x="10174" y="32921"/>
                </a:lnTo>
                <a:lnTo>
                  <a:pt x="9057" y="40998"/>
                </a:lnTo>
                <a:lnTo>
                  <a:pt x="8313" y="51144"/>
                </a:lnTo>
                <a:lnTo>
                  <a:pt x="7816" y="62671"/>
                </a:lnTo>
                <a:lnTo>
                  <a:pt x="6691" y="72261"/>
                </a:lnTo>
                <a:lnTo>
                  <a:pt x="5148" y="80559"/>
                </a:lnTo>
                <a:lnTo>
                  <a:pt x="3326" y="87996"/>
                </a:lnTo>
                <a:lnTo>
                  <a:pt x="2110" y="94859"/>
                </a:lnTo>
                <a:lnTo>
                  <a:pt x="1300" y="101339"/>
                </a:lnTo>
                <a:lnTo>
                  <a:pt x="759" y="107565"/>
                </a:lnTo>
                <a:lnTo>
                  <a:pt x="400" y="112667"/>
                </a:lnTo>
                <a:lnTo>
                  <a:pt x="159" y="117022"/>
                </a:lnTo>
                <a:lnTo>
                  <a:pt x="0" y="120877"/>
                </a:lnTo>
                <a:lnTo>
                  <a:pt x="686" y="124400"/>
                </a:lnTo>
                <a:lnTo>
                  <a:pt x="1938" y="127701"/>
                </a:lnTo>
                <a:lnTo>
                  <a:pt x="6823" y="14573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7" name="SMARTInkAnnotation322"/>
          <p:cNvSpPr/>
          <p:nvPr/>
        </p:nvSpPr>
        <p:spPr>
          <a:xfrm>
            <a:off x="7343775" y="3857625"/>
            <a:ext cx="57151" cy="128588"/>
          </a:xfrm>
          <a:custGeom>
            <a:avLst/>
            <a:gdLst/>
            <a:ahLst/>
            <a:cxnLst/>
            <a:rect l="0" t="0" r="0" b="0"/>
            <a:pathLst>
              <a:path w="57151" h="128588">
                <a:moveTo>
                  <a:pt x="0" y="128587"/>
                </a:moveTo>
                <a:lnTo>
                  <a:pt x="0" y="119486"/>
                </a:lnTo>
                <a:lnTo>
                  <a:pt x="793" y="115852"/>
                </a:lnTo>
                <a:lnTo>
                  <a:pt x="2116" y="112477"/>
                </a:lnTo>
                <a:lnTo>
                  <a:pt x="3792" y="109275"/>
                </a:lnTo>
                <a:lnTo>
                  <a:pt x="4909" y="106187"/>
                </a:lnTo>
                <a:lnTo>
                  <a:pt x="5653" y="103176"/>
                </a:lnTo>
                <a:lnTo>
                  <a:pt x="6151" y="100216"/>
                </a:lnTo>
                <a:lnTo>
                  <a:pt x="6481" y="97291"/>
                </a:lnTo>
                <a:lnTo>
                  <a:pt x="6702" y="94388"/>
                </a:lnTo>
                <a:lnTo>
                  <a:pt x="6849" y="91500"/>
                </a:lnTo>
                <a:lnTo>
                  <a:pt x="7741" y="87670"/>
                </a:lnTo>
                <a:lnTo>
                  <a:pt x="9130" y="83211"/>
                </a:lnTo>
                <a:lnTo>
                  <a:pt x="10848" y="78334"/>
                </a:lnTo>
                <a:lnTo>
                  <a:pt x="12789" y="73178"/>
                </a:lnTo>
                <a:lnTo>
                  <a:pt x="17061" y="62368"/>
                </a:lnTo>
                <a:lnTo>
                  <a:pt x="27721" y="36471"/>
                </a:lnTo>
                <a:lnTo>
                  <a:pt x="31974" y="29076"/>
                </a:lnTo>
                <a:lnTo>
                  <a:pt x="36397" y="23194"/>
                </a:lnTo>
                <a:lnTo>
                  <a:pt x="40934" y="18320"/>
                </a:lnTo>
                <a:lnTo>
                  <a:pt x="43957" y="14118"/>
                </a:lnTo>
                <a:lnTo>
                  <a:pt x="45973" y="10365"/>
                </a:lnTo>
                <a:lnTo>
                  <a:pt x="47318" y="6910"/>
                </a:lnTo>
                <a:lnTo>
                  <a:pt x="49007" y="4606"/>
                </a:lnTo>
                <a:lnTo>
                  <a:pt x="50927" y="3071"/>
                </a:lnTo>
                <a:lnTo>
                  <a:pt x="5715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8" name="SMARTInkAnnotation323"/>
          <p:cNvSpPr/>
          <p:nvPr/>
        </p:nvSpPr>
        <p:spPr>
          <a:xfrm>
            <a:off x="7393783" y="4046220"/>
            <a:ext cx="64293" cy="128588"/>
          </a:xfrm>
          <a:custGeom>
            <a:avLst/>
            <a:gdLst/>
            <a:ahLst/>
            <a:cxnLst/>
            <a:rect l="0" t="0" r="0" b="0"/>
            <a:pathLst>
              <a:path w="64293" h="128588">
                <a:moveTo>
                  <a:pt x="14285" y="0"/>
                </a:moveTo>
                <a:lnTo>
                  <a:pt x="14285" y="4550"/>
                </a:lnTo>
                <a:lnTo>
                  <a:pt x="13492" y="6843"/>
                </a:lnTo>
                <a:lnTo>
                  <a:pt x="12168" y="9325"/>
                </a:lnTo>
                <a:lnTo>
                  <a:pt x="8134" y="15600"/>
                </a:lnTo>
                <a:lnTo>
                  <a:pt x="7583" y="18998"/>
                </a:lnTo>
                <a:lnTo>
                  <a:pt x="7436" y="21238"/>
                </a:lnTo>
                <a:lnTo>
                  <a:pt x="6544" y="23683"/>
                </a:lnTo>
                <a:lnTo>
                  <a:pt x="5156" y="26266"/>
                </a:lnTo>
                <a:lnTo>
                  <a:pt x="1017" y="32705"/>
                </a:lnTo>
                <a:lnTo>
                  <a:pt x="451" y="36125"/>
                </a:lnTo>
                <a:lnTo>
                  <a:pt x="299" y="38371"/>
                </a:lnTo>
                <a:lnTo>
                  <a:pt x="199" y="40820"/>
                </a:lnTo>
                <a:lnTo>
                  <a:pt x="23" y="49849"/>
                </a:lnTo>
                <a:lnTo>
                  <a:pt x="0" y="63227"/>
                </a:lnTo>
                <a:lnTo>
                  <a:pt x="793" y="65964"/>
                </a:lnTo>
                <a:lnTo>
                  <a:pt x="2115" y="68741"/>
                </a:lnTo>
                <a:lnTo>
                  <a:pt x="3791" y="71544"/>
                </a:lnTo>
                <a:lnTo>
                  <a:pt x="4907" y="75319"/>
                </a:lnTo>
                <a:lnTo>
                  <a:pt x="5652" y="79740"/>
                </a:lnTo>
                <a:lnTo>
                  <a:pt x="6149" y="84592"/>
                </a:lnTo>
                <a:lnTo>
                  <a:pt x="6480" y="88780"/>
                </a:lnTo>
                <a:lnTo>
                  <a:pt x="6700" y="92524"/>
                </a:lnTo>
                <a:lnTo>
                  <a:pt x="6848" y="95972"/>
                </a:lnTo>
                <a:lnTo>
                  <a:pt x="7738" y="99224"/>
                </a:lnTo>
                <a:lnTo>
                  <a:pt x="9127" y="102344"/>
                </a:lnTo>
                <a:lnTo>
                  <a:pt x="10847" y="105377"/>
                </a:lnTo>
                <a:lnTo>
                  <a:pt x="12787" y="107398"/>
                </a:lnTo>
                <a:lnTo>
                  <a:pt x="14874" y="108746"/>
                </a:lnTo>
                <a:lnTo>
                  <a:pt x="17059" y="109645"/>
                </a:lnTo>
                <a:lnTo>
                  <a:pt x="19309" y="111196"/>
                </a:lnTo>
                <a:lnTo>
                  <a:pt x="21603" y="113183"/>
                </a:lnTo>
                <a:lnTo>
                  <a:pt x="23927" y="115460"/>
                </a:lnTo>
                <a:lnTo>
                  <a:pt x="26269" y="117931"/>
                </a:lnTo>
                <a:lnTo>
                  <a:pt x="28624" y="120531"/>
                </a:lnTo>
                <a:lnTo>
                  <a:pt x="30988" y="123216"/>
                </a:lnTo>
                <a:lnTo>
                  <a:pt x="34152" y="125006"/>
                </a:lnTo>
                <a:lnTo>
                  <a:pt x="37848" y="126200"/>
                </a:lnTo>
                <a:lnTo>
                  <a:pt x="41901" y="126996"/>
                </a:lnTo>
                <a:lnTo>
                  <a:pt x="45395" y="127526"/>
                </a:lnTo>
                <a:lnTo>
                  <a:pt x="48519" y="127880"/>
                </a:lnTo>
                <a:lnTo>
                  <a:pt x="51395" y="128115"/>
                </a:lnTo>
                <a:lnTo>
                  <a:pt x="54107" y="128273"/>
                </a:lnTo>
                <a:lnTo>
                  <a:pt x="64292" y="12858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9" name="SMARTInkAnnotation324"/>
          <p:cNvSpPr/>
          <p:nvPr/>
        </p:nvSpPr>
        <p:spPr>
          <a:xfrm>
            <a:off x="7515251" y="4003544"/>
            <a:ext cx="92843" cy="179836"/>
          </a:xfrm>
          <a:custGeom>
            <a:avLst/>
            <a:gdLst/>
            <a:ahLst/>
            <a:cxnLst/>
            <a:rect l="0" t="0" r="0" b="0"/>
            <a:pathLst>
              <a:path w="92843" h="179836">
                <a:moveTo>
                  <a:pt x="7117" y="162690"/>
                </a:moveTo>
                <a:lnTo>
                  <a:pt x="268" y="162690"/>
                </a:lnTo>
                <a:lnTo>
                  <a:pt x="61" y="158140"/>
                </a:lnTo>
                <a:lnTo>
                  <a:pt x="0" y="155310"/>
                </a:lnTo>
                <a:lnTo>
                  <a:pt x="784" y="153008"/>
                </a:lnTo>
                <a:lnTo>
                  <a:pt x="2102" y="149568"/>
                </a:lnTo>
                <a:lnTo>
                  <a:pt x="3774" y="145369"/>
                </a:lnTo>
                <a:lnTo>
                  <a:pt x="5682" y="139713"/>
                </a:lnTo>
                <a:lnTo>
                  <a:pt x="9919" y="125808"/>
                </a:lnTo>
                <a:lnTo>
                  <a:pt x="12160" y="119053"/>
                </a:lnTo>
                <a:lnTo>
                  <a:pt x="14449" y="112644"/>
                </a:lnTo>
                <a:lnTo>
                  <a:pt x="19107" y="100442"/>
                </a:lnTo>
                <a:lnTo>
                  <a:pt x="28566" y="77087"/>
                </a:lnTo>
                <a:lnTo>
                  <a:pt x="30941" y="71332"/>
                </a:lnTo>
                <a:lnTo>
                  <a:pt x="34113" y="64637"/>
                </a:lnTo>
                <a:lnTo>
                  <a:pt x="37814" y="57317"/>
                </a:lnTo>
                <a:lnTo>
                  <a:pt x="41869" y="49579"/>
                </a:lnTo>
                <a:lnTo>
                  <a:pt x="45367" y="43468"/>
                </a:lnTo>
                <a:lnTo>
                  <a:pt x="48492" y="38441"/>
                </a:lnTo>
                <a:lnTo>
                  <a:pt x="51369" y="34138"/>
                </a:lnTo>
                <a:lnTo>
                  <a:pt x="54081" y="29364"/>
                </a:lnTo>
                <a:lnTo>
                  <a:pt x="56682" y="24276"/>
                </a:lnTo>
                <a:lnTo>
                  <a:pt x="59211" y="18979"/>
                </a:lnTo>
                <a:lnTo>
                  <a:pt x="61691" y="14496"/>
                </a:lnTo>
                <a:lnTo>
                  <a:pt x="64136" y="10554"/>
                </a:lnTo>
                <a:lnTo>
                  <a:pt x="69974" y="1935"/>
                </a:lnTo>
                <a:lnTo>
                  <a:pt x="71247" y="1228"/>
                </a:lnTo>
                <a:lnTo>
                  <a:pt x="72889" y="756"/>
                </a:lnTo>
                <a:lnTo>
                  <a:pt x="77436" y="0"/>
                </a:lnTo>
                <a:lnTo>
                  <a:pt x="77808" y="890"/>
                </a:lnTo>
                <a:lnTo>
                  <a:pt x="78224" y="4419"/>
                </a:lnTo>
                <a:lnTo>
                  <a:pt x="78333" y="7646"/>
                </a:lnTo>
                <a:lnTo>
                  <a:pt x="78490" y="21290"/>
                </a:lnTo>
                <a:lnTo>
                  <a:pt x="78555" y="153634"/>
                </a:lnTo>
                <a:lnTo>
                  <a:pt x="79349" y="157605"/>
                </a:lnTo>
                <a:lnTo>
                  <a:pt x="80671" y="161205"/>
                </a:lnTo>
                <a:lnTo>
                  <a:pt x="82348" y="164558"/>
                </a:lnTo>
                <a:lnTo>
                  <a:pt x="84258" y="167745"/>
                </a:lnTo>
                <a:lnTo>
                  <a:pt x="86326" y="170823"/>
                </a:lnTo>
                <a:lnTo>
                  <a:pt x="92842" y="17983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0" name="SMARTInkAnnotation325"/>
          <p:cNvSpPr/>
          <p:nvPr/>
        </p:nvSpPr>
        <p:spPr>
          <a:xfrm>
            <a:off x="7529512" y="4097654"/>
            <a:ext cx="100014" cy="8574"/>
          </a:xfrm>
          <a:custGeom>
            <a:avLst/>
            <a:gdLst/>
            <a:ahLst/>
            <a:cxnLst/>
            <a:rect l="0" t="0" r="0" b="0"/>
            <a:pathLst>
              <a:path w="100014" h="8574">
                <a:moveTo>
                  <a:pt x="0" y="0"/>
                </a:moveTo>
                <a:lnTo>
                  <a:pt x="9943" y="0"/>
                </a:lnTo>
                <a:lnTo>
                  <a:pt x="12185" y="953"/>
                </a:lnTo>
                <a:lnTo>
                  <a:pt x="14474" y="2541"/>
                </a:lnTo>
                <a:lnTo>
                  <a:pt x="16793" y="4551"/>
                </a:lnTo>
                <a:lnTo>
                  <a:pt x="20720" y="5892"/>
                </a:lnTo>
                <a:lnTo>
                  <a:pt x="25720" y="6786"/>
                </a:lnTo>
                <a:lnTo>
                  <a:pt x="31435" y="7381"/>
                </a:lnTo>
                <a:lnTo>
                  <a:pt x="36832" y="7779"/>
                </a:lnTo>
                <a:lnTo>
                  <a:pt x="47061" y="8220"/>
                </a:lnTo>
                <a:lnTo>
                  <a:pt x="77018" y="8527"/>
                </a:lnTo>
                <a:lnTo>
                  <a:pt x="100013" y="857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1" name="SMARTInkAnnotation326"/>
          <p:cNvSpPr/>
          <p:nvPr/>
        </p:nvSpPr>
        <p:spPr>
          <a:xfrm>
            <a:off x="7893843" y="4024136"/>
            <a:ext cx="1" cy="193535"/>
          </a:xfrm>
          <a:custGeom>
            <a:avLst/>
            <a:gdLst/>
            <a:ahLst/>
            <a:cxnLst/>
            <a:rect l="0" t="0" r="0" b="0"/>
            <a:pathLst>
              <a:path w="1" h="193535">
                <a:moveTo>
                  <a:pt x="0" y="4939"/>
                </a:moveTo>
                <a:lnTo>
                  <a:pt x="0" y="0"/>
                </a:lnTo>
                <a:lnTo>
                  <a:pt x="0" y="19353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2" name="SMARTInkAnnotation327"/>
          <p:cNvSpPr/>
          <p:nvPr/>
        </p:nvSpPr>
        <p:spPr>
          <a:xfrm>
            <a:off x="7843837" y="3994785"/>
            <a:ext cx="214314" cy="8573"/>
          </a:xfrm>
          <a:custGeom>
            <a:avLst/>
            <a:gdLst/>
            <a:ahLst/>
            <a:cxnLst/>
            <a:rect l="0" t="0" r="0" b="0"/>
            <a:pathLst>
              <a:path w="214314" h="8573">
                <a:moveTo>
                  <a:pt x="0" y="0"/>
                </a:moveTo>
                <a:lnTo>
                  <a:pt x="7585" y="0"/>
                </a:lnTo>
                <a:lnTo>
                  <a:pt x="10613" y="952"/>
                </a:lnTo>
                <a:lnTo>
                  <a:pt x="13425" y="2540"/>
                </a:lnTo>
                <a:lnTo>
                  <a:pt x="16094" y="4550"/>
                </a:lnTo>
                <a:lnTo>
                  <a:pt x="19461" y="5891"/>
                </a:lnTo>
                <a:lnTo>
                  <a:pt x="23292" y="6785"/>
                </a:lnTo>
                <a:lnTo>
                  <a:pt x="27434" y="7380"/>
                </a:lnTo>
                <a:lnTo>
                  <a:pt x="31783" y="7778"/>
                </a:lnTo>
                <a:lnTo>
                  <a:pt x="36270" y="8043"/>
                </a:lnTo>
                <a:lnTo>
                  <a:pt x="40849" y="8219"/>
                </a:lnTo>
                <a:lnTo>
                  <a:pt x="66255" y="8468"/>
                </a:lnTo>
                <a:lnTo>
                  <a:pt x="75126" y="7550"/>
                </a:lnTo>
                <a:lnTo>
                  <a:pt x="83422" y="5986"/>
                </a:lnTo>
                <a:lnTo>
                  <a:pt x="91333" y="3991"/>
                </a:lnTo>
                <a:lnTo>
                  <a:pt x="98989" y="2660"/>
                </a:lnTo>
                <a:lnTo>
                  <a:pt x="106474" y="1773"/>
                </a:lnTo>
                <a:lnTo>
                  <a:pt x="113846" y="1182"/>
                </a:lnTo>
                <a:lnTo>
                  <a:pt x="121140" y="788"/>
                </a:lnTo>
                <a:lnTo>
                  <a:pt x="135596" y="350"/>
                </a:lnTo>
                <a:lnTo>
                  <a:pt x="208832" y="2"/>
                </a:lnTo>
                <a:lnTo>
                  <a:pt x="210659" y="954"/>
                </a:lnTo>
                <a:lnTo>
                  <a:pt x="211877" y="2541"/>
                </a:lnTo>
                <a:lnTo>
                  <a:pt x="214313" y="857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3" name="SMARTInkAnnotation328"/>
          <p:cNvSpPr/>
          <p:nvPr/>
        </p:nvSpPr>
        <p:spPr>
          <a:xfrm>
            <a:off x="7893843" y="4089082"/>
            <a:ext cx="178595" cy="8564"/>
          </a:xfrm>
          <a:custGeom>
            <a:avLst/>
            <a:gdLst/>
            <a:ahLst/>
            <a:cxnLst/>
            <a:rect l="0" t="0" r="0" b="0"/>
            <a:pathLst>
              <a:path w="178595" h="8564">
                <a:moveTo>
                  <a:pt x="0" y="0"/>
                </a:moveTo>
                <a:lnTo>
                  <a:pt x="9943" y="0"/>
                </a:lnTo>
                <a:lnTo>
                  <a:pt x="12186" y="953"/>
                </a:lnTo>
                <a:lnTo>
                  <a:pt x="14474" y="2540"/>
                </a:lnTo>
                <a:lnTo>
                  <a:pt x="16793" y="4551"/>
                </a:lnTo>
                <a:lnTo>
                  <a:pt x="19926" y="5891"/>
                </a:lnTo>
                <a:lnTo>
                  <a:pt x="23603" y="6785"/>
                </a:lnTo>
                <a:lnTo>
                  <a:pt x="27642" y="7381"/>
                </a:lnTo>
                <a:lnTo>
                  <a:pt x="31922" y="7778"/>
                </a:lnTo>
                <a:lnTo>
                  <a:pt x="36362" y="8043"/>
                </a:lnTo>
                <a:lnTo>
                  <a:pt x="45530" y="8337"/>
                </a:lnTo>
                <a:lnTo>
                  <a:pt x="87148" y="8563"/>
                </a:lnTo>
                <a:lnTo>
                  <a:pt x="93023" y="7614"/>
                </a:lnTo>
                <a:lnTo>
                  <a:pt x="98528" y="6028"/>
                </a:lnTo>
                <a:lnTo>
                  <a:pt x="103786" y="4019"/>
                </a:lnTo>
                <a:lnTo>
                  <a:pt x="110466" y="2679"/>
                </a:lnTo>
                <a:lnTo>
                  <a:pt x="118094" y="1786"/>
                </a:lnTo>
                <a:lnTo>
                  <a:pt x="133449" y="794"/>
                </a:lnTo>
                <a:lnTo>
                  <a:pt x="145566" y="353"/>
                </a:lnTo>
                <a:lnTo>
                  <a:pt x="17859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4" name="SMARTInkAnnotation329"/>
          <p:cNvSpPr/>
          <p:nvPr/>
        </p:nvSpPr>
        <p:spPr>
          <a:xfrm>
            <a:off x="8008143" y="4153008"/>
            <a:ext cx="200026" cy="141376"/>
          </a:xfrm>
          <a:custGeom>
            <a:avLst/>
            <a:gdLst/>
            <a:ahLst/>
            <a:cxnLst/>
            <a:rect l="0" t="0" r="0" b="0"/>
            <a:pathLst>
              <a:path w="200026" h="141376">
                <a:moveTo>
                  <a:pt x="0" y="124669"/>
                </a:moveTo>
                <a:lnTo>
                  <a:pt x="0" y="129608"/>
                </a:lnTo>
                <a:lnTo>
                  <a:pt x="0" y="127499"/>
                </a:lnTo>
                <a:lnTo>
                  <a:pt x="0" y="130058"/>
                </a:lnTo>
                <a:lnTo>
                  <a:pt x="794" y="131120"/>
                </a:lnTo>
                <a:lnTo>
                  <a:pt x="2116" y="131827"/>
                </a:lnTo>
                <a:lnTo>
                  <a:pt x="3793" y="132299"/>
                </a:lnTo>
                <a:lnTo>
                  <a:pt x="5704" y="131660"/>
                </a:lnTo>
                <a:lnTo>
                  <a:pt x="9943" y="128411"/>
                </a:lnTo>
                <a:lnTo>
                  <a:pt x="14474" y="126332"/>
                </a:lnTo>
                <a:lnTo>
                  <a:pt x="16793" y="125778"/>
                </a:lnTo>
                <a:lnTo>
                  <a:pt x="21487" y="122622"/>
                </a:lnTo>
                <a:lnTo>
                  <a:pt x="23850" y="120447"/>
                </a:lnTo>
                <a:lnTo>
                  <a:pt x="27013" y="118044"/>
                </a:lnTo>
                <a:lnTo>
                  <a:pt x="30708" y="115490"/>
                </a:lnTo>
                <a:lnTo>
                  <a:pt x="39048" y="110112"/>
                </a:lnTo>
                <a:lnTo>
                  <a:pt x="62038" y="96058"/>
                </a:lnTo>
                <a:lnTo>
                  <a:pt x="66758" y="92260"/>
                </a:lnTo>
                <a:lnTo>
                  <a:pt x="71494" y="87823"/>
                </a:lnTo>
                <a:lnTo>
                  <a:pt x="76237" y="82960"/>
                </a:lnTo>
                <a:lnTo>
                  <a:pt x="80988" y="78766"/>
                </a:lnTo>
                <a:lnTo>
                  <a:pt x="85742" y="75017"/>
                </a:lnTo>
                <a:lnTo>
                  <a:pt x="90499" y="71565"/>
                </a:lnTo>
                <a:lnTo>
                  <a:pt x="94464" y="68311"/>
                </a:lnTo>
                <a:lnTo>
                  <a:pt x="97900" y="65190"/>
                </a:lnTo>
                <a:lnTo>
                  <a:pt x="100987" y="62156"/>
                </a:lnTo>
                <a:lnTo>
                  <a:pt x="103837" y="59181"/>
                </a:lnTo>
                <a:lnTo>
                  <a:pt x="106531" y="56246"/>
                </a:lnTo>
                <a:lnTo>
                  <a:pt x="109121" y="53336"/>
                </a:lnTo>
                <a:lnTo>
                  <a:pt x="110847" y="50443"/>
                </a:lnTo>
                <a:lnTo>
                  <a:pt x="111998" y="47563"/>
                </a:lnTo>
                <a:lnTo>
                  <a:pt x="112765" y="44690"/>
                </a:lnTo>
                <a:lnTo>
                  <a:pt x="114071" y="41822"/>
                </a:lnTo>
                <a:lnTo>
                  <a:pt x="115735" y="38958"/>
                </a:lnTo>
                <a:lnTo>
                  <a:pt x="117638" y="36096"/>
                </a:lnTo>
                <a:lnTo>
                  <a:pt x="118906" y="32283"/>
                </a:lnTo>
                <a:lnTo>
                  <a:pt x="119753" y="27836"/>
                </a:lnTo>
                <a:lnTo>
                  <a:pt x="121110" y="16112"/>
                </a:lnTo>
                <a:lnTo>
                  <a:pt x="121296" y="11969"/>
                </a:lnTo>
                <a:lnTo>
                  <a:pt x="121346" y="9531"/>
                </a:lnTo>
                <a:lnTo>
                  <a:pt x="120584" y="7905"/>
                </a:lnTo>
                <a:lnTo>
                  <a:pt x="119284" y="6821"/>
                </a:lnTo>
                <a:lnTo>
                  <a:pt x="117623" y="6099"/>
                </a:lnTo>
                <a:lnTo>
                  <a:pt x="113660" y="2756"/>
                </a:lnTo>
                <a:lnTo>
                  <a:pt x="111493" y="531"/>
                </a:lnTo>
                <a:lnTo>
                  <a:pt x="109252" y="0"/>
                </a:lnTo>
                <a:lnTo>
                  <a:pt x="106967" y="599"/>
                </a:lnTo>
                <a:lnTo>
                  <a:pt x="92835" y="8967"/>
                </a:lnTo>
                <a:lnTo>
                  <a:pt x="89672" y="11340"/>
                </a:lnTo>
                <a:lnTo>
                  <a:pt x="86769" y="13874"/>
                </a:lnTo>
                <a:lnTo>
                  <a:pt x="84039" y="16515"/>
                </a:lnTo>
                <a:lnTo>
                  <a:pt x="81426" y="19229"/>
                </a:lnTo>
                <a:lnTo>
                  <a:pt x="78891" y="21991"/>
                </a:lnTo>
                <a:lnTo>
                  <a:pt x="76406" y="24784"/>
                </a:lnTo>
                <a:lnTo>
                  <a:pt x="73956" y="28552"/>
                </a:lnTo>
                <a:lnTo>
                  <a:pt x="71529" y="32968"/>
                </a:lnTo>
                <a:lnTo>
                  <a:pt x="69117" y="37817"/>
                </a:lnTo>
                <a:lnTo>
                  <a:pt x="66716" y="42003"/>
                </a:lnTo>
                <a:lnTo>
                  <a:pt x="64321" y="45746"/>
                </a:lnTo>
                <a:lnTo>
                  <a:pt x="61931" y="49194"/>
                </a:lnTo>
                <a:lnTo>
                  <a:pt x="60338" y="53397"/>
                </a:lnTo>
                <a:lnTo>
                  <a:pt x="59276" y="58104"/>
                </a:lnTo>
                <a:lnTo>
                  <a:pt x="58566" y="63147"/>
                </a:lnTo>
                <a:lnTo>
                  <a:pt x="57301" y="68414"/>
                </a:lnTo>
                <a:lnTo>
                  <a:pt x="55664" y="73831"/>
                </a:lnTo>
                <a:lnTo>
                  <a:pt x="53778" y="79347"/>
                </a:lnTo>
                <a:lnTo>
                  <a:pt x="52520" y="83977"/>
                </a:lnTo>
                <a:lnTo>
                  <a:pt x="51682" y="88016"/>
                </a:lnTo>
                <a:lnTo>
                  <a:pt x="51123" y="91661"/>
                </a:lnTo>
                <a:lnTo>
                  <a:pt x="50751" y="95996"/>
                </a:lnTo>
                <a:lnTo>
                  <a:pt x="50503" y="100792"/>
                </a:lnTo>
                <a:lnTo>
                  <a:pt x="50338" y="105893"/>
                </a:lnTo>
                <a:lnTo>
                  <a:pt x="51022" y="111199"/>
                </a:lnTo>
                <a:lnTo>
                  <a:pt x="52270" y="116642"/>
                </a:lnTo>
                <a:lnTo>
                  <a:pt x="53898" y="122175"/>
                </a:lnTo>
                <a:lnTo>
                  <a:pt x="55775" y="125864"/>
                </a:lnTo>
                <a:lnTo>
                  <a:pt x="57821" y="128323"/>
                </a:lnTo>
                <a:lnTo>
                  <a:pt x="63005" y="132008"/>
                </a:lnTo>
                <a:lnTo>
                  <a:pt x="70600" y="136821"/>
                </a:lnTo>
                <a:lnTo>
                  <a:pt x="74848" y="138485"/>
                </a:lnTo>
                <a:lnTo>
                  <a:pt x="79268" y="139595"/>
                </a:lnTo>
                <a:lnTo>
                  <a:pt x="83801" y="140335"/>
                </a:lnTo>
                <a:lnTo>
                  <a:pt x="88411" y="140828"/>
                </a:lnTo>
                <a:lnTo>
                  <a:pt x="93072" y="141157"/>
                </a:lnTo>
                <a:lnTo>
                  <a:pt x="97767" y="141375"/>
                </a:lnTo>
                <a:lnTo>
                  <a:pt x="102484" y="140569"/>
                </a:lnTo>
                <a:lnTo>
                  <a:pt x="107217" y="139079"/>
                </a:lnTo>
                <a:lnTo>
                  <a:pt x="150441" y="121652"/>
                </a:lnTo>
                <a:lnTo>
                  <a:pt x="156650" y="118847"/>
                </a:lnTo>
                <a:lnTo>
                  <a:pt x="162378" y="116025"/>
                </a:lnTo>
                <a:lnTo>
                  <a:pt x="167782" y="113192"/>
                </a:lnTo>
                <a:lnTo>
                  <a:pt x="178023" y="107503"/>
                </a:lnTo>
                <a:lnTo>
                  <a:pt x="182976" y="104653"/>
                </a:lnTo>
                <a:lnTo>
                  <a:pt x="187071" y="101800"/>
                </a:lnTo>
                <a:lnTo>
                  <a:pt x="190596" y="98946"/>
                </a:lnTo>
                <a:lnTo>
                  <a:pt x="200025" y="9037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0" y="1"/>
            <a:ext cx="9143999" cy="4406900"/>
          </a:xfrm>
          <a:solidFill>
            <a:schemeClr val="bg1"/>
          </a:solidFill>
        </p:spPr>
        <p:txBody>
          <a:bodyPr/>
          <a:lstStyle/>
          <a:p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5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cs-CZ" sz="3600" dirty="0" smtClean="0"/>
              <a:t>Coulombův zákon</a:t>
            </a:r>
            <a:endParaRPr lang="cs-CZ" sz="3600" dirty="0"/>
          </a:p>
        </p:txBody>
      </p:sp>
      <p:pic>
        <p:nvPicPr>
          <p:cNvPr id="16386" name="Picture 2" descr="File:Hukum-coulom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340768"/>
            <a:ext cx="3733800" cy="2514600"/>
          </a:xfrm>
          <a:prstGeom prst="rect">
            <a:avLst/>
          </a:prstGeom>
          <a:noFill/>
        </p:spPr>
      </p:pic>
      <p:sp>
        <p:nvSpPr>
          <p:cNvPr id="7" name="SMARTInkAnnotation134"/>
          <p:cNvSpPr/>
          <p:nvPr/>
        </p:nvSpPr>
        <p:spPr>
          <a:xfrm>
            <a:off x="463166" y="1250642"/>
            <a:ext cx="35711" cy="85319"/>
          </a:xfrm>
          <a:custGeom>
            <a:avLst/>
            <a:gdLst/>
            <a:ahLst/>
            <a:cxnLst/>
            <a:rect l="0" t="0" r="0" b="0"/>
            <a:pathLst>
              <a:path w="35711" h="85319">
                <a:moveTo>
                  <a:pt x="21431" y="85318"/>
                </a:moveTo>
                <a:lnTo>
                  <a:pt x="21431" y="80768"/>
                </a:lnTo>
                <a:lnTo>
                  <a:pt x="22225" y="79427"/>
                </a:lnTo>
                <a:lnTo>
                  <a:pt x="23547" y="78534"/>
                </a:lnTo>
                <a:lnTo>
                  <a:pt x="25223" y="77938"/>
                </a:lnTo>
                <a:lnTo>
                  <a:pt x="26340" y="76588"/>
                </a:lnTo>
                <a:lnTo>
                  <a:pt x="27085" y="74736"/>
                </a:lnTo>
                <a:lnTo>
                  <a:pt x="27582" y="72548"/>
                </a:lnTo>
                <a:lnTo>
                  <a:pt x="27913" y="70138"/>
                </a:lnTo>
                <a:lnTo>
                  <a:pt x="28133" y="67578"/>
                </a:lnTo>
                <a:lnTo>
                  <a:pt x="28280" y="64919"/>
                </a:lnTo>
                <a:lnTo>
                  <a:pt x="29172" y="62194"/>
                </a:lnTo>
                <a:lnTo>
                  <a:pt x="30560" y="59425"/>
                </a:lnTo>
                <a:lnTo>
                  <a:pt x="32280" y="56626"/>
                </a:lnTo>
                <a:lnTo>
                  <a:pt x="33426" y="53808"/>
                </a:lnTo>
                <a:lnTo>
                  <a:pt x="34190" y="50976"/>
                </a:lnTo>
                <a:lnTo>
                  <a:pt x="34700" y="48136"/>
                </a:lnTo>
                <a:lnTo>
                  <a:pt x="35039" y="45290"/>
                </a:lnTo>
                <a:lnTo>
                  <a:pt x="35266" y="42441"/>
                </a:lnTo>
                <a:lnTo>
                  <a:pt x="35416" y="39588"/>
                </a:lnTo>
                <a:lnTo>
                  <a:pt x="35584" y="31339"/>
                </a:lnTo>
                <a:lnTo>
                  <a:pt x="35710" y="10212"/>
                </a:lnTo>
                <a:lnTo>
                  <a:pt x="34919" y="8578"/>
                </a:lnTo>
                <a:lnTo>
                  <a:pt x="33598" y="6535"/>
                </a:lnTo>
                <a:lnTo>
                  <a:pt x="29567" y="965"/>
                </a:lnTo>
                <a:lnTo>
                  <a:pt x="28442" y="508"/>
                </a:lnTo>
                <a:lnTo>
                  <a:pt x="26899" y="203"/>
                </a:lnTo>
                <a:lnTo>
                  <a:pt x="25076" y="0"/>
                </a:lnTo>
                <a:lnTo>
                  <a:pt x="23067" y="817"/>
                </a:lnTo>
                <a:lnTo>
                  <a:pt x="20934" y="2314"/>
                </a:lnTo>
                <a:lnTo>
                  <a:pt x="18719" y="4265"/>
                </a:lnTo>
                <a:lnTo>
                  <a:pt x="16448" y="6518"/>
                </a:lnTo>
                <a:lnTo>
                  <a:pt x="14140" y="8972"/>
                </a:lnTo>
                <a:lnTo>
                  <a:pt x="11808" y="11561"/>
                </a:lnTo>
                <a:lnTo>
                  <a:pt x="9459" y="13287"/>
                </a:lnTo>
                <a:lnTo>
                  <a:pt x="7100" y="14437"/>
                </a:lnTo>
                <a:lnTo>
                  <a:pt x="4733" y="15204"/>
                </a:lnTo>
                <a:lnTo>
                  <a:pt x="3155" y="17621"/>
                </a:lnTo>
                <a:lnTo>
                  <a:pt x="2103" y="21137"/>
                </a:lnTo>
                <a:lnTo>
                  <a:pt x="415" y="31366"/>
                </a:lnTo>
                <a:lnTo>
                  <a:pt x="277" y="34110"/>
                </a:lnTo>
                <a:lnTo>
                  <a:pt x="123" y="42239"/>
                </a:lnTo>
                <a:lnTo>
                  <a:pt x="36" y="52975"/>
                </a:lnTo>
                <a:lnTo>
                  <a:pt x="818" y="55184"/>
                </a:lnTo>
                <a:lnTo>
                  <a:pt x="2132" y="56656"/>
                </a:lnTo>
                <a:lnTo>
                  <a:pt x="3803" y="57638"/>
                </a:lnTo>
                <a:lnTo>
                  <a:pt x="5710" y="59245"/>
                </a:lnTo>
                <a:lnTo>
                  <a:pt x="7775" y="61269"/>
                </a:lnTo>
                <a:lnTo>
                  <a:pt x="13001" y="66810"/>
                </a:lnTo>
                <a:lnTo>
                  <a:pt x="14223" y="66312"/>
                </a:lnTo>
                <a:lnTo>
                  <a:pt x="15832" y="65027"/>
                </a:lnTo>
                <a:lnTo>
                  <a:pt x="17698" y="63219"/>
                </a:lnTo>
                <a:lnTo>
                  <a:pt x="19736" y="62013"/>
                </a:lnTo>
                <a:lnTo>
                  <a:pt x="21889" y="61209"/>
                </a:lnTo>
                <a:lnTo>
                  <a:pt x="24117" y="60673"/>
                </a:lnTo>
                <a:lnTo>
                  <a:pt x="25603" y="59363"/>
                </a:lnTo>
                <a:lnTo>
                  <a:pt x="26594" y="57537"/>
                </a:lnTo>
                <a:lnTo>
                  <a:pt x="28183" y="52314"/>
                </a:lnTo>
                <a:lnTo>
                  <a:pt x="28314" y="50933"/>
                </a:lnTo>
                <a:lnTo>
                  <a:pt x="28401" y="49060"/>
                </a:lnTo>
                <a:lnTo>
                  <a:pt x="28497" y="44439"/>
                </a:lnTo>
                <a:lnTo>
                  <a:pt x="28540" y="39210"/>
                </a:lnTo>
                <a:lnTo>
                  <a:pt x="27758" y="36482"/>
                </a:lnTo>
                <a:lnTo>
                  <a:pt x="26442" y="33711"/>
                </a:lnTo>
                <a:lnTo>
                  <a:pt x="24772" y="30911"/>
                </a:lnTo>
                <a:lnTo>
                  <a:pt x="22865" y="29044"/>
                </a:lnTo>
                <a:lnTo>
                  <a:pt x="20799" y="27800"/>
                </a:lnTo>
                <a:lnTo>
                  <a:pt x="18629" y="26970"/>
                </a:lnTo>
                <a:lnTo>
                  <a:pt x="16388" y="26417"/>
                </a:lnTo>
                <a:lnTo>
                  <a:pt x="14100" y="26049"/>
                </a:lnTo>
                <a:lnTo>
                  <a:pt x="11781" y="25803"/>
                </a:lnTo>
                <a:lnTo>
                  <a:pt x="9441" y="25639"/>
                </a:lnTo>
                <a:lnTo>
                  <a:pt x="3944" y="25408"/>
                </a:lnTo>
                <a:lnTo>
                  <a:pt x="4216" y="25376"/>
                </a:lnTo>
                <a:lnTo>
                  <a:pt x="5192" y="25354"/>
                </a:lnTo>
                <a:lnTo>
                  <a:pt x="4159" y="25330"/>
                </a:lnTo>
                <a:lnTo>
                  <a:pt x="2773" y="25324"/>
                </a:lnTo>
                <a:lnTo>
                  <a:pt x="1848" y="26272"/>
                </a:lnTo>
                <a:lnTo>
                  <a:pt x="1232" y="27857"/>
                </a:lnTo>
                <a:lnTo>
                  <a:pt x="0" y="338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SMARTInkAnnotation135"/>
          <p:cNvSpPr/>
          <p:nvPr/>
        </p:nvSpPr>
        <p:spPr>
          <a:xfrm>
            <a:off x="642184" y="1140671"/>
            <a:ext cx="149595" cy="400484"/>
          </a:xfrm>
          <a:custGeom>
            <a:avLst/>
            <a:gdLst/>
            <a:ahLst/>
            <a:cxnLst/>
            <a:rect l="0" t="0" r="0" b="0"/>
            <a:pathLst>
              <a:path w="149595" h="400484">
                <a:moveTo>
                  <a:pt x="78157" y="298159"/>
                </a:moveTo>
                <a:lnTo>
                  <a:pt x="78157" y="303098"/>
                </a:lnTo>
                <a:lnTo>
                  <a:pt x="78157" y="262166"/>
                </a:lnTo>
                <a:lnTo>
                  <a:pt x="77363" y="258924"/>
                </a:lnTo>
                <a:lnTo>
                  <a:pt x="73247" y="248857"/>
                </a:lnTo>
                <a:lnTo>
                  <a:pt x="72006" y="239417"/>
                </a:lnTo>
                <a:lnTo>
                  <a:pt x="71307" y="227944"/>
                </a:lnTo>
                <a:lnTo>
                  <a:pt x="70415" y="224679"/>
                </a:lnTo>
                <a:lnTo>
                  <a:pt x="67308" y="218511"/>
                </a:lnTo>
                <a:lnTo>
                  <a:pt x="65368" y="216486"/>
                </a:lnTo>
                <a:lnTo>
                  <a:pt x="63281" y="215135"/>
                </a:lnTo>
                <a:lnTo>
                  <a:pt x="61096" y="214235"/>
                </a:lnTo>
                <a:lnTo>
                  <a:pt x="56551" y="210695"/>
                </a:lnTo>
                <a:lnTo>
                  <a:pt x="54228" y="208417"/>
                </a:lnTo>
                <a:lnTo>
                  <a:pt x="51091" y="207851"/>
                </a:lnTo>
                <a:lnTo>
                  <a:pt x="47413" y="208426"/>
                </a:lnTo>
                <a:lnTo>
                  <a:pt x="43374" y="209762"/>
                </a:lnTo>
                <a:lnTo>
                  <a:pt x="40680" y="211606"/>
                </a:lnTo>
                <a:lnTo>
                  <a:pt x="38885" y="213787"/>
                </a:lnTo>
                <a:lnTo>
                  <a:pt x="37688" y="216194"/>
                </a:lnTo>
                <a:lnTo>
                  <a:pt x="35303" y="218751"/>
                </a:lnTo>
                <a:lnTo>
                  <a:pt x="32125" y="221408"/>
                </a:lnTo>
                <a:lnTo>
                  <a:pt x="28419" y="224132"/>
                </a:lnTo>
                <a:lnTo>
                  <a:pt x="25154" y="227852"/>
                </a:lnTo>
                <a:lnTo>
                  <a:pt x="22184" y="232238"/>
                </a:lnTo>
                <a:lnTo>
                  <a:pt x="19410" y="237067"/>
                </a:lnTo>
                <a:lnTo>
                  <a:pt x="16768" y="242191"/>
                </a:lnTo>
                <a:lnTo>
                  <a:pt x="14212" y="247512"/>
                </a:lnTo>
                <a:lnTo>
                  <a:pt x="11714" y="252965"/>
                </a:lnTo>
                <a:lnTo>
                  <a:pt x="9255" y="259457"/>
                </a:lnTo>
                <a:lnTo>
                  <a:pt x="6822" y="266643"/>
                </a:lnTo>
                <a:lnTo>
                  <a:pt x="4407" y="274291"/>
                </a:lnTo>
                <a:lnTo>
                  <a:pt x="2796" y="281295"/>
                </a:lnTo>
                <a:lnTo>
                  <a:pt x="1723" y="287869"/>
                </a:lnTo>
                <a:lnTo>
                  <a:pt x="1007" y="294156"/>
                </a:lnTo>
                <a:lnTo>
                  <a:pt x="530" y="301206"/>
                </a:lnTo>
                <a:lnTo>
                  <a:pt x="212" y="308763"/>
                </a:lnTo>
                <a:lnTo>
                  <a:pt x="0" y="316658"/>
                </a:lnTo>
                <a:lnTo>
                  <a:pt x="652" y="323827"/>
                </a:lnTo>
                <a:lnTo>
                  <a:pt x="1881" y="330511"/>
                </a:lnTo>
                <a:lnTo>
                  <a:pt x="5362" y="343018"/>
                </a:lnTo>
                <a:lnTo>
                  <a:pt x="9556" y="354927"/>
                </a:lnTo>
                <a:lnTo>
                  <a:pt x="12579" y="360769"/>
                </a:lnTo>
                <a:lnTo>
                  <a:pt x="16182" y="366569"/>
                </a:lnTo>
                <a:lnTo>
                  <a:pt x="20171" y="372341"/>
                </a:lnTo>
                <a:lnTo>
                  <a:pt x="23625" y="377141"/>
                </a:lnTo>
                <a:lnTo>
                  <a:pt x="26721" y="381294"/>
                </a:lnTo>
                <a:lnTo>
                  <a:pt x="29578" y="385015"/>
                </a:lnTo>
                <a:lnTo>
                  <a:pt x="33071" y="388448"/>
                </a:lnTo>
                <a:lnTo>
                  <a:pt x="36987" y="391689"/>
                </a:lnTo>
                <a:lnTo>
                  <a:pt x="41186" y="394803"/>
                </a:lnTo>
                <a:lnTo>
                  <a:pt x="44778" y="396878"/>
                </a:lnTo>
                <a:lnTo>
                  <a:pt x="47966" y="398262"/>
                </a:lnTo>
                <a:lnTo>
                  <a:pt x="50886" y="399185"/>
                </a:lnTo>
                <a:lnTo>
                  <a:pt x="54420" y="399799"/>
                </a:lnTo>
                <a:lnTo>
                  <a:pt x="58364" y="400210"/>
                </a:lnTo>
                <a:lnTo>
                  <a:pt x="62580" y="400483"/>
                </a:lnTo>
                <a:lnTo>
                  <a:pt x="66185" y="399712"/>
                </a:lnTo>
                <a:lnTo>
                  <a:pt x="69381" y="398246"/>
                </a:lnTo>
                <a:lnTo>
                  <a:pt x="72306" y="396317"/>
                </a:lnTo>
                <a:lnTo>
                  <a:pt x="84008" y="389050"/>
                </a:lnTo>
                <a:lnTo>
                  <a:pt x="87614" y="386375"/>
                </a:lnTo>
                <a:lnTo>
                  <a:pt x="90812" y="383640"/>
                </a:lnTo>
                <a:lnTo>
                  <a:pt x="93737" y="380864"/>
                </a:lnTo>
                <a:lnTo>
                  <a:pt x="96481" y="377108"/>
                </a:lnTo>
                <a:lnTo>
                  <a:pt x="99104" y="372700"/>
                </a:lnTo>
                <a:lnTo>
                  <a:pt x="101647" y="367855"/>
                </a:lnTo>
                <a:lnTo>
                  <a:pt x="103341" y="361768"/>
                </a:lnTo>
                <a:lnTo>
                  <a:pt x="104472" y="354853"/>
                </a:lnTo>
                <a:lnTo>
                  <a:pt x="105225" y="347385"/>
                </a:lnTo>
                <a:lnTo>
                  <a:pt x="106521" y="339549"/>
                </a:lnTo>
                <a:lnTo>
                  <a:pt x="108179" y="331467"/>
                </a:lnTo>
                <a:lnTo>
                  <a:pt x="112137" y="313915"/>
                </a:lnTo>
                <a:lnTo>
                  <a:pt x="116543" y="293415"/>
                </a:lnTo>
                <a:lnTo>
                  <a:pt x="118035" y="282614"/>
                </a:lnTo>
                <a:lnTo>
                  <a:pt x="119030" y="271603"/>
                </a:lnTo>
                <a:lnTo>
                  <a:pt x="119693" y="260453"/>
                </a:lnTo>
                <a:lnTo>
                  <a:pt x="120929" y="249209"/>
                </a:lnTo>
                <a:lnTo>
                  <a:pt x="122546" y="237903"/>
                </a:lnTo>
                <a:lnTo>
                  <a:pt x="124418" y="226556"/>
                </a:lnTo>
                <a:lnTo>
                  <a:pt x="124873" y="215181"/>
                </a:lnTo>
                <a:lnTo>
                  <a:pt x="124382" y="203788"/>
                </a:lnTo>
                <a:lnTo>
                  <a:pt x="123261" y="192383"/>
                </a:lnTo>
                <a:lnTo>
                  <a:pt x="123307" y="180969"/>
                </a:lnTo>
                <a:lnTo>
                  <a:pt x="124132" y="169550"/>
                </a:lnTo>
                <a:lnTo>
                  <a:pt x="125476" y="158127"/>
                </a:lnTo>
                <a:lnTo>
                  <a:pt x="126371" y="146702"/>
                </a:lnTo>
                <a:lnTo>
                  <a:pt x="126969" y="135275"/>
                </a:lnTo>
                <a:lnTo>
                  <a:pt x="127367" y="123848"/>
                </a:lnTo>
                <a:lnTo>
                  <a:pt x="128426" y="113371"/>
                </a:lnTo>
                <a:lnTo>
                  <a:pt x="129925" y="103530"/>
                </a:lnTo>
                <a:lnTo>
                  <a:pt x="131719" y="94112"/>
                </a:lnTo>
                <a:lnTo>
                  <a:pt x="135829" y="68406"/>
                </a:lnTo>
                <a:lnTo>
                  <a:pt x="138036" y="53551"/>
                </a:lnTo>
                <a:lnTo>
                  <a:pt x="139507" y="42694"/>
                </a:lnTo>
                <a:lnTo>
                  <a:pt x="140488" y="34504"/>
                </a:lnTo>
                <a:lnTo>
                  <a:pt x="141578" y="22864"/>
                </a:lnTo>
                <a:lnTo>
                  <a:pt x="142192" y="10956"/>
                </a:lnTo>
                <a:lnTo>
                  <a:pt x="142416" y="0"/>
                </a:lnTo>
                <a:lnTo>
                  <a:pt x="142447" y="10219"/>
                </a:lnTo>
                <a:lnTo>
                  <a:pt x="142450" y="156664"/>
                </a:lnTo>
                <a:lnTo>
                  <a:pt x="143244" y="165729"/>
                </a:lnTo>
                <a:lnTo>
                  <a:pt x="144567" y="173678"/>
                </a:lnTo>
                <a:lnTo>
                  <a:pt x="146243" y="180882"/>
                </a:lnTo>
                <a:lnTo>
                  <a:pt x="147360" y="187589"/>
                </a:lnTo>
                <a:lnTo>
                  <a:pt x="148105" y="193966"/>
                </a:lnTo>
                <a:lnTo>
                  <a:pt x="149594" y="21243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SMARTInkAnnotation136"/>
          <p:cNvSpPr/>
          <p:nvPr/>
        </p:nvSpPr>
        <p:spPr>
          <a:xfrm>
            <a:off x="827584" y="1340768"/>
            <a:ext cx="214226" cy="149499"/>
          </a:xfrm>
          <a:custGeom>
            <a:avLst/>
            <a:gdLst/>
            <a:ahLst/>
            <a:cxnLst/>
            <a:rect l="0" t="0" r="0" b="0"/>
            <a:pathLst>
              <a:path w="214226" h="149499">
                <a:moveTo>
                  <a:pt x="7057" y="149498"/>
                </a:moveTo>
                <a:lnTo>
                  <a:pt x="3264" y="149498"/>
                </a:lnTo>
                <a:lnTo>
                  <a:pt x="2147" y="148545"/>
                </a:lnTo>
                <a:lnTo>
                  <a:pt x="1402" y="146958"/>
                </a:lnTo>
                <a:lnTo>
                  <a:pt x="575" y="142654"/>
                </a:lnTo>
                <a:lnTo>
                  <a:pt x="354" y="140173"/>
                </a:lnTo>
                <a:lnTo>
                  <a:pt x="207" y="137566"/>
                </a:lnTo>
                <a:lnTo>
                  <a:pt x="109" y="134876"/>
                </a:lnTo>
                <a:lnTo>
                  <a:pt x="0" y="129346"/>
                </a:lnTo>
                <a:lnTo>
                  <a:pt x="765" y="124633"/>
                </a:lnTo>
                <a:lnTo>
                  <a:pt x="2068" y="118634"/>
                </a:lnTo>
                <a:lnTo>
                  <a:pt x="3731" y="111777"/>
                </a:lnTo>
                <a:lnTo>
                  <a:pt x="5633" y="106253"/>
                </a:lnTo>
                <a:lnTo>
                  <a:pt x="7695" y="101618"/>
                </a:lnTo>
                <a:lnTo>
                  <a:pt x="9863" y="97575"/>
                </a:lnTo>
                <a:lnTo>
                  <a:pt x="11309" y="92023"/>
                </a:lnTo>
                <a:lnTo>
                  <a:pt x="12273" y="85464"/>
                </a:lnTo>
                <a:lnTo>
                  <a:pt x="12915" y="78233"/>
                </a:lnTo>
                <a:lnTo>
                  <a:pt x="13344" y="72460"/>
                </a:lnTo>
                <a:lnTo>
                  <a:pt x="13629" y="67659"/>
                </a:lnTo>
                <a:lnTo>
                  <a:pt x="13820" y="63506"/>
                </a:lnTo>
                <a:lnTo>
                  <a:pt x="14031" y="51272"/>
                </a:lnTo>
                <a:lnTo>
                  <a:pt x="14190" y="18826"/>
                </a:lnTo>
                <a:lnTo>
                  <a:pt x="14987" y="15711"/>
                </a:lnTo>
                <a:lnTo>
                  <a:pt x="16313" y="12681"/>
                </a:lnTo>
                <a:lnTo>
                  <a:pt x="17990" y="9709"/>
                </a:lnTo>
                <a:lnTo>
                  <a:pt x="19108" y="6775"/>
                </a:lnTo>
                <a:lnTo>
                  <a:pt x="19853" y="3867"/>
                </a:lnTo>
                <a:lnTo>
                  <a:pt x="20350" y="975"/>
                </a:lnTo>
                <a:lnTo>
                  <a:pt x="21475" y="0"/>
                </a:lnTo>
                <a:lnTo>
                  <a:pt x="23019" y="303"/>
                </a:lnTo>
                <a:lnTo>
                  <a:pt x="27408" y="3081"/>
                </a:lnTo>
                <a:lnTo>
                  <a:pt x="27768" y="5214"/>
                </a:lnTo>
                <a:lnTo>
                  <a:pt x="28008" y="8541"/>
                </a:lnTo>
                <a:lnTo>
                  <a:pt x="28168" y="12664"/>
                </a:lnTo>
                <a:lnTo>
                  <a:pt x="29068" y="16365"/>
                </a:lnTo>
                <a:lnTo>
                  <a:pt x="30462" y="19785"/>
                </a:lnTo>
                <a:lnTo>
                  <a:pt x="32185" y="23018"/>
                </a:lnTo>
                <a:lnTo>
                  <a:pt x="33334" y="27078"/>
                </a:lnTo>
                <a:lnTo>
                  <a:pt x="34100" y="31689"/>
                </a:lnTo>
                <a:lnTo>
                  <a:pt x="34610" y="36669"/>
                </a:lnTo>
                <a:lnTo>
                  <a:pt x="35745" y="42846"/>
                </a:lnTo>
                <a:lnTo>
                  <a:pt x="37294" y="49821"/>
                </a:lnTo>
                <a:lnTo>
                  <a:pt x="39121" y="57329"/>
                </a:lnTo>
                <a:lnTo>
                  <a:pt x="40339" y="64240"/>
                </a:lnTo>
                <a:lnTo>
                  <a:pt x="41151" y="70751"/>
                </a:lnTo>
                <a:lnTo>
                  <a:pt x="41693" y="76998"/>
                </a:lnTo>
                <a:lnTo>
                  <a:pt x="42847" y="84972"/>
                </a:lnTo>
                <a:lnTo>
                  <a:pt x="44411" y="94098"/>
                </a:lnTo>
                <a:lnTo>
                  <a:pt x="46247" y="103992"/>
                </a:lnTo>
                <a:lnTo>
                  <a:pt x="48264" y="111541"/>
                </a:lnTo>
                <a:lnTo>
                  <a:pt x="50403" y="117525"/>
                </a:lnTo>
                <a:lnTo>
                  <a:pt x="52623" y="122468"/>
                </a:lnTo>
                <a:lnTo>
                  <a:pt x="54897" y="126715"/>
                </a:lnTo>
                <a:lnTo>
                  <a:pt x="57207" y="130499"/>
                </a:lnTo>
                <a:lnTo>
                  <a:pt x="59540" y="133975"/>
                </a:lnTo>
                <a:lnTo>
                  <a:pt x="62683" y="136291"/>
                </a:lnTo>
                <a:lnTo>
                  <a:pt x="66366" y="137836"/>
                </a:lnTo>
                <a:lnTo>
                  <a:pt x="70408" y="138866"/>
                </a:lnTo>
                <a:lnTo>
                  <a:pt x="73104" y="140505"/>
                </a:lnTo>
                <a:lnTo>
                  <a:pt x="74900" y="142550"/>
                </a:lnTo>
                <a:lnTo>
                  <a:pt x="76098" y="144866"/>
                </a:lnTo>
                <a:lnTo>
                  <a:pt x="77691" y="146410"/>
                </a:lnTo>
                <a:lnTo>
                  <a:pt x="79546" y="147439"/>
                </a:lnTo>
                <a:lnTo>
                  <a:pt x="81576" y="148125"/>
                </a:lnTo>
                <a:lnTo>
                  <a:pt x="83724" y="147630"/>
                </a:lnTo>
                <a:lnTo>
                  <a:pt x="88227" y="144540"/>
                </a:lnTo>
                <a:lnTo>
                  <a:pt x="89745" y="142383"/>
                </a:lnTo>
                <a:lnTo>
                  <a:pt x="90757" y="139992"/>
                </a:lnTo>
                <a:lnTo>
                  <a:pt x="91432" y="137445"/>
                </a:lnTo>
                <a:lnTo>
                  <a:pt x="92676" y="134795"/>
                </a:lnTo>
                <a:lnTo>
                  <a:pt x="94298" y="132076"/>
                </a:lnTo>
                <a:lnTo>
                  <a:pt x="96174" y="129311"/>
                </a:lnTo>
                <a:lnTo>
                  <a:pt x="97425" y="125562"/>
                </a:lnTo>
                <a:lnTo>
                  <a:pt x="98258" y="121158"/>
                </a:lnTo>
                <a:lnTo>
                  <a:pt x="98814" y="116317"/>
                </a:lnTo>
                <a:lnTo>
                  <a:pt x="99184" y="111185"/>
                </a:lnTo>
                <a:lnTo>
                  <a:pt x="99431" y="105858"/>
                </a:lnTo>
                <a:lnTo>
                  <a:pt x="99596" y="100402"/>
                </a:lnTo>
                <a:lnTo>
                  <a:pt x="98912" y="93907"/>
                </a:lnTo>
                <a:lnTo>
                  <a:pt x="97662" y="86720"/>
                </a:lnTo>
                <a:lnTo>
                  <a:pt x="96035" y="79071"/>
                </a:lnTo>
                <a:lnTo>
                  <a:pt x="94951" y="73019"/>
                </a:lnTo>
                <a:lnTo>
                  <a:pt x="94228" y="68032"/>
                </a:lnTo>
                <a:lnTo>
                  <a:pt x="93746" y="63755"/>
                </a:lnTo>
                <a:lnTo>
                  <a:pt x="93424" y="59951"/>
                </a:lnTo>
                <a:lnTo>
                  <a:pt x="93210" y="56462"/>
                </a:lnTo>
                <a:lnTo>
                  <a:pt x="92866" y="48570"/>
                </a:lnTo>
                <a:lnTo>
                  <a:pt x="92819" y="44951"/>
                </a:lnTo>
                <a:lnTo>
                  <a:pt x="92784" y="38459"/>
                </a:lnTo>
                <a:lnTo>
                  <a:pt x="92782" y="45471"/>
                </a:lnTo>
                <a:lnTo>
                  <a:pt x="94898" y="48654"/>
                </a:lnTo>
                <a:lnTo>
                  <a:pt x="96574" y="50836"/>
                </a:lnTo>
                <a:lnTo>
                  <a:pt x="98485" y="52291"/>
                </a:lnTo>
                <a:lnTo>
                  <a:pt x="105760" y="55290"/>
                </a:lnTo>
                <a:lnTo>
                  <a:pt x="109372" y="57165"/>
                </a:lnTo>
                <a:lnTo>
                  <a:pt x="113367" y="59368"/>
                </a:lnTo>
                <a:lnTo>
                  <a:pt x="119922" y="61815"/>
                </a:lnTo>
                <a:lnTo>
                  <a:pt x="125481" y="62902"/>
                </a:lnTo>
                <a:lnTo>
                  <a:pt x="130598" y="63386"/>
                </a:lnTo>
                <a:lnTo>
                  <a:pt x="137635" y="63601"/>
                </a:lnTo>
                <a:lnTo>
                  <a:pt x="141734" y="63658"/>
                </a:lnTo>
                <a:lnTo>
                  <a:pt x="145260" y="62744"/>
                </a:lnTo>
                <a:lnTo>
                  <a:pt x="151295" y="59188"/>
                </a:lnTo>
                <a:lnTo>
                  <a:pt x="154809" y="57859"/>
                </a:lnTo>
                <a:lnTo>
                  <a:pt x="158739" y="56972"/>
                </a:lnTo>
                <a:lnTo>
                  <a:pt x="168869" y="55550"/>
                </a:lnTo>
                <a:lnTo>
                  <a:pt x="174488" y="52816"/>
                </a:lnTo>
                <a:lnTo>
                  <a:pt x="178209" y="50753"/>
                </a:lnTo>
                <a:lnTo>
                  <a:pt x="184460" y="48461"/>
                </a:lnTo>
                <a:lnTo>
                  <a:pt x="189884" y="47442"/>
                </a:lnTo>
                <a:lnTo>
                  <a:pt x="194940" y="46990"/>
                </a:lnTo>
                <a:lnTo>
                  <a:pt x="199833" y="46789"/>
                </a:lnTo>
                <a:lnTo>
                  <a:pt x="205650" y="46659"/>
                </a:lnTo>
                <a:lnTo>
                  <a:pt x="206127" y="47601"/>
                </a:lnTo>
                <a:lnTo>
                  <a:pt x="206657" y="51188"/>
                </a:lnTo>
                <a:lnTo>
                  <a:pt x="206956" y="54011"/>
                </a:lnTo>
                <a:lnTo>
                  <a:pt x="207792" y="54408"/>
                </a:lnTo>
                <a:lnTo>
                  <a:pt x="214225" y="552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SMARTInkAnnotation137"/>
          <p:cNvSpPr/>
          <p:nvPr/>
        </p:nvSpPr>
        <p:spPr>
          <a:xfrm>
            <a:off x="1006101" y="1396362"/>
            <a:ext cx="78572" cy="144689"/>
          </a:xfrm>
          <a:custGeom>
            <a:avLst/>
            <a:gdLst/>
            <a:ahLst/>
            <a:cxnLst/>
            <a:rect l="0" t="0" r="0" b="0"/>
            <a:pathLst>
              <a:path w="78572" h="144689">
                <a:moveTo>
                  <a:pt x="71427" y="33896"/>
                </a:moveTo>
                <a:lnTo>
                  <a:pt x="67635" y="33896"/>
                </a:lnTo>
                <a:lnTo>
                  <a:pt x="66518" y="32943"/>
                </a:lnTo>
                <a:lnTo>
                  <a:pt x="65773" y="31356"/>
                </a:lnTo>
                <a:lnTo>
                  <a:pt x="64577" y="26515"/>
                </a:lnTo>
                <a:lnTo>
                  <a:pt x="64414" y="23313"/>
                </a:lnTo>
                <a:lnTo>
                  <a:pt x="64370" y="21126"/>
                </a:lnTo>
                <a:lnTo>
                  <a:pt x="63548" y="18715"/>
                </a:lnTo>
                <a:lnTo>
                  <a:pt x="62205" y="16155"/>
                </a:lnTo>
                <a:lnTo>
                  <a:pt x="58140" y="9754"/>
                </a:lnTo>
                <a:lnTo>
                  <a:pt x="57013" y="8276"/>
                </a:lnTo>
                <a:lnTo>
                  <a:pt x="53644" y="4095"/>
                </a:lnTo>
                <a:lnTo>
                  <a:pt x="51634" y="2598"/>
                </a:lnTo>
                <a:lnTo>
                  <a:pt x="49500" y="1601"/>
                </a:lnTo>
                <a:lnTo>
                  <a:pt x="44165" y="0"/>
                </a:lnTo>
                <a:lnTo>
                  <a:pt x="42140" y="1774"/>
                </a:lnTo>
                <a:lnTo>
                  <a:pt x="39202" y="4861"/>
                </a:lnTo>
                <a:lnTo>
                  <a:pt x="35656" y="8824"/>
                </a:lnTo>
                <a:lnTo>
                  <a:pt x="32499" y="13372"/>
                </a:lnTo>
                <a:lnTo>
                  <a:pt x="29600" y="18308"/>
                </a:lnTo>
                <a:lnTo>
                  <a:pt x="26874" y="23504"/>
                </a:lnTo>
                <a:lnTo>
                  <a:pt x="24262" y="28873"/>
                </a:lnTo>
                <a:lnTo>
                  <a:pt x="21727" y="34357"/>
                </a:lnTo>
                <a:lnTo>
                  <a:pt x="16794" y="45531"/>
                </a:lnTo>
                <a:lnTo>
                  <a:pt x="4770" y="73928"/>
                </a:lnTo>
                <a:lnTo>
                  <a:pt x="3177" y="79634"/>
                </a:lnTo>
                <a:lnTo>
                  <a:pt x="2114" y="85343"/>
                </a:lnTo>
                <a:lnTo>
                  <a:pt x="1406" y="91054"/>
                </a:lnTo>
                <a:lnTo>
                  <a:pt x="934" y="96766"/>
                </a:lnTo>
                <a:lnTo>
                  <a:pt x="619" y="102480"/>
                </a:lnTo>
                <a:lnTo>
                  <a:pt x="409" y="108193"/>
                </a:lnTo>
                <a:lnTo>
                  <a:pt x="176" y="119622"/>
                </a:lnTo>
                <a:lnTo>
                  <a:pt x="0" y="143144"/>
                </a:lnTo>
                <a:lnTo>
                  <a:pt x="791" y="143875"/>
                </a:lnTo>
                <a:lnTo>
                  <a:pt x="2111" y="144363"/>
                </a:lnTo>
                <a:lnTo>
                  <a:pt x="3785" y="144688"/>
                </a:lnTo>
                <a:lnTo>
                  <a:pt x="5695" y="143952"/>
                </a:lnTo>
                <a:lnTo>
                  <a:pt x="7762" y="142509"/>
                </a:lnTo>
                <a:lnTo>
                  <a:pt x="9933" y="140595"/>
                </a:lnTo>
                <a:lnTo>
                  <a:pt x="12175" y="139319"/>
                </a:lnTo>
                <a:lnTo>
                  <a:pt x="14463" y="138468"/>
                </a:lnTo>
                <a:lnTo>
                  <a:pt x="16782" y="137901"/>
                </a:lnTo>
                <a:lnTo>
                  <a:pt x="19122" y="135617"/>
                </a:lnTo>
                <a:lnTo>
                  <a:pt x="21476" y="132190"/>
                </a:lnTo>
                <a:lnTo>
                  <a:pt x="23839" y="128001"/>
                </a:lnTo>
                <a:lnTo>
                  <a:pt x="26208" y="124255"/>
                </a:lnTo>
                <a:lnTo>
                  <a:pt x="28581" y="120805"/>
                </a:lnTo>
                <a:lnTo>
                  <a:pt x="30957" y="117553"/>
                </a:lnTo>
                <a:lnTo>
                  <a:pt x="33334" y="113480"/>
                </a:lnTo>
                <a:lnTo>
                  <a:pt x="35713" y="108859"/>
                </a:lnTo>
                <a:lnTo>
                  <a:pt x="38093" y="103874"/>
                </a:lnTo>
                <a:lnTo>
                  <a:pt x="40473" y="97693"/>
                </a:lnTo>
                <a:lnTo>
                  <a:pt x="42853" y="90715"/>
                </a:lnTo>
                <a:lnTo>
                  <a:pt x="45234" y="83205"/>
                </a:lnTo>
                <a:lnTo>
                  <a:pt x="46822" y="76294"/>
                </a:lnTo>
                <a:lnTo>
                  <a:pt x="47880" y="69781"/>
                </a:lnTo>
                <a:lnTo>
                  <a:pt x="48585" y="63535"/>
                </a:lnTo>
                <a:lnTo>
                  <a:pt x="49055" y="58417"/>
                </a:lnTo>
                <a:lnTo>
                  <a:pt x="49369" y="54054"/>
                </a:lnTo>
                <a:lnTo>
                  <a:pt x="49578" y="50192"/>
                </a:lnTo>
                <a:lnTo>
                  <a:pt x="49717" y="45712"/>
                </a:lnTo>
                <a:lnTo>
                  <a:pt x="49913" y="31259"/>
                </a:lnTo>
                <a:lnTo>
                  <a:pt x="49985" y="18850"/>
                </a:lnTo>
                <a:lnTo>
                  <a:pt x="49195" y="18150"/>
                </a:lnTo>
                <a:lnTo>
                  <a:pt x="47874" y="17684"/>
                </a:lnTo>
                <a:lnTo>
                  <a:pt x="46200" y="17373"/>
                </a:lnTo>
                <a:lnTo>
                  <a:pt x="45084" y="18118"/>
                </a:lnTo>
                <a:lnTo>
                  <a:pt x="44340" y="19567"/>
                </a:lnTo>
                <a:lnTo>
                  <a:pt x="43513" y="23718"/>
                </a:lnTo>
                <a:lnTo>
                  <a:pt x="43293" y="26158"/>
                </a:lnTo>
                <a:lnTo>
                  <a:pt x="43146" y="28737"/>
                </a:lnTo>
                <a:lnTo>
                  <a:pt x="43841" y="31409"/>
                </a:lnTo>
                <a:lnTo>
                  <a:pt x="45099" y="34143"/>
                </a:lnTo>
                <a:lnTo>
                  <a:pt x="46732" y="36918"/>
                </a:lnTo>
                <a:lnTo>
                  <a:pt x="47820" y="39721"/>
                </a:lnTo>
                <a:lnTo>
                  <a:pt x="48545" y="42542"/>
                </a:lnTo>
                <a:lnTo>
                  <a:pt x="49029" y="45375"/>
                </a:lnTo>
                <a:lnTo>
                  <a:pt x="50145" y="49169"/>
                </a:lnTo>
                <a:lnTo>
                  <a:pt x="51682" y="53603"/>
                </a:lnTo>
                <a:lnTo>
                  <a:pt x="53501" y="58464"/>
                </a:lnTo>
                <a:lnTo>
                  <a:pt x="54714" y="62657"/>
                </a:lnTo>
                <a:lnTo>
                  <a:pt x="55523" y="66405"/>
                </a:lnTo>
                <a:lnTo>
                  <a:pt x="56062" y="69856"/>
                </a:lnTo>
                <a:lnTo>
                  <a:pt x="57215" y="73109"/>
                </a:lnTo>
                <a:lnTo>
                  <a:pt x="58777" y="76231"/>
                </a:lnTo>
                <a:lnTo>
                  <a:pt x="60613" y="79264"/>
                </a:lnTo>
                <a:lnTo>
                  <a:pt x="62630" y="82239"/>
                </a:lnTo>
                <a:lnTo>
                  <a:pt x="64768" y="85175"/>
                </a:lnTo>
                <a:lnTo>
                  <a:pt x="66988" y="88084"/>
                </a:lnTo>
                <a:lnTo>
                  <a:pt x="71571" y="93857"/>
                </a:lnTo>
                <a:lnTo>
                  <a:pt x="78571" y="10247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SMARTInkAnnotation138"/>
          <p:cNvSpPr/>
          <p:nvPr/>
        </p:nvSpPr>
        <p:spPr>
          <a:xfrm>
            <a:off x="1245932" y="1166005"/>
            <a:ext cx="178595" cy="409627"/>
          </a:xfrm>
          <a:custGeom>
            <a:avLst/>
            <a:gdLst/>
            <a:ahLst/>
            <a:cxnLst/>
            <a:rect l="0" t="0" r="0" b="0"/>
            <a:pathLst>
              <a:path w="178595" h="409627">
                <a:moveTo>
                  <a:pt x="0" y="409626"/>
                </a:moveTo>
                <a:lnTo>
                  <a:pt x="0" y="405076"/>
                </a:lnTo>
                <a:lnTo>
                  <a:pt x="794" y="402783"/>
                </a:lnTo>
                <a:lnTo>
                  <a:pt x="4910" y="395005"/>
                </a:lnTo>
                <a:lnTo>
                  <a:pt x="6151" y="389475"/>
                </a:lnTo>
                <a:lnTo>
                  <a:pt x="10936" y="381303"/>
                </a:lnTo>
                <a:lnTo>
                  <a:pt x="14434" y="376457"/>
                </a:lnTo>
                <a:lnTo>
                  <a:pt x="18354" y="370368"/>
                </a:lnTo>
                <a:lnTo>
                  <a:pt x="22555" y="363452"/>
                </a:lnTo>
                <a:lnTo>
                  <a:pt x="31455" y="348147"/>
                </a:lnTo>
                <a:lnTo>
                  <a:pt x="54835" y="306563"/>
                </a:lnTo>
                <a:lnTo>
                  <a:pt x="61163" y="293292"/>
                </a:lnTo>
                <a:lnTo>
                  <a:pt x="76660" y="258227"/>
                </a:lnTo>
                <a:lnTo>
                  <a:pt x="95651" y="213849"/>
                </a:lnTo>
                <a:lnTo>
                  <a:pt x="100280" y="201956"/>
                </a:lnTo>
                <a:lnTo>
                  <a:pt x="104160" y="191169"/>
                </a:lnTo>
                <a:lnTo>
                  <a:pt x="107540" y="181121"/>
                </a:lnTo>
                <a:lnTo>
                  <a:pt x="110587" y="170612"/>
                </a:lnTo>
                <a:lnTo>
                  <a:pt x="113412" y="159796"/>
                </a:lnTo>
                <a:lnTo>
                  <a:pt x="116089" y="148775"/>
                </a:lnTo>
                <a:lnTo>
                  <a:pt x="117874" y="137618"/>
                </a:lnTo>
                <a:lnTo>
                  <a:pt x="119064" y="126370"/>
                </a:lnTo>
                <a:lnTo>
                  <a:pt x="119857" y="115062"/>
                </a:lnTo>
                <a:lnTo>
                  <a:pt x="121180" y="105617"/>
                </a:lnTo>
                <a:lnTo>
                  <a:pt x="122855" y="97416"/>
                </a:lnTo>
                <a:lnTo>
                  <a:pt x="124766" y="90044"/>
                </a:lnTo>
                <a:lnTo>
                  <a:pt x="126040" y="82271"/>
                </a:lnTo>
                <a:lnTo>
                  <a:pt x="126889" y="74232"/>
                </a:lnTo>
                <a:lnTo>
                  <a:pt x="127455" y="66016"/>
                </a:lnTo>
                <a:lnTo>
                  <a:pt x="127833" y="58633"/>
                </a:lnTo>
                <a:lnTo>
                  <a:pt x="128252" y="45349"/>
                </a:lnTo>
                <a:lnTo>
                  <a:pt x="126322" y="33096"/>
                </a:lnTo>
                <a:lnTo>
                  <a:pt x="122818" y="22252"/>
                </a:lnTo>
                <a:lnTo>
                  <a:pt x="118615" y="14258"/>
                </a:lnTo>
                <a:lnTo>
                  <a:pt x="116218" y="7530"/>
                </a:lnTo>
                <a:lnTo>
                  <a:pt x="115578" y="4402"/>
                </a:lnTo>
                <a:lnTo>
                  <a:pt x="114359" y="2317"/>
                </a:lnTo>
                <a:lnTo>
                  <a:pt x="112752" y="927"/>
                </a:lnTo>
                <a:lnTo>
                  <a:pt x="110887" y="0"/>
                </a:lnTo>
                <a:lnTo>
                  <a:pt x="109643" y="335"/>
                </a:lnTo>
                <a:lnTo>
                  <a:pt x="108814" y="1510"/>
                </a:lnTo>
                <a:lnTo>
                  <a:pt x="105531" y="10256"/>
                </a:lnTo>
                <a:lnTo>
                  <a:pt x="102465" y="18768"/>
                </a:lnTo>
                <a:lnTo>
                  <a:pt x="101102" y="25727"/>
                </a:lnTo>
                <a:lnTo>
                  <a:pt x="96543" y="48652"/>
                </a:lnTo>
                <a:lnTo>
                  <a:pt x="94524" y="57534"/>
                </a:lnTo>
                <a:lnTo>
                  <a:pt x="90165" y="75024"/>
                </a:lnTo>
                <a:lnTo>
                  <a:pt x="88685" y="84640"/>
                </a:lnTo>
                <a:lnTo>
                  <a:pt x="87699" y="94862"/>
                </a:lnTo>
                <a:lnTo>
                  <a:pt x="87040" y="105486"/>
                </a:lnTo>
                <a:lnTo>
                  <a:pt x="85808" y="116379"/>
                </a:lnTo>
                <a:lnTo>
                  <a:pt x="84193" y="127450"/>
                </a:lnTo>
                <a:lnTo>
                  <a:pt x="75898" y="177146"/>
                </a:lnTo>
                <a:lnTo>
                  <a:pt x="74411" y="189870"/>
                </a:lnTo>
                <a:lnTo>
                  <a:pt x="73420" y="202162"/>
                </a:lnTo>
                <a:lnTo>
                  <a:pt x="72759" y="214167"/>
                </a:lnTo>
                <a:lnTo>
                  <a:pt x="72318" y="225980"/>
                </a:lnTo>
                <a:lnTo>
                  <a:pt x="71829" y="249266"/>
                </a:lnTo>
                <a:lnTo>
                  <a:pt x="71472" y="309055"/>
                </a:lnTo>
                <a:lnTo>
                  <a:pt x="72254" y="316861"/>
                </a:lnTo>
                <a:lnTo>
                  <a:pt x="73570" y="324923"/>
                </a:lnTo>
                <a:lnTo>
                  <a:pt x="75240" y="333155"/>
                </a:lnTo>
                <a:lnTo>
                  <a:pt x="77148" y="340548"/>
                </a:lnTo>
                <a:lnTo>
                  <a:pt x="79213" y="347382"/>
                </a:lnTo>
                <a:lnTo>
                  <a:pt x="83624" y="359102"/>
                </a:lnTo>
                <a:lnTo>
                  <a:pt x="88231" y="367486"/>
                </a:lnTo>
                <a:lnTo>
                  <a:pt x="91365" y="370103"/>
                </a:lnTo>
                <a:lnTo>
                  <a:pt x="95041" y="371848"/>
                </a:lnTo>
                <a:lnTo>
                  <a:pt x="99079" y="373010"/>
                </a:lnTo>
                <a:lnTo>
                  <a:pt x="102565" y="373786"/>
                </a:lnTo>
                <a:lnTo>
                  <a:pt x="105683" y="374303"/>
                </a:lnTo>
                <a:lnTo>
                  <a:pt x="108555" y="374647"/>
                </a:lnTo>
                <a:lnTo>
                  <a:pt x="111264" y="373925"/>
                </a:lnTo>
                <a:lnTo>
                  <a:pt x="116390" y="370581"/>
                </a:lnTo>
                <a:lnTo>
                  <a:pt x="119662" y="368356"/>
                </a:lnTo>
                <a:lnTo>
                  <a:pt x="127531" y="363344"/>
                </a:lnTo>
                <a:lnTo>
                  <a:pt x="131058" y="359722"/>
                </a:lnTo>
                <a:lnTo>
                  <a:pt x="134203" y="355402"/>
                </a:lnTo>
                <a:lnTo>
                  <a:pt x="137094" y="350617"/>
                </a:lnTo>
                <a:lnTo>
                  <a:pt x="142422" y="340220"/>
                </a:lnTo>
                <a:lnTo>
                  <a:pt x="144954" y="334780"/>
                </a:lnTo>
                <a:lnTo>
                  <a:pt x="147768" y="323657"/>
                </a:lnTo>
                <a:lnTo>
                  <a:pt x="149812" y="312363"/>
                </a:lnTo>
                <a:lnTo>
                  <a:pt x="153367" y="300993"/>
                </a:lnTo>
                <a:lnTo>
                  <a:pt x="155475" y="289590"/>
                </a:lnTo>
                <a:lnTo>
                  <a:pt x="156413" y="279124"/>
                </a:lnTo>
                <a:lnTo>
                  <a:pt x="156829" y="271298"/>
                </a:lnTo>
                <a:lnTo>
                  <a:pt x="156147" y="267878"/>
                </a:lnTo>
                <a:lnTo>
                  <a:pt x="152187" y="258513"/>
                </a:lnTo>
                <a:lnTo>
                  <a:pt x="150983" y="252612"/>
                </a:lnTo>
                <a:lnTo>
                  <a:pt x="149868" y="250658"/>
                </a:lnTo>
                <a:lnTo>
                  <a:pt x="148330" y="249355"/>
                </a:lnTo>
                <a:lnTo>
                  <a:pt x="143952" y="247264"/>
                </a:lnTo>
                <a:lnTo>
                  <a:pt x="139402" y="246901"/>
                </a:lnTo>
                <a:lnTo>
                  <a:pt x="138178" y="247803"/>
                </a:lnTo>
                <a:lnTo>
                  <a:pt x="137363" y="249357"/>
                </a:lnTo>
                <a:lnTo>
                  <a:pt x="136054" y="254143"/>
                </a:lnTo>
                <a:lnTo>
                  <a:pt x="135827" y="259523"/>
                </a:lnTo>
                <a:lnTo>
                  <a:pt x="136589" y="261933"/>
                </a:lnTo>
                <a:lnTo>
                  <a:pt x="141891" y="270891"/>
                </a:lnTo>
                <a:lnTo>
                  <a:pt x="146671" y="271766"/>
                </a:lnTo>
                <a:lnTo>
                  <a:pt x="150168" y="272000"/>
                </a:lnTo>
                <a:lnTo>
                  <a:pt x="153293" y="273108"/>
                </a:lnTo>
                <a:lnTo>
                  <a:pt x="156171" y="274799"/>
                </a:lnTo>
                <a:lnTo>
                  <a:pt x="158883" y="276879"/>
                </a:lnTo>
                <a:lnTo>
                  <a:pt x="164012" y="279190"/>
                </a:lnTo>
                <a:lnTo>
                  <a:pt x="166491" y="279806"/>
                </a:lnTo>
                <a:lnTo>
                  <a:pt x="168938" y="279265"/>
                </a:lnTo>
                <a:lnTo>
                  <a:pt x="173774" y="276123"/>
                </a:lnTo>
                <a:lnTo>
                  <a:pt x="178594" y="27246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SMARTInkAnnotation139"/>
          <p:cNvSpPr/>
          <p:nvPr/>
        </p:nvSpPr>
        <p:spPr>
          <a:xfrm>
            <a:off x="1475656" y="1268760"/>
            <a:ext cx="163183" cy="280892"/>
          </a:xfrm>
          <a:custGeom>
            <a:avLst/>
            <a:gdLst/>
            <a:ahLst/>
            <a:cxnLst/>
            <a:rect l="0" t="0" r="0" b="0"/>
            <a:pathLst>
              <a:path w="163183" h="280892">
                <a:moveTo>
                  <a:pt x="48882" y="169711"/>
                </a:moveTo>
                <a:lnTo>
                  <a:pt x="48882" y="162331"/>
                </a:lnTo>
                <a:lnTo>
                  <a:pt x="48089" y="161933"/>
                </a:lnTo>
                <a:lnTo>
                  <a:pt x="45090" y="161492"/>
                </a:lnTo>
                <a:lnTo>
                  <a:pt x="43973" y="162327"/>
                </a:lnTo>
                <a:lnTo>
                  <a:pt x="43228" y="163836"/>
                </a:lnTo>
                <a:lnTo>
                  <a:pt x="42731" y="165795"/>
                </a:lnTo>
                <a:lnTo>
                  <a:pt x="40063" y="170511"/>
                </a:lnTo>
                <a:lnTo>
                  <a:pt x="38240" y="173102"/>
                </a:lnTo>
                <a:lnTo>
                  <a:pt x="35438" y="175782"/>
                </a:lnTo>
                <a:lnTo>
                  <a:pt x="31982" y="178521"/>
                </a:lnTo>
                <a:lnTo>
                  <a:pt x="28090" y="181299"/>
                </a:lnTo>
                <a:lnTo>
                  <a:pt x="24702" y="184104"/>
                </a:lnTo>
                <a:lnTo>
                  <a:pt x="21650" y="186927"/>
                </a:lnTo>
                <a:lnTo>
                  <a:pt x="18821" y="189761"/>
                </a:lnTo>
                <a:lnTo>
                  <a:pt x="16141" y="193555"/>
                </a:lnTo>
                <a:lnTo>
                  <a:pt x="13562" y="197990"/>
                </a:lnTo>
                <a:lnTo>
                  <a:pt x="11048" y="202851"/>
                </a:lnTo>
                <a:lnTo>
                  <a:pt x="8254" y="210793"/>
                </a:lnTo>
                <a:lnTo>
                  <a:pt x="6219" y="218450"/>
                </a:lnTo>
                <a:lnTo>
                  <a:pt x="4565" y="223159"/>
                </a:lnTo>
                <a:lnTo>
                  <a:pt x="2669" y="228203"/>
                </a:lnTo>
                <a:lnTo>
                  <a:pt x="1405" y="233471"/>
                </a:lnTo>
                <a:lnTo>
                  <a:pt x="562" y="238888"/>
                </a:lnTo>
                <a:lnTo>
                  <a:pt x="0" y="244404"/>
                </a:lnTo>
                <a:lnTo>
                  <a:pt x="419" y="249034"/>
                </a:lnTo>
                <a:lnTo>
                  <a:pt x="1492" y="253073"/>
                </a:lnTo>
                <a:lnTo>
                  <a:pt x="4801" y="260101"/>
                </a:lnTo>
                <a:lnTo>
                  <a:pt x="8918" y="266400"/>
                </a:lnTo>
                <a:lnTo>
                  <a:pt x="11127" y="268460"/>
                </a:lnTo>
                <a:lnTo>
                  <a:pt x="13393" y="269834"/>
                </a:lnTo>
                <a:lnTo>
                  <a:pt x="15698" y="270750"/>
                </a:lnTo>
                <a:lnTo>
                  <a:pt x="18822" y="271360"/>
                </a:lnTo>
                <a:lnTo>
                  <a:pt x="22492" y="271768"/>
                </a:lnTo>
                <a:lnTo>
                  <a:pt x="26526" y="272039"/>
                </a:lnTo>
                <a:lnTo>
                  <a:pt x="30010" y="271267"/>
                </a:lnTo>
                <a:lnTo>
                  <a:pt x="33125" y="269800"/>
                </a:lnTo>
                <a:lnTo>
                  <a:pt x="35997" y="267870"/>
                </a:lnTo>
                <a:lnTo>
                  <a:pt x="43420" y="263185"/>
                </a:lnTo>
                <a:lnTo>
                  <a:pt x="47622" y="260602"/>
                </a:lnTo>
                <a:lnTo>
                  <a:pt x="51217" y="257928"/>
                </a:lnTo>
                <a:lnTo>
                  <a:pt x="54407" y="255192"/>
                </a:lnTo>
                <a:lnTo>
                  <a:pt x="57328" y="252416"/>
                </a:lnTo>
                <a:lnTo>
                  <a:pt x="59275" y="249613"/>
                </a:lnTo>
                <a:lnTo>
                  <a:pt x="60573" y="246792"/>
                </a:lnTo>
                <a:lnTo>
                  <a:pt x="61439" y="243958"/>
                </a:lnTo>
                <a:lnTo>
                  <a:pt x="62401" y="235730"/>
                </a:lnTo>
                <a:lnTo>
                  <a:pt x="62657" y="230869"/>
                </a:lnTo>
                <a:lnTo>
                  <a:pt x="62942" y="222928"/>
                </a:lnTo>
                <a:lnTo>
                  <a:pt x="63102" y="213102"/>
                </a:lnTo>
                <a:lnTo>
                  <a:pt x="63125" y="210068"/>
                </a:lnTo>
                <a:lnTo>
                  <a:pt x="61033" y="201618"/>
                </a:lnTo>
                <a:lnTo>
                  <a:pt x="59364" y="196697"/>
                </a:lnTo>
                <a:lnTo>
                  <a:pt x="55393" y="188690"/>
                </a:lnTo>
                <a:lnTo>
                  <a:pt x="53223" y="185222"/>
                </a:lnTo>
                <a:lnTo>
                  <a:pt x="50982" y="182909"/>
                </a:lnTo>
                <a:lnTo>
                  <a:pt x="48695" y="181367"/>
                </a:lnTo>
                <a:lnTo>
                  <a:pt x="46376" y="180340"/>
                </a:lnTo>
                <a:lnTo>
                  <a:pt x="42449" y="177749"/>
                </a:lnTo>
                <a:lnTo>
                  <a:pt x="37450" y="174118"/>
                </a:lnTo>
                <a:lnTo>
                  <a:pt x="31736" y="169791"/>
                </a:lnTo>
                <a:lnTo>
                  <a:pt x="27132" y="166907"/>
                </a:lnTo>
                <a:lnTo>
                  <a:pt x="23270" y="164985"/>
                </a:lnTo>
                <a:lnTo>
                  <a:pt x="19901" y="163703"/>
                </a:lnTo>
                <a:lnTo>
                  <a:pt x="16861" y="162848"/>
                </a:lnTo>
                <a:lnTo>
                  <a:pt x="14041" y="162279"/>
                </a:lnTo>
                <a:lnTo>
                  <a:pt x="6489" y="161206"/>
                </a:lnTo>
                <a:lnTo>
                  <a:pt x="6229" y="163709"/>
                </a:lnTo>
                <a:lnTo>
                  <a:pt x="6159" y="165710"/>
                </a:lnTo>
                <a:lnTo>
                  <a:pt x="6906" y="167044"/>
                </a:lnTo>
                <a:lnTo>
                  <a:pt x="8198" y="167933"/>
                </a:lnTo>
                <a:lnTo>
                  <a:pt x="12183" y="169360"/>
                </a:lnTo>
                <a:lnTo>
                  <a:pt x="16961" y="172095"/>
                </a:lnTo>
                <a:lnTo>
                  <a:pt x="20458" y="174158"/>
                </a:lnTo>
                <a:lnTo>
                  <a:pt x="24376" y="175534"/>
                </a:lnTo>
                <a:lnTo>
                  <a:pt x="28576" y="176450"/>
                </a:lnTo>
                <a:lnTo>
                  <a:pt x="32964" y="177062"/>
                </a:lnTo>
                <a:lnTo>
                  <a:pt x="37476" y="177469"/>
                </a:lnTo>
                <a:lnTo>
                  <a:pt x="42072" y="177741"/>
                </a:lnTo>
                <a:lnTo>
                  <a:pt x="52205" y="178043"/>
                </a:lnTo>
                <a:lnTo>
                  <a:pt x="134472" y="178284"/>
                </a:lnTo>
                <a:lnTo>
                  <a:pt x="116847" y="178284"/>
                </a:lnTo>
                <a:lnTo>
                  <a:pt x="114830" y="179237"/>
                </a:lnTo>
                <a:lnTo>
                  <a:pt x="110472" y="182835"/>
                </a:lnTo>
                <a:lnTo>
                  <a:pt x="107348" y="185665"/>
                </a:lnTo>
                <a:lnTo>
                  <a:pt x="102384" y="186327"/>
                </a:lnTo>
                <a:lnTo>
                  <a:pt x="98837" y="186503"/>
                </a:lnTo>
                <a:lnTo>
                  <a:pt x="96473" y="187574"/>
                </a:lnTo>
                <a:lnTo>
                  <a:pt x="94897" y="189240"/>
                </a:lnTo>
                <a:lnTo>
                  <a:pt x="92352" y="193631"/>
                </a:lnTo>
                <a:lnTo>
                  <a:pt x="88575" y="198757"/>
                </a:lnTo>
                <a:lnTo>
                  <a:pt x="84251" y="204211"/>
                </a:lnTo>
                <a:lnTo>
                  <a:pt x="81986" y="206998"/>
                </a:lnTo>
                <a:lnTo>
                  <a:pt x="80476" y="210762"/>
                </a:lnTo>
                <a:lnTo>
                  <a:pt x="79470" y="215176"/>
                </a:lnTo>
                <a:lnTo>
                  <a:pt x="78799" y="220024"/>
                </a:lnTo>
                <a:lnTo>
                  <a:pt x="78054" y="227950"/>
                </a:lnTo>
                <a:lnTo>
                  <a:pt x="77722" y="235600"/>
                </a:lnTo>
                <a:lnTo>
                  <a:pt x="77536" y="249665"/>
                </a:lnTo>
                <a:lnTo>
                  <a:pt x="77492" y="256999"/>
                </a:lnTo>
                <a:lnTo>
                  <a:pt x="79068" y="261241"/>
                </a:lnTo>
                <a:lnTo>
                  <a:pt x="81706" y="265974"/>
                </a:lnTo>
                <a:lnTo>
                  <a:pt x="89762" y="278155"/>
                </a:lnTo>
                <a:lnTo>
                  <a:pt x="91216" y="279155"/>
                </a:lnTo>
                <a:lnTo>
                  <a:pt x="96263" y="280562"/>
                </a:lnTo>
                <a:lnTo>
                  <a:pt x="97722" y="280891"/>
                </a:lnTo>
                <a:lnTo>
                  <a:pt x="100486" y="278497"/>
                </a:lnTo>
                <a:lnTo>
                  <a:pt x="102335" y="276525"/>
                </a:lnTo>
                <a:lnTo>
                  <a:pt x="106506" y="269254"/>
                </a:lnTo>
                <a:lnTo>
                  <a:pt x="108729" y="264648"/>
                </a:lnTo>
                <a:lnTo>
                  <a:pt x="115433" y="249371"/>
                </a:lnTo>
                <a:lnTo>
                  <a:pt x="119443" y="239963"/>
                </a:lnTo>
                <a:lnTo>
                  <a:pt x="122910" y="230833"/>
                </a:lnTo>
                <a:lnTo>
                  <a:pt x="126016" y="221889"/>
                </a:lnTo>
                <a:lnTo>
                  <a:pt x="128880" y="213069"/>
                </a:lnTo>
                <a:lnTo>
                  <a:pt x="130789" y="205284"/>
                </a:lnTo>
                <a:lnTo>
                  <a:pt x="132062" y="198189"/>
                </a:lnTo>
                <a:lnTo>
                  <a:pt x="132910" y="191554"/>
                </a:lnTo>
                <a:lnTo>
                  <a:pt x="134270" y="184273"/>
                </a:lnTo>
                <a:lnTo>
                  <a:pt x="135970" y="176562"/>
                </a:lnTo>
                <a:lnTo>
                  <a:pt x="137897" y="168563"/>
                </a:lnTo>
                <a:lnTo>
                  <a:pt x="139181" y="160373"/>
                </a:lnTo>
                <a:lnTo>
                  <a:pt x="140038" y="152056"/>
                </a:lnTo>
                <a:lnTo>
                  <a:pt x="140609" y="143654"/>
                </a:lnTo>
                <a:lnTo>
                  <a:pt x="141784" y="135195"/>
                </a:lnTo>
                <a:lnTo>
                  <a:pt x="143360" y="126698"/>
                </a:lnTo>
                <a:lnTo>
                  <a:pt x="145205" y="118176"/>
                </a:lnTo>
                <a:lnTo>
                  <a:pt x="146435" y="109637"/>
                </a:lnTo>
                <a:lnTo>
                  <a:pt x="147255" y="101087"/>
                </a:lnTo>
                <a:lnTo>
                  <a:pt x="147802" y="92529"/>
                </a:lnTo>
                <a:lnTo>
                  <a:pt x="148166" y="84919"/>
                </a:lnTo>
                <a:lnTo>
                  <a:pt x="148571" y="71383"/>
                </a:lnTo>
                <a:lnTo>
                  <a:pt x="149473" y="65107"/>
                </a:lnTo>
                <a:lnTo>
                  <a:pt x="150867" y="59018"/>
                </a:lnTo>
                <a:lnTo>
                  <a:pt x="152591" y="53053"/>
                </a:lnTo>
                <a:lnTo>
                  <a:pt x="153740" y="47172"/>
                </a:lnTo>
                <a:lnTo>
                  <a:pt x="154506" y="41346"/>
                </a:lnTo>
                <a:lnTo>
                  <a:pt x="155017" y="35557"/>
                </a:lnTo>
                <a:lnTo>
                  <a:pt x="155358" y="30745"/>
                </a:lnTo>
                <a:lnTo>
                  <a:pt x="155736" y="22859"/>
                </a:lnTo>
                <a:lnTo>
                  <a:pt x="155904" y="16179"/>
                </a:lnTo>
                <a:lnTo>
                  <a:pt x="156031" y="0"/>
                </a:lnTo>
                <a:lnTo>
                  <a:pt x="156036" y="3327"/>
                </a:lnTo>
                <a:lnTo>
                  <a:pt x="155243" y="5449"/>
                </a:lnTo>
                <a:lnTo>
                  <a:pt x="152246" y="10346"/>
                </a:lnTo>
                <a:lnTo>
                  <a:pt x="151128" y="13938"/>
                </a:lnTo>
                <a:lnTo>
                  <a:pt x="150384" y="18237"/>
                </a:lnTo>
                <a:lnTo>
                  <a:pt x="149888" y="23009"/>
                </a:lnTo>
                <a:lnTo>
                  <a:pt x="149557" y="29047"/>
                </a:lnTo>
                <a:lnTo>
                  <a:pt x="149336" y="35930"/>
                </a:lnTo>
                <a:lnTo>
                  <a:pt x="149189" y="43376"/>
                </a:lnTo>
                <a:lnTo>
                  <a:pt x="149885" y="50246"/>
                </a:lnTo>
                <a:lnTo>
                  <a:pt x="151142" y="56730"/>
                </a:lnTo>
                <a:lnTo>
                  <a:pt x="152774" y="62958"/>
                </a:lnTo>
                <a:lnTo>
                  <a:pt x="153862" y="69968"/>
                </a:lnTo>
                <a:lnTo>
                  <a:pt x="154588" y="77498"/>
                </a:lnTo>
                <a:lnTo>
                  <a:pt x="155072" y="85376"/>
                </a:lnTo>
                <a:lnTo>
                  <a:pt x="155394" y="94438"/>
                </a:lnTo>
                <a:lnTo>
                  <a:pt x="155752" y="114666"/>
                </a:lnTo>
                <a:lnTo>
                  <a:pt x="156038" y="252428"/>
                </a:lnTo>
                <a:lnTo>
                  <a:pt x="156832" y="257241"/>
                </a:lnTo>
                <a:lnTo>
                  <a:pt x="158155" y="261402"/>
                </a:lnTo>
                <a:lnTo>
                  <a:pt x="163182" y="27258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SMARTInkAnnotation140"/>
          <p:cNvSpPr/>
          <p:nvPr/>
        </p:nvSpPr>
        <p:spPr>
          <a:xfrm>
            <a:off x="1688966" y="1412788"/>
            <a:ext cx="235623" cy="145700"/>
          </a:xfrm>
          <a:custGeom>
            <a:avLst/>
            <a:gdLst/>
            <a:ahLst/>
            <a:cxnLst/>
            <a:rect l="0" t="0" r="0" b="0"/>
            <a:pathLst>
              <a:path w="235623" h="145700">
                <a:moveTo>
                  <a:pt x="42741" y="17111"/>
                </a:moveTo>
                <a:lnTo>
                  <a:pt x="29741" y="17111"/>
                </a:lnTo>
                <a:lnTo>
                  <a:pt x="26909" y="19651"/>
                </a:lnTo>
                <a:lnTo>
                  <a:pt x="25042" y="21662"/>
                </a:lnTo>
                <a:lnTo>
                  <a:pt x="23798" y="24907"/>
                </a:lnTo>
                <a:lnTo>
                  <a:pt x="22969" y="28976"/>
                </a:lnTo>
                <a:lnTo>
                  <a:pt x="22415" y="33594"/>
                </a:lnTo>
                <a:lnTo>
                  <a:pt x="21253" y="37624"/>
                </a:lnTo>
                <a:lnTo>
                  <a:pt x="19685" y="41264"/>
                </a:lnTo>
                <a:lnTo>
                  <a:pt x="17845" y="44643"/>
                </a:lnTo>
                <a:lnTo>
                  <a:pt x="15825" y="48801"/>
                </a:lnTo>
                <a:lnTo>
                  <a:pt x="13685" y="53478"/>
                </a:lnTo>
                <a:lnTo>
                  <a:pt x="9190" y="63754"/>
                </a:lnTo>
                <a:lnTo>
                  <a:pt x="4546" y="74671"/>
                </a:lnTo>
                <a:lnTo>
                  <a:pt x="2990" y="80250"/>
                </a:lnTo>
                <a:lnTo>
                  <a:pt x="1953" y="85873"/>
                </a:lnTo>
                <a:lnTo>
                  <a:pt x="1261" y="91528"/>
                </a:lnTo>
                <a:lnTo>
                  <a:pt x="801" y="97202"/>
                </a:lnTo>
                <a:lnTo>
                  <a:pt x="493" y="102890"/>
                </a:lnTo>
                <a:lnTo>
                  <a:pt x="288" y="108587"/>
                </a:lnTo>
                <a:lnTo>
                  <a:pt x="61" y="119997"/>
                </a:lnTo>
                <a:lnTo>
                  <a:pt x="0" y="125707"/>
                </a:lnTo>
                <a:lnTo>
                  <a:pt x="753" y="129513"/>
                </a:lnTo>
                <a:lnTo>
                  <a:pt x="2049" y="132051"/>
                </a:lnTo>
                <a:lnTo>
                  <a:pt x="3707" y="133742"/>
                </a:lnTo>
                <a:lnTo>
                  <a:pt x="5606" y="134871"/>
                </a:lnTo>
                <a:lnTo>
                  <a:pt x="9832" y="136124"/>
                </a:lnTo>
                <a:lnTo>
                  <a:pt x="16674" y="136829"/>
                </a:lnTo>
                <a:lnTo>
                  <a:pt x="19936" y="137038"/>
                </a:lnTo>
                <a:lnTo>
                  <a:pt x="20394" y="136115"/>
                </a:lnTo>
                <a:lnTo>
                  <a:pt x="20903" y="132549"/>
                </a:lnTo>
                <a:lnTo>
                  <a:pt x="21832" y="129312"/>
                </a:lnTo>
                <a:lnTo>
                  <a:pt x="23246" y="125249"/>
                </a:lnTo>
                <a:lnTo>
                  <a:pt x="24981" y="120636"/>
                </a:lnTo>
                <a:lnTo>
                  <a:pt x="26933" y="116607"/>
                </a:lnTo>
                <a:lnTo>
                  <a:pt x="29027" y="112970"/>
                </a:lnTo>
                <a:lnTo>
                  <a:pt x="31217" y="109592"/>
                </a:lnTo>
                <a:lnTo>
                  <a:pt x="33471" y="105435"/>
                </a:lnTo>
                <a:lnTo>
                  <a:pt x="35767" y="100759"/>
                </a:lnTo>
                <a:lnTo>
                  <a:pt x="38092" y="95736"/>
                </a:lnTo>
                <a:lnTo>
                  <a:pt x="39642" y="91435"/>
                </a:lnTo>
                <a:lnTo>
                  <a:pt x="40674" y="87616"/>
                </a:lnTo>
                <a:lnTo>
                  <a:pt x="41363" y="84117"/>
                </a:lnTo>
                <a:lnTo>
                  <a:pt x="41822" y="79879"/>
                </a:lnTo>
                <a:lnTo>
                  <a:pt x="42129" y="75149"/>
                </a:lnTo>
                <a:lnTo>
                  <a:pt x="42469" y="65766"/>
                </a:lnTo>
                <a:lnTo>
                  <a:pt x="42620" y="58420"/>
                </a:lnTo>
                <a:lnTo>
                  <a:pt x="43454" y="55128"/>
                </a:lnTo>
                <a:lnTo>
                  <a:pt x="44804" y="51981"/>
                </a:lnTo>
                <a:lnTo>
                  <a:pt x="46497" y="48930"/>
                </a:lnTo>
                <a:lnTo>
                  <a:pt x="47626" y="45944"/>
                </a:lnTo>
                <a:lnTo>
                  <a:pt x="48379" y="43000"/>
                </a:lnTo>
                <a:lnTo>
                  <a:pt x="48881" y="40086"/>
                </a:lnTo>
                <a:lnTo>
                  <a:pt x="49215" y="37190"/>
                </a:lnTo>
                <a:lnTo>
                  <a:pt x="49439" y="34307"/>
                </a:lnTo>
                <a:lnTo>
                  <a:pt x="49797" y="27387"/>
                </a:lnTo>
                <a:lnTo>
                  <a:pt x="51962" y="23901"/>
                </a:lnTo>
                <a:lnTo>
                  <a:pt x="56028" y="18452"/>
                </a:lnTo>
                <a:lnTo>
                  <a:pt x="57155" y="18005"/>
                </a:lnTo>
                <a:lnTo>
                  <a:pt x="63091" y="17229"/>
                </a:lnTo>
                <a:lnTo>
                  <a:pt x="65809" y="19703"/>
                </a:lnTo>
                <a:lnTo>
                  <a:pt x="67645" y="21697"/>
                </a:lnTo>
                <a:lnTo>
                  <a:pt x="68868" y="23978"/>
                </a:lnTo>
                <a:lnTo>
                  <a:pt x="69684" y="26452"/>
                </a:lnTo>
                <a:lnTo>
                  <a:pt x="70228" y="29053"/>
                </a:lnTo>
                <a:lnTo>
                  <a:pt x="71384" y="30787"/>
                </a:lnTo>
                <a:lnTo>
                  <a:pt x="72949" y="31944"/>
                </a:lnTo>
                <a:lnTo>
                  <a:pt x="74786" y="32715"/>
                </a:lnTo>
                <a:lnTo>
                  <a:pt x="76011" y="35133"/>
                </a:lnTo>
                <a:lnTo>
                  <a:pt x="76827" y="38651"/>
                </a:lnTo>
                <a:lnTo>
                  <a:pt x="77371" y="42901"/>
                </a:lnTo>
                <a:lnTo>
                  <a:pt x="78528" y="46687"/>
                </a:lnTo>
                <a:lnTo>
                  <a:pt x="80093" y="50163"/>
                </a:lnTo>
                <a:lnTo>
                  <a:pt x="81930" y="53433"/>
                </a:lnTo>
                <a:lnTo>
                  <a:pt x="83154" y="57518"/>
                </a:lnTo>
                <a:lnTo>
                  <a:pt x="83971" y="62147"/>
                </a:lnTo>
                <a:lnTo>
                  <a:pt x="84515" y="67137"/>
                </a:lnTo>
                <a:lnTo>
                  <a:pt x="84878" y="71417"/>
                </a:lnTo>
                <a:lnTo>
                  <a:pt x="85120" y="75223"/>
                </a:lnTo>
                <a:lnTo>
                  <a:pt x="85281" y="78712"/>
                </a:lnTo>
                <a:lnTo>
                  <a:pt x="86182" y="82943"/>
                </a:lnTo>
                <a:lnTo>
                  <a:pt x="87577" y="87669"/>
                </a:lnTo>
                <a:lnTo>
                  <a:pt x="89300" y="92725"/>
                </a:lnTo>
                <a:lnTo>
                  <a:pt x="90449" y="97048"/>
                </a:lnTo>
                <a:lnTo>
                  <a:pt x="91215" y="100882"/>
                </a:lnTo>
                <a:lnTo>
                  <a:pt x="91726" y="104391"/>
                </a:lnTo>
                <a:lnTo>
                  <a:pt x="92860" y="107683"/>
                </a:lnTo>
                <a:lnTo>
                  <a:pt x="94410" y="110830"/>
                </a:lnTo>
                <a:lnTo>
                  <a:pt x="96237" y="113880"/>
                </a:lnTo>
                <a:lnTo>
                  <a:pt x="98249" y="115914"/>
                </a:lnTo>
                <a:lnTo>
                  <a:pt x="100384" y="117270"/>
                </a:lnTo>
                <a:lnTo>
                  <a:pt x="102601" y="118173"/>
                </a:lnTo>
                <a:lnTo>
                  <a:pt x="104079" y="119728"/>
                </a:lnTo>
                <a:lnTo>
                  <a:pt x="105064" y="121718"/>
                </a:lnTo>
                <a:lnTo>
                  <a:pt x="105721" y="123996"/>
                </a:lnTo>
                <a:lnTo>
                  <a:pt x="106953" y="124563"/>
                </a:lnTo>
                <a:lnTo>
                  <a:pt x="108568" y="123988"/>
                </a:lnTo>
                <a:lnTo>
                  <a:pt x="110438" y="122652"/>
                </a:lnTo>
                <a:lnTo>
                  <a:pt x="114633" y="121168"/>
                </a:lnTo>
                <a:lnTo>
                  <a:pt x="116862" y="120773"/>
                </a:lnTo>
                <a:lnTo>
                  <a:pt x="119143" y="119556"/>
                </a:lnTo>
                <a:lnTo>
                  <a:pt x="123793" y="115665"/>
                </a:lnTo>
                <a:lnTo>
                  <a:pt x="125351" y="113294"/>
                </a:lnTo>
                <a:lnTo>
                  <a:pt x="126389" y="110760"/>
                </a:lnTo>
                <a:lnTo>
                  <a:pt x="127081" y="108119"/>
                </a:lnTo>
                <a:lnTo>
                  <a:pt x="128337" y="105405"/>
                </a:lnTo>
                <a:lnTo>
                  <a:pt x="129967" y="102644"/>
                </a:lnTo>
                <a:lnTo>
                  <a:pt x="131848" y="99851"/>
                </a:lnTo>
                <a:lnTo>
                  <a:pt x="133102" y="97036"/>
                </a:lnTo>
                <a:lnTo>
                  <a:pt x="133938" y="94207"/>
                </a:lnTo>
                <a:lnTo>
                  <a:pt x="134495" y="91368"/>
                </a:lnTo>
                <a:lnTo>
                  <a:pt x="134867" y="88523"/>
                </a:lnTo>
                <a:lnTo>
                  <a:pt x="135114" y="85674"/>
                </a:lnTo>
                <a:lnTo>
                  <a:pt x="135280" y="82822"/>
                </a:lnTo>
                <a:lnTo>
                  <a:pt x="136183" y="79969"/>
                </a:lnTo>
                <a:lnTo>
                  <a:pt x="137580" y="77114"/>
                </a:lnTo>
                <a:lnTo>
                  <a:pt x="139304" y="74258"/>
                </a:lnTo>
                <a:lnTo>
                  <a:pt x="140454" y="71401"/>
                </a:lnTo>
                <a:lnTo>
                  <a:pt x="141220" y="68545"/>
                </a:lnTo>
                <a:lnTo>
                  <a:pt x="142451" y="61667"/>
                </a:lnTo>
                <a:lnTo>
                  <a:pt x="141758" y="61102"/>
                </a:lnTo>
                <a:lnTo>
                  <a:pt x="136576" y="60122"/>
                </a:lnTo>
                <a:lnTo>
                  <a:pt x="136254" y="59120"/>
                </a:lnTo>
                <a:lnTo>
                  <a:pt x="135801" y="55064"/>
                </a:lnTo>
                <a:lnTo>
                  <a:pt x="135695" y="57157"/>
                </a:lnTo>
                <a:lnTo>
                  <a:pt x="136460" y="58096"/>
                </a:lnTo>
                <a:lnTo>
                  <a:pt x="137764" y="58722"/>
                </a:lnTo>
                <a:lnTo>
                  <a:pt x="142890" y="59809"/>
                </a:lnTo>
                <a:lnTo>
                  <a:pt x="149971" y="59959"/>
                </a:lnTo>
                <a:lnTo>
                  <a:pt x="173738" y="59973"/>
                </a:lnTo>
                <a:lnTo>
                  <a:pt x="180602" y="57434"/>
                </a:lnTo>
                <a:lnTo>
                  <a:pt x="184654" y="55423"/>
                </a:lnTo>
                <a:lnTo>
                  <a:pt x="191274" y="53188"/>
                </a:lnTo>
                <a:lnTo>
                  <a:pt x="194150" y="52593"/>
                </a:lnTo>
                <a:lnTo>
                  <a:pt x="199463" y="49391"/>
                </a:lnTo>
                <a:lnTo>
                  <a:pt x="201991" y="47203"/>
                </a:lnTo>
                <a:lnTo>
                  <a:pt x="204470" y="44793"/>
                </a:lnTo>
                <a:lnTo>
                  <a:pt x="206917" y="42233"/>
                </a:lnTo>
                <a:lnTo>
                  <a:pt x="212754" y="35832"/>
                </a:lnTo>
                <a:lnTo>
                  <a:pt x="217557" y="30172"/>
                </a:lnTo>
                <a:lnTo>
                  <a:pt x="218817" y="27723"/>
                </a:lnTo>
                <a:lnTo>
                  <a:pt x="219656" y="25138"/>
                </a:lnTo>
                <a:lnTo>
                  <a:pt x="220215" y="22463"/>
                </a:lnTo>
                <a:lnTo>
                  <a:pt x="221382" y="20679"/>
                </a:lnTo>
                <a:lnTo>
                  <a:pt x="222954" y="19490"/>
                </a:lnTo>
                <a:lnTo>
                  <a:pt x="224795" y="18697"/>
                </a:lnTo>
                <a:lnTo>
                  <a:pt x="225229" y="17216"/>
                </a:lnTo>
                <a:lnTo>
                  <a:pt x="224725" y="15276"/>
                </a:lnTo>
                <a:lnTo>
                  <a:pt x="222004" y="9869"/>
                </a:lnTo>
                <a:lnTo>
                  <a:pt x="221632" y="6590"/>
                </a:lnTo>
                <a:lnTo>
                  <a:pt x="221533" y="4382"/>
                </a:lnTo>
                <a:lnTo>
                  <a:pt x="220673" y="2910"/>
                </a:lnTo>
                <a:lnTo>
                  <a:pt x="219306" y="1929"/>
                </a:lnTo>
                <a:lnTo>
                  <a:pt x="215201" y="354"/>
                </a:lnTo>
                <a:lnTo>
                  <a:pt x="208687" y="43"/>
                </a:lnTo>
                <a:lnTo>
                  <a:pt x="204337" y="0"/>
                </a:lnTo>
                <a:lnTo>
                  <a:pt x="202859" y="941"/>
                </a:lnTo>
                <a:lnTo>
                  <a:pt x="201874" y="2521"/>
                </a:lnTo>
                <a:lnTo>
                  <a:pt x="201217" y="4527"/>
                </a:lnTo>
                <a:lnTo>
                  <a:pt x="199985" y="6817"/>
                </a:lnTo>
                <a:lnTo>
                  <a:pt x="198371" y="9296"/>
                </a:lnTo>
                <a:lnTo>
                  <a:pt x="196500" y="11901"/>
                </a:lnTo>
                <a:lnTo>
                  <a:pt x="194460" y="14590"/>
                </a:lnTo>
                <a:lnTo>
                  <a:pt x="190075" y="20118"/>
                </a:lnTo>
                <a:lnTo>
                  <a:pt x="188589" y="23878"/>
                </a:lnTo>
                <a:lnTo>
                  <a:pt x="187598" y="28290"/>
                </a:lnTo>
                <a:lnTo>
                  <a:pt x="186937" y="33136"/>
                </a:lnTo>
                <a:lnTo>
                  <a:pt x="186497" y="38272"/>
                </a:lnTo>
                <a:lnTo>
                  <a:pt x="186203" y="43601"/>
                </a:lnTo>
                <a:lnTo>
                  <a:pt x="185877" y="53649"/>
                </a:lnTo>
                <a:lnTo>
                  <a:pt x="185732" y="61290"/>
                </a:lnTo>
                <a:lnTo>
                  <a:pt x="185650" y="75498"/>
                </a:lnTo>
                <a:lnTo>
                  <a:pt x="186433" y="80801"/>
                </a:lnTo>
                <a:lnTo>
                  <a:pt x="187748" y="86241"/>
                </a:lnTo>
                <a:lnTo>
                  <a:pt x="189418" y="91773"/>
                </a:lnTo>
                <a:lnTo>
                  <a:pt x="190532" y="96413"/>
                </a:lnTo>
                <a:lnTo>
                  <a:pt x="191275" y="100459"/>
                </a:lnTo>
                <a:lnTo>
                  <a:pt x="191770" y="104109"/>
                </a:lnTo>
                <a:lnTo>
                  <a:pt x="192893" y="108447"/>
                </a:lnTo>
                <a:lnTo>
                  <a:pt x="194436" y="113244"/>
                </a:lnTo>
                <a:lnTo>
                  <a:pt x="196259" y="118347"/>
                </a:lnTo>
                <a:lnTo>
                  <a:pt x="198267" y="122702"/>
                </a:lnTo>
                <a:lnTo>
                  <a:pt x="200400" y="126557"/>
                </a:lnTo>
                <a:lnTo>
                  <a:pt x="202616" y="130080"/>
                </a:lnTo>
                <a:lnTo>
                  <a:pt x="204887" y="133381"/>
                </a:lnTo>
                <a:lnTo>
                  <a:pt x="207195" y="136535"/>
                </a:lnTo>
                <a:lnTo>
                  <a:pt x="209527" y="139589"/>
                </a:lnTo>
                <a:lnTo>
                  <a:pt x="211875" y="141626"/>
                </a:lnTo>
                <a:lnTo>
                  <a:pt x="216601" y="143888"/>
                </a:lnTo>
                <a:lnTo>
                  <a:pt x="223725" y="145162"/>
                </a:lnTo>
                <a:lnTo>
                  <a:pt x="230862" y="145540"/>
                </a:lnTo>
                <a:lnTo>
                  <a:pt x="235622" y="1456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SMARTInkAnnotation141"/>
          <p:cNvSpPr/>
          <p:nvPr/>
        </p:nvSpPr>
        <p:spPr>
          <a:xfrm>
            <a:off x="1938876" y="1318457"/>
            <a:ext cx="42863" cy="137160"/>
          </a:xfrm>
          <a:custGeom>
            <a:avLst/>
            <a:gdLst/>
            <a:ahLst/>
            <a:cxnLst/>
            <a:rect l="0" t="0" r="0" b="0"/>
            <a:pathLst>
              <a:path w="42863" h="137160">
                <a:moveTo>
                  <a:pt x="0" y="137159"/>
                </a:moveTo>
                <a:lnTo>
                  <a:pt x="3792" y="132609"/>
                </a:lnTo>
                <a:lnTo>
                  <a:pt x="4910" y="129363"/>
                </a:lnTo>
                <a:lnTo>
                  <a:pt x="5654" y="125294"/>
                </a:lnTo>
                <a:lnTo>
                  <a:pt x="6151" y="120677"/>
                </a:lnTo>
                <a:lnTo>
                  <a:pt x="7275" y="114741"/>
                </a:lnTo>
                <a:lnTo>
                  <a:pt x="8819" y="107926"/>
                </a:lnTo>
                <a:lnTo>
                  <a:pt x="12651" y="92735"/>
                </a:lnTo>
                <a:lnTo>
                  <a:pt x="16999" y="76458"/>
                </a:lnTo>
                <a:lnTo>
                  <a:pt x="19271" y="69069"/>
                </a:lnTo>
                <a:lnTo>
                  <a:pt x="21578" y="62238"/>
                </a:lnTo>
                <a:lnTo>
                  <a:pt x="23910" y="55780"/>
                </a:lnTo>
                <a:lnTo>
                  <a:pt x="28618" y="43523"/>
                </a:lnTo>
                <a:lnTo>
                  <a:pt x="30985" y="37588"/>
                </a:lnTo>
                <a:lnTo>
                  <a:pt x="32563" y="32678"/>
                </a:lnTo>
                <a:lnTo>
                  <a:pt x="33615" y="28453"/>
                </a:lnTo>
                <a:lnTo>
                  <a:pt x="34316" y="24683"/>
                </a:lnTo>
                <a:lnTo>
                  <a:pt x="35577" y="21218"/>
                </a:lnTo>
                <a:lnTo>
                  <a:pt x="37212" y="17955"/>
                </a:lnTo>
                <a:lnTo>
                  <a:pt x="39095" y="14827"/>
                </a:lnTo>
                <a:lnTo>
                  <a:pt x="40351" y="11790"/>
                </a:lnTo>
                <a:lnTo>
                  <a:pt x="41188" y="8812"/>
                </a:lnTo>
                <a:lnTo>
                  <a:pt x="4286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SMARTInkAnnotation142"/>
          <p:cNvSpPr/>
          <p:nvPr/>
        </p:nvSpPr>
        <p:spPr>
          <a:xfrm>
            <a:off x="2177596" y="1361421"/>
            <a:ext cx="114301" cy="171266"/>
          </a:xfrm>
          <a:custGeom>
            <a:avLst/>
            <a:gdLst/>
            <a:ahLst/>
            <a:cxnLst/>
            <a:rect l="0" t="0" r="0" b="0"/>
            <a:pathLst>
              <a:path w="114301" h="171266">
                <a:moveTo>
                  <a:pt x="0" y="171265"/>
                </a:moveTo>
                <a:lnTo>
                  <a:pt x="0" y="150865"/>
                </a:lnTo>
                <a:lnTo>
                  <a:pt x="794" y="148140"/>
                </a:lnTo>
                <a:lnTo>
                  <a:pt x="2116" y="145371"/>
                </a:lnTo>
                <a:lnTo>
                  <a:pt x="3792" y="142572"/>
                </a:lnTo>
                <a:lnTo>
                  <a:pt x="4910" y="138802"/>
                </a:lnTo>
                <a:lnTo>
                  <a:pt x="5654" y="134383"/>
                </a:lnTo>
                <a:lnTo>
                  <a:pt x="6151" y="129532"/>
                </a:lnTo>
                <a:lnTo>
                  <a:pt x="7275" y="124393"/>
                </a:lnTo>
                <a:lnTo>
                  <a:pt x="8819" y="119062"/>
                </a:lnTo>
                <a:lnTo>
                  <a:pt x="10642" y="113603"/>
                </a:lnTo>
                <a:lnTo>
                  <a:pt x="12651" y="108059"/>
                </a:lnTo>
                <a:lnTo>
                  <a:pt x="16999" y="96818"/>
                </a:lnTo>
                <a:lnTo>
                  <a:pt x="19271" y="89249"/>
                </a:lnTo>
                <a:lnTo>
                  <a:pt x="21578" y="80393"/>
                </a:lnTo>
                <a:lnTo>
                  <a:pt x="23910" y="70678"/>
                </a:lnTo>
                <a:lnTo>
                  <a:pt x="26259" y="62297"/>
                </a:lnTo>
                <a:lnTo>
                  <a:pt x="28618" y="54805"/>
                </a:lnTo>
                <a:lnTo>
                  <a:pt x="30985" y="47905"/>
                </a:lnTo>
                <a:lnTo>
                  <a:pt x="33357" y="42352"/>
                </a:lnTo>
                <a:lnTo>
                  <a:pt x="35731" y="37698"/>
                </a:lnTo>
                <a:lnTo>
                  <a:pt x="38108" y="33643"/>
                </a:lnTo>
                <a:lnTo>
                  <a:pt x="40487" y="29035"/>
                </a:lnTo>
                <a:lnTo>
                  <a:pt x="42866" y="24057"/>
                </a:lnTo>
                <a:lnTo>
                  <a:pt x="45246" y="18834"/>
                </a:lnTo>
                <a:lnTo>
                  <a:pt x="46833" y="14399"/>
                </a:lnTo>
                <a:lnTo>
                  <a:pt x="47891" y="10490"/>
                </a:lnTo>
                <a:lnTo>
                  <a:pt x="48596" y="6932"/>
                </a:lnTo>
                <a:lnTo>
                  <a:pt x="49859" y="4560"/>
                </a:lnTo>
                <a:lnTo>
                  <a:pt x="51496" y="2978"/>
                </a:lnTo>
                <a:lnTo>
                  <a:pt x="53381" y="1924"/>
                </a:lnTo>
                <a:lnTo>
                  <a:pt x="53843" y="1221"/>
                </a:lnTo>
                <a:lnTo>
                  <a:pt x="53358" y="752"/>
                </a:lnTo>
                <a:lnTo>
                  <a:pt x="52241" y="440"/>
                </a:lnTo>
                <a:lnTo>
                  <a:pt x="52290" y="232"/>
                </a:lnTo>
                <a:lnTo>
                  <a:pt x="54461" y="0"/>
                </a:lnTo>
                <a:lnTo>
                  <a:pt x="55357" y="891"/>
                </a:lnTo>
                <a:lnTo>
                  <a:pt x="55954" y="2437"/>
                </a:lnTo>
                <a:lnTo>
                  <a:pt x="56353" y="4421"/>
                </a:lnTo>
                <a:lnTo>
                  <a:pt x="55825" y="6696"/>
                </a:lnTo>
                <a:lnTo>
                  <a:pt x="53121" y="11763"/>
                </a:lnTo>
                <a:lnTo>
                  <a:pt x="52877" y="15400"/>
                </a:lnTo>
                <a:lnTo>
                  <a:pt x="53507" y="19730"/>
                </a:lnTo>
                <a:lnTo>
                  <a:pt x="54722" y="24522"/>
                </a:lnTo>
                <a:lnTo>
                  <a:pt x="55531" y="29621"/>
                </a:lnTo>
                <a:lnTo>
                  <a:pt x="56071" y="34926"/>
                </a:lnTo>
                <a:lnTo>
                  <a:pt x="56430" y="40367"/>
                </a:lnTo>
                <a:lnTo>
                  <a:pt x="55876" y="44947"/>
                </a:lnTo>
                <a:lnTo>
                  <a:pt x="54713" y="48953"/>
                </a:lnTo>
                <a:lnTo>
                  <a:pt x="53144" y="52576"/>
                </a:lnTo>
                <a:lnTo>
                  <a:pt x="52098" y="56897"/>
                </a:lnTo>
                <a:lnTo>
                  <a:pt x="51401" y="61682"/>
                </a:lnTo>
                <a:lnTo>
                  <a:pt x="50936" y="66777"/>
                </a:lnTo>
                <a:lnTo>
                  <a:pt x="51419" y="71126"/>
                </a:lnTo>
                <a:lnTo>
                  <a:pt x="52536" y="74978"/>
                </a:lnTo>
                <a:lnTo>
                  <a:pt x="54074" y="78499"/>
                </a:lnTo>
                <a:lnTo>
                  <a:pt x="55099" y="82751"/>
                </a:lnTo>
                <a:lnTo>
                  <a:pt x="55783" y="87491"/>
                </a:lnTo>
                <a:lnTo>
                  <a:pt x="56880" y="99684"/>
                </a:lnTo>
                <a:lnTo>
                  <a:pt x="59147" y="103891"/>
                </a:lnTo>
                <a:lnTo>
                  <a:pt x="63277" y="109802"/>
                </a:lnTo>
                <a:lnTo>
                  <a:pt x="64409" y="110287"/>
                </a:lnTo>
                <a:lnTo>
                  <a:pt x="67785" y="110826"/>
                </a:lnTo>
                <a:lnTo>
                  <a:pt x="69002" y="110018"/>
                </a:lnTo>
                <a:lnTo>
                  <a:pt x="69814" y="108526"/>
                </a:lnTo>
                <a:lnTo>
                  <a:pt x="70355" y="106579"/>
                </a:lnTo>
                <a:lnTo>
                  <a:pt x="73073" y="101876"/>
                </a:lnTo>
                <a:lnTo>
                  <a:pt x="74909" y="99288"/>
                </a:lnTo>
                <a:lnTo>
                  <a:pt x="76927" y="96610"/>
                </a:lnTo>
                <a:lnTo>
                  <a:pt x="81285" y="91095"/>
                </a:lnTo>
                <a:lnTo>
                  <a:pt x="82765" y="87338"/>
                </a:lnTo>
                <a:lnTo>
                  <a:pt x="83752" y="82929"/>
                </a:lnTo>
                <a:lnTo>
                  <a:pt x="84409" y="78084"/>
                </a:lnTo>
                <a:lnTo>
                  <a:pt x="85641" y="73902"/>
                </a:lnTo>
                <a:lnTo>
                  <a:pt x="87257" y="70161"/>
                </a:lnTo>
                <a:lnTo>
                  <a:pt x="91760" y="61865"/>
                </a:lnTo>
                <a:lnTo>
                  <a:pt x="94492" y="58190"/>
                </a:lnTo>
                <a:lnTo>
                  <a:pt x="96333" y="55877"/>
                </a:lnTo>
                <a:lnTo>
                  <a:pt x="98353" y="54335"/>
                </a:lnTo>
                <a:lnTo>
                  <a:pt x="100494" y="53306"/>
                </a:lnTo>
                <a:lnTo>
                  <a:pt x="105840" y="51656"/>
                </a:lnTo>
                <a:lnTo>
                  <a:pt x="106279" y="52473"/>
                </a:lnTo>
                <a:lnTo>
                  <a:pt x="106766" y="55921"/>
                </a:lnTo>
                <a:lnTo>
                  <a:pt x="107690" y="59127"/>
                </a:lnTo>
                <a:lnTo>
                  <a:pt x="109099" y="63169"/>
                </a:lnTo>
                <a:lnTo>
                  <a:pt x="110833" y="67768"/>
                </a:lnTo>
                <a:lnTo>
                  <a:pt x="111989" y="71787"/>
                </a:lnTo>
                <a:lnTo>
                  <a:pt x="112759" y="75419"/>
                </a:lnTo>
                <a:lnTo>
                  <a:pt x="113273" y="78793"/>
                </a:lnTo>
                <a:lnTo>
                  <a:pt x="113615" y="81994"/>
                </a:lnTo>
                <a:lnTo>
                  <a:pt x="113843" y="85081"/>
                </a:lnTo>
                <a:lnTo>
                  <a:pt x="113996" y="88092"/>
                </a:lnTo>
                <a:lnTo>
                  <a:pt x="114164" y="93977"/>
                </a:lnTo>
                <a:lnTo>
                  <a:pt x="114273" y="105516"/>
                </a:lnTo>
                <a:lnTo>
                  <a:pt x="114300" y="12840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SMARTInkAnnotation143"/>
          <p:cNvSpPr/>
          <p:nvPr/>
        </p:nvSpPr>
        <p:spPr>
          <a:xfrm>
            <a:off x="2342026" y="1370205"/>
            <a:ext cx="71315" cy="117990"/>
          </a:xfrm>
          <a:custGeom>
            <a:avLst/>
            <a:gdLst/>
            <a:ahLst/>
            <a:cxnLst/>
            <a:rect l="0" t="0" r="0" b="0"/>
            <a:pathLst>
              <a:path w="71315" h="117990">
                <a:moveTo>
                  <a:pt x="35595" y="51039"/>
                </a:moveTo>
                <a:lnTo>
                  <a:pt x="46237" y="38268"/>
                </a:lnTo>
                <a:lnTo>
                  <a:pt x="47452" y="35858"/>
                </a:lnTo>
                <a:lnTo>
                  <a:pt x="48262" y="33298"/>
                </a:lnTo>
                <a:lnTo>
                  <a:pt x="48802" y="30639"/>
                </a:lnTo>
                <a:lnTo>
                  <a:pt x="49956" y="27914"/>
                </a:lnTo>
                <a:lnTo>
                  <a:pt x="51519" y="25145"/>
                </a:lnTo>
                <a:lnTo>
                  <a:pt x="53355" y="22346"/>
                </a:lnTo>
                <a:lnTo>
                  <a:pt x="54578" y="19528"/>
                </a:lnTo>
                <a:lnTo>
                  <a:pt x="55394" y="16696"/>
                </a:lnTo>
                <a:lnTo>
                  <a:pt x="55938" y="13856"/>
                </a:lnTo>
                <a:lnTo>
                  <a:pt x="57095" y="11963"/>
                </a:lnTo>
                <a:lnTo>
                  <a:pt x="58659" y="10701"/>
                </a:lnTo>
                <a:lnTo>
                  <a:pt x="60496" y="9859"/>
                </a:lnTo>
                <a:lnTo>
                  <a:pt x="60927" y="8346"/>
                </a:lnTo>
                <a:lnTo>
                  <a:pt x="60420" y="6384"/>
                </a:lnTo>
                <a:lnTo>
                  <a:pt x="59289" y="4124"/>
                </a:lnTo>
                <a:lnTo>
                  <a:pt x="57741" y="2617"/>
                </a:lnTo>
                <a:lnTo>
                  <a:pt x="55915" y="1613"/>
                </a:lnTo>
                <a:lnTo>
                  <a:pt x="53904" y="943"/>
                </a:lnTo>
                <a:lnTo>
                  <a:pt x="51770" y="496"/>
                </a:lnTo>
                <a:lnTo>
                  <a:pt x="49553" y="199"/>
                </a:lnTo>
                <a:lnTo>
                  <a:pt x="47282" y="0"/>
                </a:lnTo>
                <a:lnTo>
                  <a:pt x="44974" y="821"/>
                </a:lnTo>
                <a:lnTo>
                  <a:pt x="42641" y="2320"/>
                </a:lnTo>
                <a:lnTo>
                  <a:pt x="40292" y="4272"/>
                </a:lnTo>
                <a:lnTo>
                  <a:pt x="37933" y="6526"/>
                </a:lnTo>
                <a:lnTo>
                  <a:pt x="35566" y="8981"/>
                </a:lnTo>
                <a:lnTo>
                  <a:pt x="33195" y="11570"/>
                </a:lnTo>
                <a:lnTo>
                  <a:pt x="28442" y="16987"/>
                </a:lnTo>
                <a:lnTo>
                  <a:pt x="26064" y="19765"/>
                </a:lnTo>
                <a:lnTo>
                  <a:pt x="23685" y="23522"/>
                </a:lnTo>
                <a:lnTo>
                  <a:pt x="21305" y="27932"/>
                </a:lnTo>
                <a:lnTo>
                  <a:pt x="18924" y="32776"/>
                </a:lnTo>
                <a:lnTo>
                  <a:pt x="16544" y="37911"/>
                </a:lnTo>
                <a:lnTo>
                  <a:pt x="11782" y="48697"/>
                </a:lnTo>
                <a:lnTo>
                  <a:pt x="9401" y="53287"/>
                </a:lnTo>
                <a:lnTo>
                  <a:pt x="7020" y="57300"/>
                </a:lnTo>
                <a:lnTo>
                  <a:pt x="4639" y="60928"/>
                </a:lnTo>
                <a:lnTo>
                  <a:pt x="3051" y="65252"/>
                </a:lnTo>
                <a:lnTo>
                  <a:pt x="1993" y="70039"/>
                </a:lnTo>
                <a:lnTo>
                  <a:pt x="1287" y="75136"/>
                </a:lnTo>
                <a:lnTo>
                  <a:pt x="817" y="80438"/>
                </a:lnTo>
                <a:lnTo>
                  <a:pt x="503" y="85878"/>
                </a:lnTo>
                <a:lnTo>
                  <a:pt x="0" y="99195"/>
                </a:lnTo>
                <a:lnTo>
                  <a:pt x="753" y="101241"/>
                </a:lnTo>
                <a:lnTo>
                  <a:pt x="2048" y="103557"/>
                </a:lnTo>
                <a:lnTo>
                  <a:pt x="3705" y="106053"/>
                </a:lnTo>
                <a:lnTo>
                  <a:pt x="5604" y="108670"/>
                </a:lnTo>
                <a:lnTo>
                  <a:pt x="7664" y="111367"/>
                </a:lnTo>
                <a:lnTo>
                  <a:pt x="12879" y="117989"/>
                </a:lnTo>
                <a:lnTo>
                  <a:pt x="14895" y="117579"/>
                </a:lnTo>
                <a:lnTo>
                  <a:pt x="17826" y="116354"/>
                </a:lnTo>
                <a:lnTo>
                  <a:pt x="21368" y="114585"/>
                </a:lnTo>
                <a:lnTo>
                  <a:pt x="24523" y="113405"/>
                </a:lnTo>
                <a:lnTo>
                  <a:pt x="27420" y="112619"/>
                </a:lnTo>
                <a:lnTo>
                  <a:pt x="30145" y="112095"/>
                </a:lnTo>
                <a:lnTo>
                  <a:pt x="31962" y="110793"/>
                </a:lnTo>
                <a:lnTo>
                  <a:pt x="33172" y="108972"/>
                </a:lnTo>
                <a:lnTo>
                  <a:pt x="33980" y="106806"/>
                </a:lnTo>
                <a:lnTo>
                  <a:pt x="35312" y="104409"/>
                </a:lnTo>
                <a:lnTo>
                  <a:pt x="36994" y="101859"/>
                </a:lnTo>
                <a:lnTo>
                  <a:pt x="38909" y="99206"/>
                </a:lnTo>
                <a:lnTo>
                  <a:pt x="40979" y="96486"/>
                </a:lnTo>
                <a:lnTo>
                  <a:pt x="45396" y="90922"/>
                </a:lnTo>
                <a:lnTo>
                  <a:pt x="52345" y="82435"/>
                </a:lnTo>
                <a:lnTo>
                  <a:pt x="53906" y="79590"/>
                </a:lnTo>
                <a:lnTo>
                  <a:pt x="54946" y="76740"/>
                </a:lnTo>
                <a:lnTo>
                  <a:pt x="55639" y="73888"/>
                </a:lnTo>
                <a:lnTo>
                  <a:pt x="56895" y="71034"/>
                </a:lnTo>
                <a:lnTo>
                  <a:pt x="58526" y="68179"/>
                </a:lnTo>
                <a:lnTo>
                  <a:pt x="60408" y="65323"/>
                </a:lnTo>
                <a:lnTo>
                  <a:pt x="61662" y="62466"/>
                </a:lnTo>
                <a:lnTo>
                  <a:pt x="62498" y="59610"/>
                </a:lnTo>
                <a:lnTo>
                  <a:pt x="63840" y="52732"/>
                </a:lnTo>
                <a:lnTo>
                  <a:pt x="63156" y="52167"/>
                </a:lnTo>
                <a:lnTo>
                  <a:pt x="61906" y="51791"/>
                </a:lnTo>
                <a:lnTo>
                  <a:pt x="57990" y="51187"/>
                </a:lnTo>
                <a:lnTo>
                  <a:pt x="57669" y="52090"/>
                </a:lnTo>
                <a:lnTo>
                  <a:pt x="57312" y="55634"/>
                </a:lnTo>
                <a:lnTo>
                  <a:pt x="57217" y="57912"/>
                </a:lnTo>
                <a:lnTo>
                  <a:pt x="57110" y="62983"/>
                </a:lnTo>
                <a:lnTo>
                  <a:pt x="57051" y="71194"/>
                </a:lnTo>
                <a:lnTo>
                  <a:pt x="57836" y="74000"/>
                </a:lnTo>
                <a:lnTo>
                  <a:pt x="59154" y="76824"/>
                </a:lnTo>
                <a:lnTo>
                  <a:pt x="60826" y="79659"/>
                </a:lnTo>
                <a:lnTo>
                  <a:pt x="61940" y="82501"/>
                </a:lnTo>
                <a:lnTo>
                  <a:pt x="62683" y="85349"/>
                </a:lnTo>
                <a:lnTo>
                  <a:pt x="63876" y="92212"/>
                </a:lnTo>
                <a:lnTo>
                  <a:pt x="64768" y="93727"/>
                </a:lnTo>
                <a:lnTo>
                  <a:pt x="66156" y="95690"/>
                </a:lnTo>
                <a:lnTo>
                  <a:pt x="71314" y="10247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SMARTInkAnnotation144"/>
          <p:cNvSpPr/>
          <p:nvPr/>
        </p:nvSpPr>
        <p:spPr>
          <a:xfrm>
            <a:off x="2427627" y="1224076"/>
            <a:ext cx="50007" cy="137161"/>
          </a:xfrm>
          <a:custGeom>
            <a:avLst/>
            <a:gdLst/>
            <a:ahLst/>
            <a:cxnLst/>
            <a:rect l="0" t="0" r="0" b="0"/>
            <a:pathLst>
              <a:path w="50007" h="137161">
                <a:moveTo>
                  <a:pt x="0" y="137160"/>
                </a:moveTo>
                <a:lnTo>
                  <a:pt x="3792" y="132609"/>
                </a:lnTo>
                <a:lnTo>
                  <a:pt x="4910" y="129364"/>
                </a:lnTo>
                <a:lnTo>
                  <a:pt x="5654" y="125295"/>
                </a:lnTo>
                <a:lnTo>
                  <a:pt x="6151" y="120677"/>
                </a:lnTo>
                <a:lnTo>
                  <a:pt x="7276" y="113789"/>
                </a:lnTo>
                <a:lnTo>
                  <a:pt x="10642" y="95975"/>
                </a:lnTo>
                <a:lnTo>
                  <a:pt x="12651" y="86844"/>
                </a:lnTo>
                <a:lnTo>
                  <a:pt x="17000" y="69077"/>
                </a:lnTo>
                <a:lnTo>
                  <a:pt x="19271" y="61292"/>
                </a:lnTo>
                <a:lnTo>
                  <a:pt x="21579" y="54196"/>
                </a:lnTo>
                <a:lnTo>
                  <a:pt x="23911" y="47561"/>
                </a:lnTo>
                <a:lnTo>
                  <a:pt x="27053" y="41232"/>
                </a:lnTo>
                <a:lnTo>
                  <a:pt x="30735" y="35108"/>
                </a:lnTo>
                <a:lnTo>
                  <a:pt x="34778" y="29120"/>
                </a:lnTo>
                <a:lnTo>
                  <a:pt x="37473" y="23224"/>
                </a:lnTo>
                <a:lnTo>
                  <a:pt x="39269" y="17387"/>
                </a:lnTo>
                <a:lnTo>
                  <a:pt x="40467" y="11592"/>
                </a:lnTo>
                <a:lnTo>
                  <a:pt x="42059" y="7728"/>
                </a:lnTo>
                <a:lnTo>
                  <a:pt x="43915" y="5152"/>
                </a:lnTo>
                <a:lnTo>
                  <a:pt x="50006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SMARTInkAnnotation145"/>
          <p:cNvSpPr/>
          <p:nvPr/>
        </p:nvSpPr>
        <p:spPr>
          <a:xfrm>
            <a:off x="2456202" y="1207094"/>
            <a:ext cx="157164" cy="359883"/>
          </a:xfrm>
          <a:custGeom>
            <a:avLst/>
            <a:gdLst/>
            <a:ahLst/>
            <a:cxnLst/>
            <a:rect l="0" t="0" r="0" b="0"/>
            <a:pathLst>
              <a:path w="157164" h="359883">
                <a:moveTo>
                  <a:pt x="0" y="359882"/>
                </a:moveTo>
                <a:lnTo>
                  <a:pt x="16793" y="339731"/>
                </a:lnTo>
                <a:lnTo>
                  <a:pt x="21486" y="331558"/>
                </a:lnTo>
                <a:lnTo>
                  <a:pt x="26218" y="321576"/>
                </a:lnTo>
                <a:lnTo>
                  <a:pt x="30967" y="310790"/>
                </a:lnTo>
                <a:lnTo>
                  <a:pt x="35723" y="302186"/>
                </a:lnTo>
                <a:lnTo>
                  <a:pt x="38103" y="298558"/>
                </a:lnTo>
                <a:lnTo>
                  <a:pt x="40483" y="293282"/>
                </a:lnTo>
                <a:lnTo>
                  <a:pt x="42864" y="286907"/>
                </a:lnTo>
                <a:lnTo>
                  <a:pt x="45245" y="279799"/>
                </a:lnTo>
                <a:lnTo>
                  <a:pt x="48420" y="272204"/>
                </a:lnTo>
                <a:lnTo>
                  <a:pt x="52123" y="264282"/>
                </a:lnTo>
                <a:lnTo>
                  <a:pt x="56180" y="256144"/>
                </a:lnTo>
                <a:lnTo>
                  <a:pt x="59679" y="248813"/>
                </a:lnTo>
                <a:lnTo>
                  <a:pt x="65682" y="235588"/>
                </a:lnTo>
                <a:lnTo>
                  <a:pt x="68394" y="228442"/>
                </a:lnTo>
                <a:lnTo>
                  <a:pt x="70996" y="220820"/>
                </a:lnTo>
                <a:lnTo>
                  <a:pt x="73525" y="212882"/>
                </a:lnTo>
                <a:lnTo>
                  <a:pt x="78451" y="196441"/>
                </a:lnTo>
                <a:lnTo>
                  <a:pt x="95242" y="136964"/>
                </a:lnTo>
                <a:lnTo>
                  <a:pt x="96832" y="128403"/>
                </a:lnTo>
                <a:lnTo>
                  <a:pt x="97892" y="119837"/>
                </a:lnTo>
                <a:lnTo>
                  <a:pt x="98599" y="111270"/>
                </a:lnTo>
                <a:lnTo>
                  <a:pt x="99864" y="103653"/>
                </a:lnTo>
                <a:lnTo>
                  <a:pt x="101501" y="96670"/>
                </a:lnTo>
                <a:lnTo>
                  <a:pt x="103386" y="90110"/>
                </a:lnTo>
                <a:lnTo>
                  <a:pt x="104643" y="82879"/>
                </a:lnTo>
                <a:lnTo>
                  <a:pt x="105481" y="75201"/>
                </a:lnTo>
                <a:lnTo>
                  <a:pt x="106039" y="67225"/>
                </a:lnTo>
                <a:lnTo>
                  <a:pt x="106411" y="60002"/>
                </a:lnTo>
                <a:lnTo>
                  <a:pt x="106825" y="46897"/>
                </a:lnTo>
                <a:lnTo>
                  <a:pt x="106142" y="40735"/>
                </a:lnTo>
                <a:lnTo>
                  <a:pt x="104892" y="34723"/>
                </a:lnTo>
                <a:lnTo>
                  <a:pt x="102181" y="23914"/>
                </a:lnTo>
                <a:lnTo>
                  <a:pt x="100976" y="15935"/>
                </a:lnTo>
                <a:lnTo>
                  <a:pt x="98324" y="9214"/>
                </a:lnTo>
                <a:lnTo>
                  <a:pt x="96506" y="6089"/>
                </a:lnTo>
                <a:lnTo>
                  <a:pt x="94500" y="4005"/>
                </a:lnTo>
                <a:lnTo>
                  <a:pt x="92369" y="2615"/>
                </a:lnTo>
                <a:lnTo>
                  <a:pt x="87037" y="386"/>
                </a:lnTo>
                <a:lnTo>
                  <a:pt x="82321" y="0"/>
                </a:lnTo>
                <a:lnTo>
                  <a:pt x="80281" y="1850"/>
                </a:lnTo>
                <a:lnTo>
                  <a:pt x="75897" y="8987"/>
                </a:lnTo>
                <a:lnTo>
                  <a:pt x="71303" y="15969"/>
                </a:lnTo>
                <a:lnTo>
                  <a:pt x="68967" y="19164"/>
                </a:lnTo>
                <a:lnTo>
                  <a:pt x="64254" y="30334"/>
                </a:lnTo>
                <a:lnTo>
                  <a:pt x="61886" y="37313"/>
                </a:lnTo>
                <a:lnTo>
                  <a:pt x="60307" y="44824"/>
                </a:lnTo>
                <a:lnTo>
                  <a:pt x="59255" y="52688"/>
                </a:lnTo>
                <a:lnTo>
                  <a:pt x="58553" y="60789"/>
                </a:lnTo>
                <a:lnTo>
                  <a:pt x="57292" y="69046"/>
                </a:lnTo>
                <a:lnTo>
                  <a:pt x="55657" y="77409"/>
                </a:lnTo>
                <a:lnTo>
                  <a:pt x="47330" y="115913"/>
                </a:lnTo>
                <a:lnTo>
                  <a:pt x="45841" y="125799"/>
                </a:lnTo>
                <a:lnTo>
                  <a:pt x="44848" y="135246"/>
                </a:lnTo>
                <a:lnTo>
                  <a:pt x="44186" y="144402"/>
                </a:lnTo>
                <a:lnTo>
                  <a:pt x="43745" y="154316"/>
                </a:lnTo>
                <a:lnTo>
                  <a:pt x="43255" y="175492"/>
                </a:lnTo>
                <a:lnTo>
                  <a:pt x="42886" y="238659"/>
                </a:lnTo>
                <a:lnTo>
                  <a:pt x="42873" y="252348"/>
                </a:lnTo>
                <a:lnTo>
                  <a:pt x="43663" y="258665"/>
                </a:lnTo>
                <a:lnTo>
                  <a:pt x="44984" y="264782"/>
                </a:lnTo>
                <a:lnTo>
                  <a:pt x="48568" y="275705"/>
                </a:lnTo>
                <a:lnTo>
                  <a:pt x="52806" y="283735"/>
                </a:lnTo>
                <a:lnTo>
                  <a:pt x="55048" y="286257"/>
                </a:lnTo>
                <a:lnTo>
                  <a:pt x="57336" y="287939"/>
                </a:lnTo>
                <a:lnTo>
                  <a:pt x="59655" y="289060"/>
                </a:lnTo>
                <a:lnTo>
                  <a:pt x="64349" y="292846"/>
                </a:lnTo>
                <a:lnTo>
                  <a:pt x="66712" y="295188"/>
                </a:lnTo>
                <a:lnTo>
                  <a:pt x="69081" y="295798"/>
                </a:lnTo>
                <a:lnTo>
                  <a:pt x="71454" y="295252"/>
                </a:lnTo>
                <a:lnTo>
                  <a:pt x="73830" y="293935"/>
                </a:lnTo>
                <a:lnTo>
                  <a:pt x="77001" y="293058"/>
                </a:lnTo>
                <a:lnTo>
                  <a:pt x="80703" y="292472"/>
                </a:lnTo>
                <a:lnTo>
                  <a:pt x="84758" y="292082"/>
                </a:lnTo>
                <a:lnTo>
                  <a:pt x="87462" y="290870"/>
                </a:lnTo>
                <a:lnTo>
                  <a:pt x="89264" y="289109"/>
                </a:lnTo>
                <a:lnTo>
                  <a:pt x="93918" y="282080"/>
                </a:lnTo>
                <a:lnTo>
                  <a:pt x="95949" y="279439"/>
                </a:lnTo>
                <a:lnTo>
                  <a:pt x="97303" y="275773"/>
                </a:lnTo>
                <a:lnTo>
                  <a:pt x="98809" y="266620"/>
                </a:lnTo>
                <a:lnTo>
                  <a:pt x="101594" y="258742"/>
                </a:lnTo>
                <a:lnTo>
                  <a:pt x="103448" y="255308"/>
                </a:lnTo>
                <a:lnTo>
                  <a:pt x="105508" y="246412"/>
                </a:lnTo>
                <a:lnTo>
                  <a:pt x="106424" y="237061"/>
                </a:lnTo>
                <a:lnTo>
                  <a:pt x="106831" y="229730"/>
                </a:lnTo>
                <a:lnTo>
                  <a:pt x="106145" y="226441"/>
                </a:lnTo>
                <a:lnTo>
                  <a:pt x="101459" y="216860"/>
                </a:lnTo>
                <a:lnTo>
                  <a:pt x="99862" y="214402"/>
                </a:lnTo>
                <a:lnTo>
                  <a:pt x="96506" y="210134"/>
                </a:lnTo>
                <a:lnTo>
                  <a:pt x="94500" y="208615"/>
                </a:lnTo>
                <a:lnTo>
                  <a:pt x="90154" y="206927"/>
                </a:lnTo>
                <a:lnTo>
                  <a:pt x="85840" y="205612"/>
                </a:lnTo>
                <a:lnTo>
                  <a:pt x="89552" y="210138"/>
                </a:lnTo>
                <a:lnTo>
                  <a:pt x="91451" y="211475"/>
                </a:lnTo>
                <a:lnTo>
                  <a:pt x="95678" y="212961"/>
                </a:lnTo>
                <a:lnTo>
                  <a:pt x="100203" y="213621"/>
                </a:lnTo>
                <a:lnTo>
                  <a:pt x="104859" y="213915"/>
                </a:lnTo>
                <a:lnTo>
                  <a:pt x="109575" y="214045"/>
                </a:lnTo>
                <a:lnTo>
                  <a:pt x="157163" y="21415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SMARTInkAnnotation146"/>
          <p:cNvSpPr/>
          <p:nvPr/>
        </p:nvSpPr>
        <p:spPr>
          <a:xfrm>
            <a:off x="2627784" y="1412776"/>
            <a:ext cx="206896" cy="239411"/>
          </a:xfrm>
          <a:custGeom>
            <a:avLst/>
            <a:gdLst/>
            <a:ahLst/>
            <a:cxnLst/>
            <a:rect l="0" t="0" r="0" b="0"/>
            <a:pathLst>
              <a:path w="206896" h="239411">
                <a:moveTo>
                  <a:pt x="64162" y="8468"/>
                </a:moveTo>
                <a:lnTo>
                  <a:pt x="70313" y="1087"/>
                </a:lnTo>
                <a:lnTo>
                  <a:pt x="69850" y="689"/>
                </a:lnTo>
                <a:lnTo>
                  <a:pt x="65406" y="130"/>
                </a:lnTo>
                <a:lnTo>
                  <a:pt x="61275" y="0"/>
                </a:lnTo>
                <a:lnTo>
                  <a:pt x="58269" y="917"/>
                </a:lnTo>
                <a:lnTo>
                  <a:pt x="54677" y="2482"/>
                </a:lnTo>
                <a:lnTo>
                  <a:pt x="50695" y="4477"/>
                </a:lnTo>
                <a:lnTo>
                  <a:pt x="47246" y="5807"/>
                </a:lnTo>
                <a:lnTo>
                  <a:pt x="41298" y="7285"/>
                </a:lnTo>
                <a:lnTo>
                  <a:pt x="36008" y="10482"/>
                </a:lnTo>
                <a:lnTo>
                  <a:pt x="30218" y="16030"/>
                </a:lnTo>
                <a:lnTo>
                  <a:pt x="26451" y="20177"/>
                </a:lnTo>
                <a:lnTo>
                  <a:pt x="15682" y="32574"/>
                </a:lnTo>
                <a:lnTo>
                  <a:pt x="12792" y="35969"/>
                </a:lnTo>
                <a:lnTo>
                  <a:pt x="10071" y="40137"/>
                </a:lnTo>
                <a:lnTo>
                  <a:pt x="7464" y="44820"/>
                </a:lnTo>
                <a:lnTo>
                  <a:pt x="4932" y="49848"/>
                </a:lnTo>
                <a:lnTo>
                  <a:pt x="3244" y="54152"/>
                </a:lnTo>
                <a:lnTo>
                  <a:pt x="1368" y="61474"/>
                </a:lnTo>
                <a:lnTo>
                  <a:pt x="535" y="67903"/>
                </a:lnTo>
                <a:lnTo>
                  <a:pt x="164" y="73936"/>
                </a:lnTo>
                <a:lnTo>
                  <a:pt x="0" y="79792"/>
                </a:lnTo>
                <a:lnTo>
                  <a:pt x="749" y="82687"/>
                </a:lnTo>
                <a:lnTo>
                  <a:pt x="3700" y="88444"/>
                </a:lnTo>
                <a:lnTo>
                  <a:pt x="5597" y="90360"/>
                </a:lnTo>
                <a:lnTo>
                  <a:pt x="7656" y="91638"/>
                </a:lnTo>
                <a:lnTo>
                  <a:pt x="12061" y="93057"/>
                </a:lnTo>
                <a:lnTo>
                  <a:pt x="16664" y="93688"/>
                </a:lnTo>
                <a:lnTo>
                  <a:pt x="21356" y="93968"/>
                </a:lnTo>
                <a:lnTo>
                  <a:pt x="23718" y="94043"/>
                </a:lnTo>
                <a:lnTo>
                  <a:pt x="27674" y="91235"/>
                </a:lnTo>
                <a:lnTo>
                  <a:pt x="32693" y="86506"/>
                </a:lnTo>
                <a:lnTo>
                  <a:pt x="43032" y="75536"/>
                </a:lnTo>
                <a:lnTo>
                  <a:pt x="50273" y="67486"/>
                </a:lnTo>
                <a:lnTo>
                  <a:pt x="58812" y="57599"/>
                </a:lnTo>
                <a:lnTo>
                  <a:pt x="60595" y="54557"/>
                </a:lnTo>
                <a:lnTo>
                  <a:pt x="62577" y="48637"/>
                </a:lnTo>
                <a:lnTo>
                  <a:pt x="63899" y="44772"/>
                </a:lnTo>
                <a:lnTo>
                  <a:pt x="65574" y="40290"/>
                </a:lnTo>
                <a:lnTo>
                  <a:pt x="67485" y="35398"/>
                </a:lnTo>
                <a:lnTo>
                  <a:pt x="67965" y="32136"/>
                </a:lnTo>
                <a:lnTo>
                  <a:pt x="67491" y="29962"/>
                </a:lnTo>
                <a:lnTo>
                  <a:pt x="66381" y="28512"/>
                </a:lnTo>
                <a:lnTo>
                  <a:pt x="65641" y="26593"/>
                </a:lnTo>
                <a:lnTo>
                  <a:pt x="64819" y="21921"/>
                </a:lnTo>
                <a:lnTo>
                  <a:pt x="62337" y="16669"/>
                </a:lnTo>
                <a:lnTo>
                  <a:pt x="60564" y="13935"/>
                </a:lnTo>
                <a:lnTo>
                  <a:pt x="58588" y="12113"/>
                </a:lnTo>
                <a:lnTo>
                  <a:pt x="56477" y="10898"/>
                </a:lnTo>
                <a:lnTo>
                  <a:pt x="52015" y="9548"/>
                </a:lnTo>
                <a:lnTo>
                  <a:pt x="47386" y="8948"/>
                </a:lnTo>
                <a:lnTo>
                  <a:pt x="45834" y="9740"/>
                </a:lnTo>
                <a:lnTo>
                  <a:pt x="44800" y="11221"/>
                </a:lnTo>
                <a:lnTo>
                  <a:pt x="44110" y="13161"/>
                </a:lnTo>
                <a:lnTo>
                  <a:pt x="42856" y="14454"/>
                </a:lnTo>
                <a:lnTo>
                  <a:pt x="41227" y="15316"/>
                </a:lnTo>
                <a:lnTo>
                  <a:pt x="39347" y="15891"/>
                </a:lnTo>
                <a:lnTo>
                  <a:pt x="38094" y="17226"/>
                </a:lnTo>
                <a:lnTo>
                  <a:pt x="37258" y="19069"/>
                </a:lnTo>
                <a:lnTo>
                  <a:pt x="35684" y="25230"/>
                </a:lnTo>
                <a:lnTo>
                  <a:pt x="41309" y="25537"/>
                </a:lnTo>
                <a:lnTo>
                  <a:pt x="66554" y="25612"/>
                </a:lnTo>
                <a:lnTo>
                  <a:pt x="68932" y="24659"/>
                </a:lnTo>
                <a:lnTo>
                  <a:pt x="73690" y="21061"/>
                </a:lnTo>
                <a:lnTo>
                  <a:pt x="76864" y="19721"/>
                </a:lnTo>
                <a:lnTo>
                  <a:pt x="80567" y="18827"/>
                </a:lnTo>
                <a:lnTo>
                  <a:pt x="84624" y="18231"/>
                </a:lnTo>
                <a:lnTo>
                  <a:pt x="88122" y="17834"/>
                </a:lnTo>
                <a:lnTo>
                  <a:pt x="94125" y="17393"/>
                </a:lnTo>
                <a:lnTo>
                  <a:pt x="99439" y="17197"/>
                </a:lnTo>
                <a:lnTo>
                  <a:pt x="101968" y="17145"/>
                </a:lnTo>
                <a:lnTo>
                  <a:pt x="104447" y="18062"/>
                </a:lnTo>
                <a:lnTo>
                  <a:pt x="109318" y="21622"/>
                </a:lnTo>
                <a:lnTo>
                  <a:pt x="114129" y="26379"/>
                </a:lnTo>
                <a:lnTo>
                  <a:pt x="118913" y="31668"/>
                </a:lnTo>
                <a:lnTo>
                  <a:pt x="123685" y="37194"/>
                </a:lnTo>
                <a:lnTo>
                  <a:pt x="125275" y="40001"/>
                </a:lnTo>
                <a:lnTo>
                  <a:pt x="127042" y="45660"/>
                </a:lnTo>
                <a:lnTo>
                  <a:pt x="127513" y="49455"/>
                </a:lnTo>
                <a:lnTo>
                  <a:pt x="127828" y="53890"/>
                </a:lnTo>
                <a:lnTo>
                  <a:pt x="128037" y="58752"/>
                </a:lnTo>
                <a:lnTo>
                  <a:pt x="128269" y="69234"/>
                </a:lnTo>
                <a:lnTo>
                  <a:pt x="128452" y="125638"/>
                </a:lnTo>
                <a:lnTo>
                  <a:pt x="129247" y="132301"/>
                </a:lnTo>
                <a:lnTo>
                  <a:pt x="130571" y="139601"/>
                </a:lnTo>
                <a:lnTo>
                  <a:pt x="132247" y="147325"/>
                </a:lnTo>
                <a:lnTo>
                  <a:pt x="133365" y="154379"/>
                </a:lnTo>
                <a:lnTo>
                  <a:pt x="134109" y="160987"/>
                </a:lnTo>
                <a:lnTo>
                  <a:pt x="134606" y="167297"/>
                </a:lnTo>
                <a:lnTo>
                  <a:pt x="134144" y="173409"/>
                </a:lnTo>
                <a:lnTo>
                  <a:pt x="133041" y="179388"/>
                </a:lnTo>
                <a:lnTo>
                  <a:pt x="131513" y="185280"/>
                </a:lnTo>
                <a:lnTo>
                  <a:pt x="130494" y="191112"/>
                </a:lnTo>
                <a:lnTo>
                  <a:pt x="129814" y="196906"/>
                </a:lnTo>
                <a:lnTo>
                  <a:pt x="129361" y="202673"/>
                </a:lnTo>
                <a:lnTo>
                  <a:pt x="128266" y="207470"/>
                </a:lnTo>
                <a:lnTo>
                  <a:pt x="126742" y="211621"/>
                </a:lnTo>
                <a:lnTo>
                  <a:pt x="123725" y="218773"/>
                </a:lnTo>
                <a:lnTo>
                  <a:pt x="122385" y="225127"/>
                </a:lnTo>
                <a:lnTo>
                  <a:pt x="119672" y="231125"/>
                </a:lnTo>
                <a:lnTo>
                  <a:pt x="117837" y="234059"/>
                </a:lnTo>
                <a:lnTo>
                  <a:pt x="115821" y="236014"/>
                </a:lnTo>
                <a:lnTo>
                  <a:pt x="113682" y="237318"/>
                </a:lnTo>
                <a:lnTo>
                  <a:pt x="108340" y="239410"/>
                </a:lnTo>
                <a:lnTo>
                  <a:pt x="107107" y="238629"/>
                </a:lnTo>
                <a:lnTo>
                  <a:pt x="101581" y="232979"/>
                </a:lnTo>
                <a:lnTo>
                  <a:pt x="97197" y="227948"/>
                </a:lnTo>
                <a:lnTo>
                  <a:pt x="94916" y="226225"/>
                </a:lnTo>
                <a:lnTo>
                  <a:pt x="90266" y="224311"/>
                </a:lnTo>
                <a:lnTo>
                  <a:pt x="87915" y="221896"/>
                </a:lnTo>
                <a:lnTo>
                  <a:pt x="85553" y="218381"/>
                </a:lnTo>
                <a:lnTo>
                  <a:pt x="83185" y="214132"/>
                </a:lnTo>
                <a:lnTo>
                  <a:pt x="78438" y="206872"/>
                </a:lnTo>
                <a:lnTo>
                  <a:pt x="76060" y="203602"/>
                </a:lnTo>
                <a:lnTo>
                  <a:pt x="74475" y="200470"/>
                </a:lnTo>
                <a:lnTo>
                  <a:pt x="72714" y="194449"/>
                </a:lnTo>
                <a:lnTo>
                  <a:pt x="71723" y="190256"/>
                </a:lnTo>
                <a:lnTo>
                  <a:pt x="71429" y="184462"/>
                </a:lnTo>
                <a:lnTo>
                  <a:pt x="72182" y="181995"/>
                </a:lnTo>
                <a:lnTo>
                  <a:pt x="75134" y="176713"/>
                </a:lnTo>
                <a:lnTo>
                  <a:pt x="79093" y="171191"/>
                </a:lnTo>
                <a:lnTo>
                  <a:pt x="81260" y="168385"/>
                </a:lnTo>
                <a:lnTo>
                  <a:pt x="84292" y="165562"/>
                </a:lnTo>
                <a:lnTo>
                  <a:pt x="87900" y="162727"/>
                </a:lnTo>
                <a:lnTo>
                  <a:pt x="91894" y="159885"/>
                </a:lnTo>
                <a:lnTo>
                  <a:pt x="96144" y="157037"/>
                </a:lnTo>
                <a:lnTo>
                  <a:pt x="105099" y="151333"/>
                </a:lnTo>
                <a:lnTo>
                  <a:pt x="133258" y="134197"/>
                </a:lnTo>
                <a:lnTo>
                  <a:pt x="138007" y="130387"/>
                </a:lnTo>
                <a:lnTo>
                  <a:pt x="142761" y="125942"/>
                </a:lnTo>
                <a:lnTo>
                  <a:pt x="147518" y="121074"/>
                </a:lnTo>
                <a:lnTo>
                  <a:pt x="152276" y="116876"/>
                </a:lnTo>
                <a:lnTo>
                  <a:pt x="157036" y="113125"/>
                </a:lnTo>
                <a:lnTo>
                  <a:pt x="161797" y="109672"/>
                </a:lnTo>
                <a:lnTo>
                  <a:pt x="167352" y="104512"/>
                </a:lnTo>
                <a:lnTo>
                  <a:pt x="173436" y="98215"/>
                </a:lnTo>
                <a:lnTo>
                  <a:pt x="184960" y="85503"/>
                </a:lnTo>
                <a:lnTo>
                  <a:pt x="192727" y="76678"/>
                </a:lnTo>
                <a:lnTo>
                  <a:pt x="195910" y="72038"/>
                </a:lnTo>
                <a:lnTo>
                  <a:pt x="198825" y="67041"/>
                </a:lnTo>
                <a:lnTo>
                  <a:pt x="201562" y="61804"/>
                </a:lnTo>
                <a:lnTo>
                  <a:pt x="203387" y="57360"/>
                </a:lnTo>
                <a:lnTo>
                  <a:pt x="205415" y="49882"/>
                </a:lnTo>
                <a:lnTo>
                  <a:pt x="206557" y="44869"/>
                </a:lnTo>
                <a:lnTo>
                  <a:pt x="206895" y="38832"/>
                </a:lnTo>
                <a:lnTo>
                  <a:pt x="205354" y="37283"/>
                </a:lnTo>
                <a:lnTo>
                  <a:pt x="202741" y="36250"/>
                </a:lnTo>
                <a:lnTo>
                  <a:pt x="199410" y="35562"/>
                </a:lnTo>
                <a:lnTo>
                  <a:pt x="196396" y="36056"/>
                </a:lnTo>
                <a:lnTo>
                  <a:pt x="193593" y="37337"/>
                </a:lnTo>
                <a:lnTo>
                  <a:pt x="188362" y="40349"/>
                </a:lnTo>
                <a:lnTo>
                  <a:pt x="183391" y="41687"/>
                </a:lnTo>
                <a:lnTo>
                  <a:pt x="180954" y="43949"/>
                </a:lnTo>
                <a:lnTo>
                  <a:pt x="178536" y="47362"/>
                </a:lnTo>
                <a:lnTo>
                  <a:pt x="176130" y="51542"/>
                </a:lnTo>
                <a:lnTo>
                  <a:pt x="171340" y="58727"/>
                </a:lnTo>
                <a:lnTo>
                  <a:pt x="166566" y="66048"/>
                </a:lnTo>
                <a:lnTo>
                  <a:pt x="164181" y="70667"/>
                </a:lnTo>
                <a:lnTo>
                  <a:pt x="161798" y="75651"/>
                </a:lnTo>
                <a:lnTo>
                  <a:pt x="160209" y="79927"/>
                </a:lnTo>
                <a:lnTo>
                  <a:pt x="158443" y="87217"/>
                </a:lnTo>
                <a:lnTo>
                  <a:pt x="157658" y="93632"/>
                </a:lnTo>
                <a:lnTo>
                  <a:pt x="157449" y="96676"/>
                </a:lnTo>
                <a:lnTo>
                  <a:pt x="158103" y="99658"/>
                </a:lnTo>
                <a:lnTo>
                  <a:pt x="160947" y="105512"/>
                </a:lnTo>
                <a:lnTo>
                  <a:pt x="162740" y="111288"/>
                </a:lnTo>
                <a:lnTo>
                  <a:pt x="163218" y="114162"/>
                </a:lnTo>
                <a:lnTo>
                  <a:pt x="164330" y="116078"/>
                </a:lnTo>
                <a:lnTo>
                  <a:pt x="165866" y="117355"/>
                </a:lnTo>
                <a:lnTo>
                  <a:pt x="167683" y="118207"/>
                </a:lnTo>
                <a:lnTo>
                  <a:pt x="174033" y="123956"/>
                </a:lnTo>
                <a:lnTo>
                  <a:pt x="178462" y="1284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Volný tvar 19"/>
          <p:cNvSpPr/>
          <p:nvPr/>
        </p:nvSpPr>
        <p:spPr>
          <a:xfrm>
            <a:off x="3343275" y="1397317"/>
            <a:ext cx="2117" cy="1"/>
          </a:xfrm>
          <a:custGeom>
            <a:avLst/>
            <a:gdLst/>
            <a:ahLst/>
            <a:cxnLst/>
            <a:rect l="0" t="0" r="0" b="0"/>
            <a:pathLst>
              <a:path w="2117" h="1">
                <a:moveTo>
                  <a:pt x="0" y="0"/>
                </a:moveTo>
                <a:lnTo>
                  <a:pt x="2116" y="0"/>
                </a:lnTo>
                <a:close/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SMARTInkAnnotation148"/>
          <p:cNvSpPr/>
          <p:nvPr/>
        </p:nvSpPr>
        <p:spPr>
          <a:xfrm>
            <a:off x="3051375" y="1275468"/>
            <a:ext cx="195906" cy="243519"/>
          </a:xfrm>
          <a:custGeom>
            <a:avLst/>
            <a:gdLst/>
            <a:ahLst/>
            <a:cxnLst/>
            <a:rect l="0" t="0" r="0" b="0"/>
            <a:pathLst>
              <a:path w="195906" h="243519">
                <a:moveTo>
                  <a:pt x="103786" y="0"/>
                </a:moveTo>
                <a:lnTo>
                  <a:pt x="96937" y="8219"/>
                </a:lnTo>
                <a:lnTo>
                  <a:pt x="90997" y="8502"/>
                </a:lnTo>
                <a:lnTo>
                  <a:pt x="86725" y="8541"/>
                </a:lnTo>
                <a:lnTo>
                  <a:pt x="84475" y="9504"/>
                </a:lnTo>
                <a:lnTo>
                  <a:pt x="79857" y="13114"/>
                </a:lnTo>
                <a:lnTo>
                  <a:pt x="75160" y="17893"/>
                </a:lnTo>
                <a:lnTo>
                  <a:pt x="69632" y="24145"/>
                </a:lnTo>
                <a:lnTo>
                  <a:pt x="61884" y="33273"/>
                </a:lnTo>
                <a:lnTo>
                  <a:pt x="58389" y="38375"/>
                </a:lnTo>
                <a:lnTo>
                  <a:pt x="55265" y="43680"/>
                </a:lnTo>
                <a:lnTo>
                  <a:pt x="52389" y="49123"/>
                </a:lnTo>
                <a:lnTo>
                  <a:pt x="48883" y="54656"/>
                </a:lnTo>
                <a:lnTo>
                  <a:pt x="44960" y="60250"/>
                </a:lnTo>
                <a:lnTo>
                  <a:pt x="40756" y="65884"/>
                </a:lnTo>
                <a:lnTo>
                  <a:pt x="37160" y="71545"/>
                </a:lnTo>
                <a:lnTo>
                  <a:pt x="33968" y="77224"/>
                </a:lnTo>
                <a:lnTo>
                  <a:pt x="31048" y="82915"/>
                </a:lnTo>
                <a:lnTo>
                  <a:pt x="19351" y="104577"/>
                </a:lnTo>
                <a:lnTo>
                  <a:pt x="15746" y="111628"/>
                </a:lnTo>
                <a:lnTo>
                  <a:pt x="12549" y="118234"/>
                </a:lnTo>
                <a:lnTo>
                  <a:pt x="9624" y="124542"/>
                </a:lnTo>
                <a:lnTo>
                  <a:pt x="7674" y="131606"/>
                </a:lnTo>
                <a:lnTo>
                  <a:pt x="6374" y="139172"/>
                </a:lnTo>
                <a:lnTo>
                  <a:pt x="5507" y="147074"/>
                </a:lnTo>
                <a:lnTo>
                  <a:pt x="4136" y="155199"/>
                </a:lnTo>
                <a:lnTo>
                  <a:pt x="2427" y="163474"/>
                </a:lnTo>
                <a:lnTo>
                  <a:pt x="495" y="171847"/>
                </a:lnTo>
                <a:lnTo>
                  <a:pt x="0" y="178382"/>
                </a:lnTo>
                <a:lnTo>
                  <a:pt x="465" y="183691"/>
                </a:lnTo>
                <a:lnTo>
                  <a:pt x="1568" y="188183"/>
                </a:lnTo>
                <a:lnTo>
                  <a:pt x="2303" y="193083"/>
                </a:lnTo>
                <a:lnTo>
                  <a:pt x="2793" y="198254"/>
                </a:lnTo>
                <a:lnTo>
                  <a:pt x="3120" y="203607"/>
                </a:lnTo>
                <a:lnTo>
                  <a:pt x="4925" y="209080"/>
                </a:lnTo>
                <a:lnTo>
                  <a:pt x="7717" y="214634"/>
                </a:lnTo>
                <a:lnTo>
                  <a:pt x="11165" y="220242"/>
                </a:lnTo>
                <a:lnTo>
                  <a:pt x="14257" y="224933"/>
                </a:lnTo>
                <a:lnTo>
                  <a:pt x="17113" y="229013"/>
                </a:lnTo>
                <a:lnTo>
                  <a:pt x="19810" y="232685"/>
                </a:lnTo>
                <a:lnTo>
                  <a:pt x="23990" y="236086"/>
                </a:lnTo>
                <a:lnTo>
                  <a:pt x="29157" y="239306"/>
                </a:lnTo>
                <a:lnTo>
                  <a:pt x="34983" y="242404"/>
                </a:lnTo>
                <a:lnTo>
                  <a:pt x="40455" y="243518"/>
                </a:lnTo>
                <a:lnTo>
                  <a:pt x="45691" y="243308"/>
                </a:lnTo>
                <a:lnTo>
                  <a:pt x="50768" y="242215"/>
                </a:lnTo>
                <a:lnTo>
                  <a:pt x="55741" y="241487"/>
                </a:lnTo>
                <a:lnTo>
                  <a:pt x="60643" y="241001"/>
                </a:lnTo>
                <a:lnTo>
                  <a:pt x="65499" y="240677"/>
                </a:lnTo>
                <a:lnTo>
                  <a:pt x="71118" y="239509"/>
                </a:lnTo>
                <a:lnTo>
                  <a:pt x="77245" y="237778"/>
                </a:lnTo>
                <a:lnTo>
                  <a:pt x="83710" y="235671"/>
                </a:lnTo>
                <a:lnTo>
                  <a:pt x="89609" y="232361"/>
                </a:lnTo>
                <a:lnTo>
                  <a:pt x="95129" y="228250"/>
                </a:lnTo>
                <a:lnTo>
                  <a:pt x="100395" y="223604"/>
                </a:lnTo>
                <a:lnTo>
                  <a:pt x="106288" y="219554"/>
                </a:lnTo>
                <a:lnTo>
                  <a:pt x="112598" y="215902"/>
                </a:lnTo>
                <a:lnTo>
                  <a:pt x="119186" y="212515"/>
                </a:lnTo>
                <a:lnTo>
                  <a:pt x="125165" y="208351"/>
                </a:lnTo>
                <a:lnTo>
                  <a:pt x="130739" y="203671"/>
                </a:lnTo>
                <a:lnTo>
                  <a:pt x="136042" y="198645"/>
                </a:lnTo>
                <a:lnTo>
                  <a:pt x="141165" y="193390"/>
                </a:lnTo>
                <a:lnTo>
                  <a:pt x="146168" y="187982"/>
                </a:lnTo>
                <a:lnTo>
                  <a:pt x="151091" y="182471"/>
                </a:lnTo>
                <a:lnTo>
                  <a:pt x="155960" y="175940"/>
                </a:lnTo>
                <a:lnTo>
                  <a:pt x="160794" y="168728"/>
                </a:lnTo>
                <a:lnTo>
                  <a:pt x="165604" y="161063"/>
                </a:lnTo>
                <a:lnTo>
                  <a:pt x="169604" y="154048"/>
                </a:lnTo>
                <a:lnTo>
                  <a:pt x="173065" y="147466"/>
                </a:lnTo>
                <a:lnTo>
                  <a:pt x="176166" y="141173"/>
                </a:lnTo>
                <a:lnTo>
                  <a:pt x="179821" y="135073"/>
                </a:lnTo>
                <a:lnTo>
                  <a:pt x="183845" y="129101"/>
                </a:lnTo>
                <a:lnTo>
                  <a:pt x="188115" y="123215"/>
                </a:lnTo>
                <a:lnTo>
                  <a:pt x="190962" y="114528"/>
                </a:lnTo>
                <a:lnTo>
                  <a:pt x="192859" y="103974"/>
                </a:lnTo>
                <a:lnTo>
                  <a:pt x="194968" y="83358"/>
                </a:lnTo>
                <a:lnTo>
                  <a:pt x="195531" y="76527"/>
                </a:lnTo>
                <a:lnTo>
                  <a:pt x="195905" y="71020"/>
                </a:lnTo>
                <a:lnTo>
                  <a:pt x="195361" y="65444"/>
                </a:lnTo>
                <a:lnTo>
                  <a:pt x="194205" y="59822"/>
                </a:lnTo>
                <a:lnTo>
                  <a:pt x="192641" y="54169"/>
                </a:lnTo>
                <a:lnTo>
                  <a:pt x="190010" y="49447"/>
                </a:lnTo>
                <a:lnTo>
                  <a:pt x="186669" y="45347"/>
                </a:lnTo>
                <a:lnTo>
                  <a:pt x="182854" y="41661"/>
                </a:lnTo>
                <a:lnTo>
                  <a:pt x="179517" y="38252"/>
                </a:lnTo>
                <a:lnTo>
                  <a:pt x="173692" y="31923"/>
                </a:lnTo>
                <a:lnTo>
                  <a:pt x="170234" y="28902"/>
                </a:lnTo>
                <a:lnTo>
                  <a:pt x="166341" y="25935"/>
                </a:lnTo>
                <a:lnTo>
                  <a:pt x="162158" y="23005"/>
                </a:lnTo>
                <a:lnTo>
                  <a:pt x="157782" y="22004"/>
                </a:lnTo>
                <a:lnTo>
                  <a:pt x="153277" y="22289"/>
                </a:lnTo>
                <a:lnTo>
                  <a:pt x="148687" y="23432"/>
                </a:lnTo>
                <a:lnTo>
                  <a:pt x="144039" y="24194"/>
                </a:lnTo>
                <a:lnTo>
                  <a:pt x="139352" y="24702"/>
                </a:lnTo>
                <a:lnTo>
                  <a:pt x="134641" y="25040"/>
                </a:lnTo>
                <a:lnTo>
                  <a:pt x="129912" y="26218"/>
                </a:lnTo>
                <a:lnTo>
                  <a:pt x="125172" y="27956"/>
                </a:lnTo>
                <a:lnTo>
                  <a:pt x="120425" y="30067"/>
                </a:lnTo>
                <a:lnTo>
                  <a:pt x="115673" y="32427"/>
                </a:lnTo>
                <a:lnTo>
                  <a:pt x="110916" y="34953"/>
                </a:lnTo>
                <a:lnTo>
                  <a:pt x="106159" y="37589"/>
                </a:lnTo>
                <a:lnTo>
                  <a:pt x="102193" y="40299"/>
                </a:lnTo>
                <a:lnTo>
                  <a:pt x="98755" y="43059"/>
                </a:lnTo>
                <a:lnTo>
                  <a:pt x="92819" y="48665"/>
                </a:lnTo>
                <a:lnTo>
                  <a:pt x="87535" y="54331"/>
                </a:lnTo>
                <a:lnTo>
                  <a:pt x="82540" y="60024"/>
                </a:lnTo>
                <a:lnTo>
                  <a:pt x="80098" y="62876"/>
                </a:lnTo>
                <a:lnTo>
                  <a:pt x="78469" y="65730"/>
                </a:lnTo>
                <a:lnTo>
                  <a:pt x="77383" y="68585"/>
                </a:lnTo>
                <a:lnTo>
                  <a:pt x="75211" y="771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SMARTInkAnnotation149"/>
          <p:cNvSpPr/>
          <p:nvPr/>
        </p:nvSpPr>
        <p:spPr>
          <a:xfrm>
            <a:off x="3140874" y="1472635"/>
            <a:ext cx="64295" cy="77153"/>
          </a:xfrm>
          <a:custGeom>
            <a:avLst/>
            <a:gdLst/>
            <a:ahLst/>
            <a:cxnLst/>
            <a:rect l="0" t="0" r="0" b="0"/>
            <a:pathLst>
              <a:path w="64295" h="77153">
                <a:moveTo>
                  <a:pt x="0" y="0"/>
                </a:moveTo>
                <a:lnTo>
                  <a:pt x="3792" y="0"/>
                </a:lnTo>
                <a:lnTo>
                  <a:pt x="5703" y="952"/>
                </a:lnTo>
                <a:lnTo>
                  <a:pt x="7771" y="2540"/>
                </a:lnTo>
                <a:lnTo>
                  <a:pt x="9943" y="4551"/>
                </a:lnTo>
                <a:lnTo>
                  <a:pt x="12185" y="6844"/>
                </a:lnTo>
                <a:lnTo>
                  <a:pt x="14473" y="9325"/>
                </a:lnTo>
                <a:lnTo>
                  <a:pt x="16792" y="11932"/>
                </a:lnTo>
                <a:lnTo>
                  <a:pt x="19926" y="14622"/>
                </a:lnTo>
                <a:lnTo>
                  <a:pt x="23603" y="17368"/>
                </a:lnTo>
                <a:lnTo>
                  <a:pt x="27641" y="20151"/>
                </a:lnTo>
                <a:lnTo>
                  <a:pt x="31127" y="22959"/>
                </a:lnTo>
                <a:lnTo>
                  <a:pt x="34245" y="25784"/>
                </a:lnTo>
                <a:lnTo>
                  <a:pt x="37118" y="28619"/>
                </a:lnTo>
                <a:lnTo>
                  <a:pt x="39826" y="31462"/>
                </a:lnTo>
                <a:lnTo>
                  <a:pt x="42426" y="34310"/>
                </a:lnTo>
                <a:lnTo>
                  <a:pt x="44952" y="37161"/>
                </a:lnTo>
                <a:lnTo>
                  <a:pt x="46637" y="40014"/>
                </a:lnTo>
                <a:lnTo>
                  <a:pt x="47760" y="42868"/>
                </a:lnTo>
                <a:lnTo>
                  <a:pt x="48509" y="45724"/>
                </a:lnTo>
                <a:lnTo>
                  <a:pt x="49801" y="49532"/>
                </a:lnTo>
                <a:lnTo>
                  <a:pt x="51457" y="53977"/>
                </a:lnTo>
                <a:lnTo>
                  <a:pt x="53355" y="58844"/>
                </a:lnTo>
                <a:lnTo>
                  <a:pt x="55413" y="62090"/>
                </a:lnTo>
                <a:lnTo>
                  <a:pt x="57580" y="64253"/>
                </a:lnTo>
                <a:lnTo>
                  <a:pt x="59818" y="65695"/>
                </a:lnTo>
                <a:lnTo>
                  <a:pt x="61309" y="67609"/>
                </a:lnTo>
                <a:lnTo>
                  <a:pt x="62304" y="69838"/>
                </a:lnTo>
                <a:lnTo>
                  <a:pt x="64294" y="771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SMARTInkAnnotation150"/>
          <p:cNvSpPr/>
          <p:nvPr/>
        </p:nvSpPr>
        <p:spPr>
          <a:xfrm>
            <a:off x="3248030" y="1515647"/>
            <a:ext cx="64205" cy="145584"/>
          </a:xfrm>
          <a:custGeom>
            <a:avLst/>
            <a:gdLst/>
            <a:ahLst/>
            <a:cxnLst/>
            <a:rect l="0" t="0" r="0" b="0"/>
            <a:pathLst>
              <a:path w="64205" h="145584">
                <a:moveTo>
                  <a:pt x="0" y="119866"/>
                </a:moveTo>
                <a:lnTo>
                  <a:pt x="6151" y="112485"/>
                </a:lnTo>
                <a:lnTo>
                  <a:pt x="6482" y="110183"/>
                </a:lnTo>
                <a:lnTo>
                  <a:pt x="6702" y="106743"/>
                </a:lnTo>
                <a:lnTo>
                  <a:pt x="6850" y="102544"/>
                </a:lnTo>
                <a:lnTo>
                  <a:pt x="7741" y="98793"/>
                </a:lnTo>
                <a:lnTo>
                  <a:pt x="9130" y="95340"/>
                </a:lnTo>
                <a:lnTo>
                  <a:pt x="10849" y="92085"/>
                </a:lnTo>
                <a:lnTo>
                  <a:pt x="12789" y="88010"/>
                </a:lnTo>
                <a:lnTo>
                  <a:pt x="17061" y="78403"/>
                </a:lnTo>
                <a:lnTo>
                  <a:pt x="30990" y="45443"/>
                </a:lnTo>
                <a:lnTo>
                  <a:pt x="33360" y="40723"/>
                </a:lnTo>
                <a:lnTo>
                  <a:pt x="35734" y="36624"/>
                </a:lnTo>
                <a:lnTo>
                  <a:pt x="38110" y="32938"/>
                </a:lnTo>
                <a:lnTo>
                  <a:pt x="40488" y="29529"/>
                </a:lnTo>
                <a:lnTo>
                  <a:pt x="42867" y="26304"/>
                </a:lnTo>
                <a:lnTo>
                  <a:pt x="45247" y="23201"/>
                </a:lnTo>
                <a:lnTo>
                  <a:pt x="46833" y="20180"/>
                </a:lnTo>
                <a:lnTo>
                  <a:pt x="47891" y="17214"/>
                </a:lnTo>
                <a:lnTo>
                  <a:pt x="48596" y="14284"/>
                </a:lnTo>
                <a:lnTo>
                  <a:pt x="49860" y="11378"/>
                </a:lnTo>
                <a:lnTo>
                  <a:pt x="51496" y="8488"/>
                </a:lnTo>
                <a:lnTo>
                  <a:pt x="56819" y="356"/>
                </a:lnTo>
                <a:lnTo>
                  <a:pt x="57723" y="188"/>
                </a:lnTo>
                <a:lnTo>
                  <a:pt x="59119" y="75"/>
                </a:lnTo>
                <a:lnTo>
                  <a:pt x="60844" y="0"/>
                </a:lnTo>
                <a:lnTo>
                  <a:pt x="61994" y="903"/>
                </a:lnTo>
                <a:lnTo>
                  <a:pt x="62761" y="2457"/>
                </a:lnTo>
                <a:lnTo>
                  <a:pt x="63613" y="6724"/>
                </a:lnTo>
                <a:lnTo>
                  <a:pt x="63840" y="9195"/>
                </a:lnTo>
                <a:lnTo>
                  <a:pt x="63991" y="11795"/>
                </a:lnTo>
                <a:lnTo>
                  <a:pt x="64092" y="14481"/>
                </a:lnTo>
                <a:lnTo>
                  <a:pt x="64204" y="20006"/>
                </a:lnTo>
                <a:lnTo>
                  <a:pt x="63440" y="24717"/>
                </a:lnTo>
                <a:lnTo>
                  <a:pt x="62137" y="30716"/>
                </a:lnTo>
                <a:lnTo>
                  <a:pt x="60475" y="37573"/>
                </a:lnTo>
                <a:lnTo>
                  <a:pt x="59367" y="44049"/>
                </a:lnTo>
                <a:lnTo>
                  <a:pt x="58627" y="50271"/>
                </a:lnTo>
                <a:lnTo>
                  <a:pt x="58135" y="56324"/>
                </a:lnTo>
                <a:lnTo>
                  <a:pt x="57807" y="62265"/>
                </a:lnTo>
                <a:lnTo>
                  <a:pt x="57588" y="68130"/>
                </a:lnTo>
                <a:lnTo>
                  <a:pt x="57345" y="79727"/>
                </a:lnTo>
                <a:lnTo>
                  <a:pt x="57176" y="108418"/>
                </a:lnTo>
                <a:lnTo>
                  <a:pt x="56373" y="113186"/>
                </a:lnTo>
                <a:lnTo>
                  <a:pt x="55045" y="117318"/>
                </a:lnTo>
                <a:lnTo>
                  <a:pt x="53365" y="121025"/>
                </a:lnTo>
                <a:lnTo>
                  <a:pt x="53039" y="124448"/>
                </a:lnTo>
                <a:lnTo>
                  <a:pt x="53616" y="127683"/>
                </a:lnTo>
                <a:lnTo>
                  <a:pt x="54794" y="130792"/>
                </a:lnTo>
                <a:lnTo>
                  <a:pt x="55579" y="133818"/>
                </a:lnTo>
                <a:lnTo>
                  <a:pt x="56103" y="136787"/>
                </a:lnTo>
                <a:lnTo>
                  <a:pt x="57150" y="1455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SMARTInkAnnotation151"/>
          <p:cNvSpPr/>
          <p:nvPr/>
        </p:nvSpPr>
        <p:spPr>
          <a:xfrm>
            <a:off x="3419872" y="1412776"/>
            <a:ext cx="163915" cy="135638"/>
          </a:xfrm>
          <a:custGeom>
            <a:avLst/>
            <a:gdLst/>
            <a:ahLst/>
            <a:cxnLst/>
            <a:rect l="0" t="0" r="0" b="0"/>
            <a:pathLst>
              <a:path w="163915" h="135638">
                <a:moveTo>
                  <a:pt x="56758" y="85576"/>
                </a:moveTo>
                <a:lnTo>
                  <a:pt x="56758" y="70815"/>
                </a:lnTo>
                <a:lnTo>
                  <a:pt x="58875" y="66951"/>
                </a:lnTo>
                <a:lnTo>
                  <a:pt x="60550" y="64587"/>
                </a:lnTo>
                <a:lnTo>
                  <a:pt x="61667" y="62058"/>
                </a:lnTo>
                <a:lnTo>
                  <a:pt x="62412" y="59420"/>
                </a:lnTo>
                <a:lnTo>
                  <a:pt x="62909" y="56709"/>
                </a:lnTo>
                <a:lnTo>
                  <a:pt x="64033" y="53949"/>
                </a:lnTo>
                <a:lnTo>
                  <a:pt x="65577" y="51156"/>
                </a:lnTo>
                <a:lnTo>
                  <a:pt x="67400" y="48342"/>
                </a:lnTo>
                <a:lnTo>
                  <a:pt x="68615" y="45514"/>
                </a:lnTo>
                <a:lnTo>
                  <a:pt x="69425" y="42676"/>
                </a:lnTo>
                <a:lnTo>
                  <a:pt x="69965" y="39831"/>
                </a:lnTo>
                <a:lnTo>
                  <a:pt x="71119" y="36982"/>
                </a:lnTo>
                <a:lnTo>
                  <a:pt x="72682" y="34130"/>
                </a:lnTo>
                <a:lnTo>
                  <a:pt x="74518" y="31276"/>
                </a:lnTo>
                <a:lnTo>
                  <a:pt x="74948" y="28422"/>
                </a:lnTo>
                <a:lnTo>
                  <a:pt x="74441" y="25566"/>
                </a:lnTo>
                <a:lnTo>
                  <a:pt x="73309" y="22709"/>
                </a:lnTo>
                <a:lnTo>
                  <a:pt x="72554" y="19853"/>
                </a:lnTo>
                <a:lnTo>
                  <a:pt x="72052" y="16996"/>
                </a:lnTo>
                <a:lnTo>
                  <a:pt x="71716" y="14138"/>
                </a:lnTo>
                <a:lnTo>
                  <a:pt x="70699" y="11281"/>
                </a:lnTo>
                <a:lnTo>
                  <a:pt x="69227" y="8424"/>
                </a:lnTo>
                <a:lnTo>
                  <a:pt x="67452" y="5566"/>
                </a:lnTo>
                <a:lnTo>
                  <a:pt x="65475" y="3661"/>
                </a:lnTo>
                <a:lnTo>
                  <a:pt x="63363" y="2391"/>
                </a:lnTo>
                <a:lnTo>
                  <a:pt x="58900" y="980"/>
                </a:lnTo>
                <a:lnTo>
                  <a:pt x="54271" y="353"/>
                </a:lnTo>
                <a:lnTo>
                  <a:pt x="49567" y="75"/>
                </a:lnTo>
                <a:lnTo>
                  <a:pt x="47201" y="0"/>
                </a:lnTo>
                <a:lnTo>
                  <a:pt x="44830" y="903"/>
                </a:lnTo>
                <a:lnTo>
                  <a:pt x="40080" y="4446"/>
                </a:lnTo>
                <a:lnTo>
                  <a:pt x="37701" y="6725"/>
                </a:lnTo>
                <a:lnTo>
                  <a:pt x="35322" y="9196"/>
                </a:lnTo>
                <a:lnTo>
                  <a:pt x="32942" y="11796"/>
                </a:lnTo>
                <a:lnTo>
                  <a:pt x="30562" y="15435"/>
                </a:lnTo>
                <a:lnTo>
                  <a:pt x="28181" y="19765"/>
                </a:lnTo>
                <a:lnTo>
                  <a:pt x="25801" y="24557"/>
                </a:lnTo>
                <a:lnTo>
                  <a:pt x="23420" y="29657"/>
                </a:lnTo>
                <a:lnTo>
                  <a:pt x="18658" y="40403"/>
                </a:lnTo>
                <a:lnTo>
                  <a:pt x="17070" y="44984"/>
                </a:lnTo>
                <a:lnTo>
                  <a:pt x="16012" y="48990"/>
                </a:lnTo>
                <a:lnTo>
                  <a:pt x="15306" y="52613"/>
                </a:lnTo>
                <a:lnTo>
                  <a:pt x="14042" y="56933"/>
                </a:lnTo>
                <a:lnTo>
                  <a:pt x="12406" y="61718"/>
                </a:lnTo>
                <a:lnTo>
                  <a:pt x="10521" y="66814"/>
                </a:lnTo>
                <a:lnTo>
                  <a:pt x="6310" y="77555"/>
                </a:lnTo>
                <a:lnTo>
                  <a:pt x="4076" y="83086"/>
                </a:lnTo>
                <a:lnTo>
                  <a:pt x="2587" y="87726"/>
                </a:lnTo>
                <a:lnTo>
                  <a:pt x="1594" y="91772"/>
                </a:lnTo>
                <a:lnTo>
                  <a:pt x="932" y="95422"/>
                </a:lnTo>
                <a:lnTo>
                  <a:pt x="491" y="99760"/>
                </a:lnTo>
                <a:lnTo>
                  <a:pt x="196" y="104557"/>
                </a:lnTo>
                <a:lnTo>
                  <a:pt x="0" y="109660"/>
                </a:lnTo>
                <a:lnTo>
                  <a:pt x="663" y="114015"/>
                </a:lnTo>
                <a:lnTo>
                  <a:pt x="1899" y="117871"/>
                </a:lnTo>
                <a:lnTo>
                  <a:pt x="3516" y="121393"/>
                </a:lnTo>
                <a:lnTo>
                  <a:pt x="5389" y="123742"/>
                </a:lnTo>
                <a:lnTo>
                  <a:pt x="7430" y="125308"/>
                </a:lnTo>
                <a:lnTo>
                  <a:pt x="9585" y="126351"/>
                </a:lnTo>
                <a:lnTo>
                  <a:pt x="14096" y="130051"/>
                </a:lnTo>
                <a:lnTo>
                  <a:pt x="16411" y="132371"/>
                </a:lnTo>
                <a:lnTo>
                  <a:pt x="18748" y="133918"/>
                </a:lnTo>
                <a:lnTo>
                  <a:pt x="23460" y="135637"/>
                </a:lnTo>
                <a:lnTo>
                  <a:pt x="25828" y="135142"/>
                </a:lnTo>
                <a:lnTo>
                  <a:pt x="30576" y="132053"/>
                </a:lnTo>
                <a:lnTo>
                  <a:pt x="33747" y="130848"/>
                </a:lnTo>
                <a:lnTo>
                  <a:pt x="37449" y="130045"/>
                </a:lnTo>
                <a:lnTo>
                  <a:pt x="41504" y="129510"/>
                </a:lnTo>
                <a:lnTo>
                  <a:pt x="45795" y="127248"/>
                </a:lnTo>
                <a:lnTo>
                  <a:pt x="50243" y="123835"/>
                </a:lnTo>
                <a:lnTo>
                  <a:pt x="54796" y="119655"/>
                </a:lnTo>
                <a:lnTo>
                  <a:pt x="58625" y="114963"/>
                </a:lnTo>
                <a:lnTo>
                  <a:pt x="61971" y="109930"/>
                </a:lnTo>
                <a:lnTo>
                  <a:pt x="64996" y="104670"/>
                </a:lnTo>
                <a:lnTo>
                  <a:pt x="67806" y="100210"/>
                </a:lnTo>
                <a:lnTo>
                  <a:pt x="70473" y="96285"/>
                </a:lnTo>
                <a:lnTo>
                  <a:pt x="73045" y="92715"/>
                </a:lnTo>
                <a:lnTo>
                  <a:pt x="75554" y="89383"/>
                </a:lnTo>
                <a:lnTo>
                  <a:pt x="80457" y="83141"/>
                </a:lnTo>
                <a:lnTo>
                  <a:pt x="82877" y="79190"/>
                </a:lnTo>
                <a:lnTo>
                  <a:pt x="85283" y="74652"/>
                </a:lnTo>
                <a:lnTo>
                  <a:pt x="92056" y="60725"/>
                </a:lnTo>
                <a:lnTo>
                  <a:pt x="92290" y="57704"/>
                </a:lnTo>
                <a:lnTo>
                  <a:pt x="92393" y="55091"/>
                </a:lnTo>
                <a:lnTo>
                  <a:pt x="92466" y="59043"/>
                </a:lnTo>
                <a:lnTo>
                  <a:pt x="90356" y="62036"/>
                </a:lnTo>
                <a:lnTo>
                  <a:pt x="88681" y="64168"/>
                </a:lnTo>
                <a:lnTo>
                  <a:pt x="87565" y="66542"/>
                </a:lnTo>
                <a:lnTo>
                  <a:pt x="86821" y="69077"/>
                </a:lnTo>
                <a:lnTo>
                  <a:pt x="86325" y="71719"/>
                </a:lnTo>
                <a:lnTo>
                  <a:pt x="85994" y="75386"/>
                </a:lnTo>
                <a:lnTo>
                  <a:pt x="85774" y="79735"/>
                </a:lnTo>
                <a:lnTo>
                  <a:pt x="85529" y="88695"/>
                </a:lnTo>
                <a:lnTo>
                  <a:pt x="85372" y="102209"/>
                </a:lnTo>
                <a:lnTo>
                  <a:pt x="85359" y="105237"/>
                </a:lnTo>
                <a:lnTo>
                  <a:pt x="86144" y="108209"/>
                </a:lnTo>
                <a:lnTo>
                  <a:pt x="87461" y="111142"/>
                </a:lnTo>
                <a:lnTo>
                  <a:pt x="89133" y="114050"/>
                </a:lnTo>
                <a:lnTo>
                  <a:pt x="90248" y="116941"/>
                </a:lnTo>
                <a:lnTo>
                  <a:pt x="90991" y="119821"/>
                </a:lnTo>
                <a:lnTo>
                  <a:pt x="91486" y="122694"/>
                </a:lnTo>
                <a:lnTo>
                  <a:pt x="93404" y="124609"/>
                </a:lnTo>
                <a:lnTo>
                  <a:pt x="96270" y="125886"/>
                </a:lnTo>
                <a:lnTo>
                  <a:pt x="99768" y="126737"/>
                </a:lnTo>
                <a:lnTo>
                  <a:pt x="102894" y="127304"/>
                </a:lnTo>
                <a:lnTo>
                  <a:pt x="105771" y="127682"/>
                </a:lnTo>
                <a:lnTo>
                  <a:pt x="108484" y="127934"/>
                </a:lnTo>
                <a:lnTo>
                  <a:pt x="111086" y="128103"/>
                </a:lnTo>
                <a:lnTo>
                  <a:pt x="116093" y="128290"/>
                </a:lnTo>
                <a:lnTo>
                  <a:pt x="119333" y="127387"/>
                </a:lnTo>
                <a:lnTo>
                  <a:pt x="123081" y="125832"/>
                </a:lnTo>
                <a:lnTo>
                  <a:pt x="127167" y="123844"/>
                </a:lnTo>
                <a:lnTo>
                  <a:pt x="130685" y="122518"/>
                </a:lnTo>
                <a:lnTo>
                  <a:pt x="133824" y="121634"/>
                </a:lnTo>
                <a:lnTo>
                  <a:pt x="136710" y="121045"/>
                </a:lnTo>
                <a:lnTo>
                  <a:pt x="140222" y="119700"/>
                </a:lnTo>
                <a:lnTo>
                  <a:pt x="144151" y="117850"/>
                </a:lnTo>
                <a:lnTo>
                  <a:pt x="148357" y="115665"/>
                </a:lnTo>
                <a:lnTo>
                  <a:pt x="151956" y="113255"/>
                </a:lnTo>
                <a:lnTo>
                  <a:pt x="155148" y="110697"/>
                </a:lnTo>
                <a:lnTo>
                  <a:pt x="158070" y="108038"/>
                </a:lnTo>
                <a:lnTo>
                  <a:pt x="160018" y="105314"/>
                </a:lnTo>
                <a:lnTo>
                  <a:pt x="161317" y="102545"/>
                </a:lnTo>
                <a:lnTo>
                  <a:pt x="163914" y="9414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SMARTInkAnnotation152"/>
          <p:cNvSpPr/>
          <p:nvPr/>
        </p:nvSpPr>
        <p:spPr>
          <a:xfrm>
            <a:off x="3709274" y="1275468"/>
            <a:ext cx="195760" cy="253157"/>
          </a:xfrm>
          <a:custGeom>
            <a:avLst/>
            <a:gdLst/>
            <a:ahLst/>
            <a:cxnLst/>
            <a:rect l="0" t="0" r="0" b="0"/>
            <a:pathLst>
              <a:path w="195760" h="253157">
                <a:moveTo>
                  <a:pt x="81681" y="0"/>
                </a:moveTo>
                <a:lnTo>
                  <a:pt x="64682" y="20399"/>
                </a:lnTo>
                <a:lnTo>
                  <a:pt x="62410" y="24077"/>
                </a:lnTo>
                <a:lnTo>
                  <a:pt x="60103" y="28434"/>
                </a:lnTo>
                <a:lnTo>
                  <a:pt x="57770" y="33243"/>
                </a:lnTo>
                <a:lnTo>
                  <a:pt x="55422" y="38354"/>
                </a:lnTo>
                <a:lnTo>
                  <a:pt x="50696" y="49114"/>
                </a:lnTo>
                <a:lnTo>
                  <a:pt x="47531" y="54650"/>
                </a:lnTo>
                <a:lnTo>
                  <a:pt x="43833" y="60246"/>
                </a:lnTo>
                <a:lnTo>
                  <a:pt x="39780" y="65881"/>
                </a:lnTo>
                <a:lnTo>
                  <a:pt x="35491" y="72496"/>
                </a:lnTo>
                <a:lnTo>
                  <a:pt x="31044" y="79763"/>
                </a:lnTo>
                <a:lnTo>
                  <a:pt x="26492" y="87465"/>
                </a:lnTo>
                <a:lnTo>
                  <a:pt x="22663" y="94505"/>
                </a:lnTo>
                <a:lnTo>
                  <a:pt x="19317" y="101103"/>
                </a:lnTo>
                <a:lnTo>
                  <a:pt x="16292" y="107407"/>
                </a:lnTo>
                <a:lnTo>
                  <a:pt x="13482" y="114467"/>
                </a:lnTo>
                <a:lnTo>
                  <a:pt x="10815" y="122031"/>
                </a:lnTo>
                <a:lnTo>
                  <a:pt x="8243" y="129932"/>
                </a:lnTo>
                <a:lnTo>
                  <a:pt x="3269" y="146330"/>
                </a:lnTo>
                <a:lnTo>
                  <a:pt x="831" y="154703"/>
                </a:lnTo>
                <a:lnTo>
                  <a:pt x="0" y="165048"/>
                </a:lnTo>
                <a:lnTo>
                  <a:pt x="239" y="176707"/>
                </a:lnTo>
                <a:lnTo>
                  <a:pt x="1193" y="189242"/>
                </a:lnTo>
                <a:lnTo>
                  <a:pt x="1829" y="199504"/>
                </a:lnTo>
                <a:lnTo>
                  <a:pt x="2252" y="208250"/>
                </a:lnTo>
                <a:lnTo>
                  <a:pt x="2535" y="215986"/>
                </a:lnTo>
                <a:lnTo>
                  <a:pt x="4311" y="222095"/>
                </a:lnTo>
                <a:lnTo>
                  <a:pt x="7082" y="227121"/>
                </a:lnTo>
                <a:lnTo>
                  <a:pt x="19144" y="242031"/>
                </a:lnTo>
                <a:lnTo>
                  <a:pt x="22527" y="244221"/>
                </a:lnTo>
                <a:lnTo>
                  <a:pt x="26370" y="245681"/>
                </a:lnTo>
                <a:lnTo>
                  <a:pt x="30520" y="246655"/>
                </a:lnTo>
                <a:lnTo>
                  <a:pt x="34873" y="248257"/>
                </a:lnTo>
                <a:lnTo>
                  <a:pt x="39363" y="250277"/>
                </a:lnTo>
                <a:lnTo>
                  <a:pt x="43944" y="252576"/>
                </a:lnTo>
                <a:lnTo>
                  <a:pt x="48586" y="253156"/>
                </a:lnTo>
                <a:lnTo>
                  <a:pt x="53267" y="252591"/>
                </a:lnTo>
                <a:lnTo>
                  <a:pt x="57976" y="251261"/>
                </a:lnTo>
                <a:lnTo>
                  <a:pt x="63497" y="249422"/>
                </a:lnTo>
                <a:lnTo>
                  <a:pt x="75981" y="244839"/>
                </a:lnTo>
                <a:lnTo>
                  <a:pt x="81849" y="242284"/>
                </a:lnTo>
                <a:lnTo>
                  <a:pt x="87350" y="239627"/>
                </a:lnTo>
                <a:lnTo>
                  <a:pt x="92604" y="236904"/>
                </a:lnTo>
                <a:lnTo>
                  <a:pt x="98488" y="233183"/>
                </a:lnTo>
                <a:lnTo>
                  <a:pt x="104792" y="228798"/>
                </a:lnTo>
                <a:lnTo>
                  <a:pt x="111376" y="223969"/>
                </a:lnTo>
                <a:lnTo>
                  <a:pt x="118146" y="219798"/>
                </a:lnTo>
                <a:lnTo>
                  <a:pt x="125042" y="216064"/>
                </a:lnTo>
                <a:lnTo>
                  <a:pt x="132019" y="212623"/>
                </a:lnTo>
                <a:lnTo>
                  <a:pt x="138259" y="208423"/>
                </a:lnTo>
                <a:lnTo>
                  <a:pt x="144006" y="203719"/>
                </a:lnTo>
                <a:lnTo>
                  <a:pt x="149425" y="198677"/>
                </a:lnTo>
                <a:lnTo>
                  <a:pt x="154625" y="193412"/>
                </a:lnTo>
                <a:lnTo>
                  <a:pt x="159679" y="187996"/>
                </a:lnTo>
                <a:lnTo>
                  <a:pt x="164636" y="182480"/>
                </a:lnTo>
                <a:lnTo>
                  <a:pt x="168735" y="175946"/>
                </a:lnTo>
                <a:lnTo>
                  <a:pt x="172261" y="168732"/>
                </a:lnTo>
                <a:lnTo>
                  <a:pt x="175405" y="161066"/>
                </a:lnTo>
                <a:lnTo>
                  <a:pt x="179089" y="154049"/>
                </a:lnTo>
                <a:lnTo>
                  <a:pt x="183132" y="147467"/>
                </a:lnTo>
                <a:lnTo>
                  <a:pt x="187416" y="141174"/>
                </a:lnTo>
                <a:lnTo>
                  <a:pt x="190270" y="135073"/>
                </a:lnTo>
                <a:lnTo>
                  <a:pt x="192174" y="129101"/>
                </a:lnTo>
                <a:lnTo>
                  <a:pt x="193443" y="123215"/>
                </a:lnTo>
                <a:lnTo>
                  <a:pt x="194289" y="116433"/>
                </a:lnTo>
                <a:lnTo>
                  <a:pt x="194853" y="109054"/>
                </a:lnTo>
                <a:lnTo>
                  <a:pt x="195230" y="101278"/>
                </a:lnTo>
                <a:lnTo>
                  <a:pt x="195648" y="87557"/>
                </a:lnTo>
                <a:lnTo>
                  <a:pt x="195759" y="81231"/>
                </a:lnTo>
                <a:lnTo>
                  <a:pt x="195039" y="75109"/>
                </a:lnTo>
                <a:lnTo>
                  <a:pt x="193766" y="69123"/>
                </a:lnTo>
                <a:lnTo>
                  <a:pt x="192123" y="63227"/>
                </a:lnTo>
                <a:lnTo>
                  <a:pt x="189440" y="58343"/>
                </a:lnTo>
                <a:lnTo>
                  <a:pt x="186065" y="54136"/>
                </a:lnTo>
                <a:lnTo>
                  <a:pt x="182226" y="50378"/>
                </a:lnTo>
                <a:lnTo>
                  <a:pt x="178080" y="45968"/>
                </a:lnTo>
                <a:lnTo>
                  <a:pt x="169240" y="35987"/>
                </a:lnTo>
                <a:lnTo>
                  <a:pt x="159131" y="24209"/>
                </a:lnTo>
                <a:lnTo>
                  <a:pt x="154745" y="21854"/>
                </a:lnTo>
                <a:lnTo>
                  <a:pt x="149440" y="20284"/>
                </a:lnTo>
                <a:lnTo>
                  <a:pt x="143523" y="19238"/>
                </a:lnTo>
                <a:lnTo>
                  <a:pt x="137990" y="18540"/>
                </a:lnTo>
                <a:lnTo>
                  <a:pt x="132714" y="18075"/>
                </a:lnTo>
                <a:lnTo>
                  <a:pt x="127609" y="17765"/>
                </a:lnTo>
                <a:lnTo>
                  <a:pt x="115587" y="17420"/>
                </a:lnTo>
                <a:lnTo>
                  <a:pt x="109048" y="17328"/>
                </a:lnTo>
                <a:lnTo>
                  <a:pt x="102307" y="18220"/>
                </a:lnTo>
                <a:lnTo>
                  <a:pt x="95432" y="19766"/>
                </a:lnTo>
                <a:lnTo>
                  <a:pt x="88467" y="21750"/>
                </a:lnTo>
                <a:lnTo>
                  <a:pt x="82236" y="24025"/>
                </a:lnTo>
                <a:lnTo>
                  <a:pt x="76495" y="26494"/>
                </a:lnTo>
                <a:lnTo>
                  <a:pt x="71080" y="29093"/>
                </a:lnTo>
                <a:lnTo>
                  <a:pt x="65089" y="32730"/>
                </a:lnTo>
                <a:lnTo>
                  <a:pt x="58713" y="37060"/>
                </a:lnTo>
                <a:lnTo>
                  <a:pt x="52081" y="41851"/>
                </a:lnTo>
                <a:lnTo>
                  <a:pt x="46867" y="46951"/>
                </a:lnTo>
                <a:lnTo>
                  <a:pt x="42597" y="52255"/>
                </a:lnTo>
                <a:lnTo>
                  <a:pt x="38956" y="57697"/>
                </a:lnTo>
                <a:lnTo>
                  <a:pt x="34941" y="62277"/>
                </a:lnTo>
                <a:lnTo>
                  <a:pt x="30678" y="66283"/>
                </a:lnTo>
                <a:lnTo>
                  <a:pt x="26248" y="69906"/>
                </a:lnTo>
                <a:lnTo>
                  <a:pt x="23294" y="73274"/>
                </a:lnTo>
                <a:lnTo>
                  <a:pt x="21325" y="76472"/>
                </a:lnTo>
                <a:lnTo>
                  <a:pt x="17387" y="8572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SMARTInkAnnotation153"/>
          <p:cNvSpPr/>
          <p:nvPr/>
        </p:nvSpPr>
        <p:spPr>
          <a:xfrm>
            <a:off x="3776668" y="1472635"/>
            <a:ext cx="85726" cy="94299"/>
          </a:xfrm>
          <a:custGeom>
            <a:avLst/>
            <a:gdLst/>
            <a:ahLst/>
            <a:cxnLst/>
            <a:rect l="0" t="0" r="0" b="0"/>
            <a:pathLst>
              <a:path w="85726" h="94299">
                <a:moveTo>
                  <a:pt x="0" y="0"/>
                </a:moveTo>
                <a:lnTo>
                  <a:pt x="3792" y="0"/>
                </a:lnTo>
                <a:lnTo>
                  <a:pt x="5703" y="952"/>
                </a:lnTo>
                <a:lnTo>
                  <a:pt x="7770" y="2540"/>
                </a:lnTo>
                <a:lnTo>
                  <a:pt x="9942" y="4551"/>
                </a:lnTo>
                <a:lnTo>
                  <a:pt x="12184" y="6844"/>
                </a:lnTo>
                <a:lnTo>
                  <a:pt x="14473" y="9325"/>
                </a:lnTo>
                <a:lnTo>
                  <a:pt x="16792" y="11932"/>
                </a:lnTo>
                <a:lnTo>
                  <a:pt x="19132" y="15575"/>
                </a:lnTo>
                <a:lnTo>
                  <a:pt x="21486" y="19908"/>
                </a:lnTo>
                <a:lnTo>
                  <a:pt x="23849" y="24702"/>
                </a:lnTo>
                <a:lnTo>
                  <a:pt x="27011" y="28850"/>
                </a:lnTo>
                <a:lnTo>
                  <a:pt x="30708" y="32569"/>
                </a:lnTo>
                <a:lnTo>
                  <a:pt x="34759" y="36000"/>
                </a:lnTo>
                <a:lnTo>
                  <a:pt x="38254" y="39240"/>
                </a:lnTo>
                <a:lnTo>
                  <a:pt x="41377" y="42352"/>
                </a:lnTo>
                <a:lnTo>
                  <a:pt x="44253" y="45380"/>
                </a:lnTo>
                <a:lnTo>
                  <a:pt x="46964" y="49303"/>
                </a:lnTo>
                <a:lnTo>
                  <a:pt x="49565" y="53824"/>
                </a:lnTo>
                <a:lnTo>
                  <a:pt x="52094" y="58743"/>
                </a:lnTo>
                <a:lnTo>
                  <a:pt x="54573" y="62022"/>
                </a:lnTo>
                <a:lnTo>
                  <a:pt x="57019" y="64208"/>
                </a:lnTo>
                <a:lnTo>
                  <a:pt x="59444" y="65665"/>
                </a:lnTo>
                <a:lnTo>
                  <a:pt x="61854" y="68542"/>
                </a:lnTo>
                <a:lnTo>
                  <a:pt x="64254" y="72365"/>
                </a:lnTo>
                <a:lnTo>
                  <a:pt x="66649" y="76818"/>
                </a:lnTo>
                <a:lnTo>
                  <a:pt x="69039" y="80740"/>
                </a:lnTo>
                <a:lnTo>
                  <a:pt x="71425" y="84306"/>
                </a:lnTo>
                <a:lnTo>
                  <a:pt x="73810" y="87637"/>
                </a:lnTo>
                <a:lnTo>
                  <a:pt x="76194" y="89857"/>
                </a:lnTo>
                <a:lnTo>
                  <a:pt x="78578" y="91337"/>
                </a:lnTo>
                <a:lnTo>
                  <a:pt x="85725" y="942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SMARTInkAnnotation154"/>
          <p:cNvSpPr/>
          <p:nvPr/>
        </p:nvSpPr>
        <p:spPr>
          <a:xfrm>
            <a:off x="3919543" y="1506966"/>
            <a:ext cx="121444" cy="137076"/>
          </a:xfrm>
          <a:custGeom>
            <a:avLst/>
            <a:gdLst/>
            <a:ahLst/>
            <a:cxnLst/>
            <a:rect l="0" t="0" r="0" b="0"/>
            <a:pathLst>
              <a:path w="121444" h="137076">
                <a:moveTo>
                  <a:pt x="0" y="34249"/>
                </a:moveTo>
                <a:lnTo>
                  <a:pt x="0" y="29698"/>
                </a:lnTo>
                <a:lnTo>
                  <a:pt x="793" y="27405"/>
                </a:lnTo>
                <a:lnTo>
                  <a:pt x="2116" y="24924"/>
                </a:lnTo>
                <a:lnTo>
                  <a:pt x="6150" y="18649"/>
                </a:lnTo>
                <a:lnTo>
                  <a:pt x="8069" y="17181"/>
                </a:lnTo>
                <a:lnTo>
                  <a:pt x="10935" y="15251"/>
                </a:lnTo>
                <a:lnTo>
                  <a:pt x="18353" y="10565"/>
                </a:lnTo>
                <a:lnTo>
                  <a:pt x="26943" y="5308"/>
                </a:lnTo>
                <a:lnTo>
                  <a:pt x="31455" y="3525"/>
                </a:lnTo>
                <a:lnTo>
                  <a:pt x="36052" y="2336"/>
                </a:lnTo>
                <a:lnTo>
                  <a:pt x="40702" y="1544"/>
                </a:lnTo>
                <a:lnTo>
                  <a:pt x="44598" y="1016"/>
                </a:lnTo>
                <a:lnTo>
                  <a:pt x="47988" y="663"/>
                </a:lnTo>
                <a:lnTo>
                  <a:pt x="51041" y="429"/>
                </a:lnTo>
                <a:lnTo>
                  <a:pt x="54665" y="272"/>
                </a:lnTo>
                <a:lnTo>
                  <a:pt x="69770" y="21"/>
                </a:lnTo>
                <a:lnTo>
                  <a:pt x="72707" y="0"/>
                </a:lnTo>
                <a:lnTo>
                  <a:pt x="75458" y="939"/>
                </a:lnTo>
                <a:lnTo>
                  <a:pt x="78087" y="2517"/>
                </a:lnTo>
                <a:lnTo>
                  <a:pt x="80633" y="4522"/>
                </a:lnTo>
                <a:lnTo>
                  <a:pt x="83124" y="6811"/>
                </a:lnTo>
                <a:lnTo>
                  <a:pt x="85579" y="9290"/>
                </a:lnTo>
                <a:lnTo>
                  <a:pt x="88008" y="11894"/>
                </a:lnTo>
                <a:lnTo>
                  <a:pt x="89628" y="14583"/>
                </a:lnTo>
                <a:lnTo>
                  <a:pt x="90708" y="17329"/>
                </a:lnTo>
                <a:lnTo>
                  <a:pt x="91429" y="20111"/>
                </a:lnTo>
                <a:lnTo>
                  <a:pt x="91115" y="22919"/>
                </a:lnTo>
                <a:lnTo>
                  <a:pt x="90112" y="25743"/>
                </a:lnTo>
                <a:lnTo>
                  <a:pt x="88649" y="28579"/>
                </a:lnTo>
                <a:lnTo>
                  <a:pt x="87675" y="31421"/>
                </a:lnTo>
                <a:lnTo>
                  <a:pt x="87024" y="34269"/>
                </a:lnTo>
                <a:lnTo>
                  <a:pt x="86591" y="37120"/>
                </a:lnTo>
                <a:lnTo>
                  <a:pt x="84714" y="40925"/>
                </a:lnTo>
                <a:lnTo>
                  <a:pt x="81876" y="45367"/>
                </a:lnTo>
                <a:lnTo>
                  <a:pt x="78397" y="50234"/>
                </a:lnTo>
                <a:lnTo>
                  <a:pt x="75283" y="54430"/>
                </a:lnTo>
                <a:lnTo>
                  <a:pt x="69706" y="61633"/>
                </a:lnTo>
                <a:lnTo>
                  <a:pt x="48675" y="87245"/>
                </a:lnTo>
                <a:lnTo>
                  <a:pt x="45149" y="90535"/>
                </a:lnTo>
                <a:lnTo>
                  <a:pt x="41212" y="93680"/>
                </a:lnTo>
                <a:lnTo>
                  <a:pt x="37000" y="96730"/>
                </a:lnTo>
                <a:lnTo>
                  <a:pt x="33397" y="99715"/>
                </a:lnTo>
                <a:lnTo>
                  <a:pt x="30202" y="102658"/>
                </a:lnTo>
                <a:lnTo>
                  <a:pt x="27278" y="105573"/>
                </a:lnTo>
                <a:lnTo>
                  <a:pt x="25329" y="108468"/>
                </a:lnTo>
                <a:lnTo>
                  <a:pt x="24030" y="111351"/>
                </a:lnTo>
                <a:lnTo>
                  <a:pt x="23163" y="114225"/>
                </a:lnTo>
                <a:lnTo>
                  <a:pt x="21792" y="117094"/>
                </a:lnTo>
                <a:lnTo>
                  <a:pt x="20084" y="119959"/>
                </a:lnTo>
                <a:lnTo>
                  <a:pt x="18152" y="122821"/>
                </a:lnTo>
                <a:lnTo>
                  <a:pt x="17657" y="125682"/>
                </a:lnTo>
                <a:lnTo>
                  <a:pt x="18122" y="128542"/>
                </a:lnTo>
                <a:lnTo>
                  <a:pt x="20777" y="135425"/>
                </a:lnTo>
                <a:lnTo>
                  <a:pt x="21789" y="135990"/>
                </a:lnTo>
                <a:lnTo>
                  <a:pt x="25030" y="136617"/>
                </a:lnTo>
                <a:lnTo>
                  <a:pt x="27799" y="136784"/>
                </a:lnTo>
                <a:lnTo>
                  <a:pt x="35109" y="136970"/>
                </a:lnTo>
                <a:lnTo>
                  <a:pt x="59527" y="137075"/>
                </a:lnTo>
                <a:lnTo>
                  <a:pt x="67466" y="136137"/>
                </a:lnTo>
                <a:lnTo>
                  <a:pt x="74345" y="134559"/>
                </a:lnTo>
                <a:lnTo>
                  <a:pt x="80519" y="132555"/>
                </a:lnTo>
                <a:lnTo>
                  <a:pt x="86224" y="131219"/>
                </a:lnTo>
                <a:lnTo>
                  <a:pt x="91613" y="130328"/>
                </a:lnTo>
                <a:lnTo>
                  <a:pt x="96794" y="129734"/>
                </a:lnTo>
                <a:lnTo>
                  <a:pt x="101835" y="129338"/>
                </a:lnTo>
                <a:lnTo>
                  <a:pt x="106784" y="129074"/>
                </a:lnTo>
                <a:lnTo>
                  <a:pt x="121443" y="12854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SMARTInkAnnotation155"/>
          <p:cNvSpPr/>
          <p:nvPr/>
        </p:nvSpPr>
        <p:spPr>
          <a:xfrm>
            <a:off x="1221581" y="2023120"/>
            <a:ext cx="220038" cy="214303"/>
          </a:xfrm>
          <a:custGeom>
            <a:avLst/>
            <a:gdLst/>
            <a:ahLst/>
            <a:cxnLst/>
            <a:rect l="0" t="0" r="0" b="0"/>
            <a:pathLst>
              <a:path w="220038" h="214303">
                <a:moveTo>
                  <a:pt x="0" y="214302"/>
                </a:moveTo>
                <a:lnTo>
                  <a:pt x="3792" y="209751"/>
                </a:lnTo>
                <a:lnTo>
                  <a:pt x="4909" y="207458"/>
                </a:lnTo>
                <a:lnTo>
                  <a:pt x="6151" y="202370"/>
                </a:lnTo>
                <a:lnTo>
                  <a:pt x="8819" y="196934"/>
                </a:lnTo>
                <a:lnTo>
                  <a:pt x="10642" y="194151"/>
                </a:lnTo>
                <a:lnTo>
                  <a:pt x="11857" y="190391"/>
                </a:lnTo>
                <a:lnTo>
                  <a:pt x="12667" y="185979"/>
                </a:lnTo>
                <a:lnTo>
                  <a:pt x="13207" y="181132"/>
                </a:lnTo>
                <a:lnTo>
                  <a:pt x="14361" y="175996"/>
                </a:lnTo>
                <a:lnTo>
                  <a:pt x="15924" y="170667"/>
                </a:lnTo>
                <a:lnTo>
                  <a:pt x="17760" y="165210"/>
                </a:lnTo>
                <a:lnTo>
                  <a:pt x="21916" y="151526"/>
                </a:lnTo>
                <a:lnTo>
                  <a:pt x="24135" y="143876"/>
                </a:lnTo>
                <a:lnTo>
                  <a:pt x="26409" y="136871"/>
                </a:lnTo>
                <a:lnTo>
                  <a:pt x="28719" y="130297"/>
                </a:lnTo>
                <a:lnTo>
                  <a:pt x="31052" y="124009"/>
                </a:lnTo>
                <a:lnTo>
                  <a:pt x="33401" y="116959"/>
                </a:lnTo>
                <a:lnTo>
                  <a:pt x="38128" y="101506"/>
                </a:lnTo>
                <a:lnTo>
                  <a:pt x="40500" y="94337"/>
                </a:lnTo>
                <a:lnTo>
                  <a:pt x="42875" y="87653"/>
                </a:lnTo>
                <a:lnTo>
                  <a:pt x="45252" y="81292"/>
                </a:lnTo>
                <a:lnTo>
                  <a:pt x="46836" y="75146"/>
                </a:lnTo>
                <a:lnTo>
                  <a:pt x="47893" y="69144"/>
                </a:lnTo>
                <a:lnTo>
                  <a:pt x="48598" y="63237"/>
                </a:lnTo>
                <a:lnTo>
                  <a:pt x="49861" y="57395"/>
                </a:lnTo>
                <a:lnTo>
                  <a:pt x="51497" y="51595"/>
                </a:lnTo>
                <a:lnTo>
                  <a:pt x="53381" y="45823"/>
                </a:lnTo>
                <a:lnTo>
                  <a:pt x="54638" y="40070"/>
                </a:lnTo>
                <a:lnTo>
                  <a:pt x="55475" y="34330"/>
                </a:lnTo>
                <a:lnTo>
                  <a:pt x="56033" y="28598"/>
                </a:lnTo>
                <a:lnTo>
                  <a:pt x="56405" y="23825"/>
                </a:lnTo>
                <a:lnTo>
                  <a:pt x="56654" y="19689"/>
                </a:lnTo>
                <a:lnTo>
                  <a:pt x="56819" y="15980"/>
                </a:lnTo>
                <a:lnTo>
                  <a:pt x="57723" y="12555"/>
                </a:lnTo>
                <a:lnTo>
                  <a:pt x="60844" y="6209"/>
                </a:lnTo>
                <a:lnTo>
                  <a:pt x="63991" y="535"/>
                </a:lnTo>
                <a:lnTo>
                  <a:pt x="64234" y="6941"/>
                </a:lnTo>
                <a:lnTo>
                  <a:pt x="64267" y="11969"/>
                </a:lnTo>
                <a:lnTo>
                  <a:pt x="65069" y="14644"/>
                </a:lnTo>
                <a:lnTo>
                  <a:pt x="68078" y="20155"/>
                </a:lnTo>
                <a:lnTo>
                  <a:pt x="69198" y="23911"/>
                </a:lnTo>
                <a:lnTo>
                  <a:pt x="69944" y="28320"/>
                </a:lnTo>
                <a:lnTo>
                  <a:pt x="70442" y="33164"/>
                </a:lnTo>
                <a:lnTo>
                  <a:pt x="70774" y="38298"/>
                </a:lnTo>
                <a:lnTo>
                  <a:pt x="70995" y="43626"/>
                </a:lnTo>
                <a:lnTo>
                  <a:pt x="71142" y="49083"/>
                </a:lnTo>
                <a:lnTo>
                  <a:pt x="72035" y="54626"/>
                </a:lnTo>
                <a:lnTo>
                  <a:pt x="73423" y="60227"/>
                </a:lnTo>
                <a:lnTo>
                  <a:pt x="75142" y="65865"/>
                </a:lnTo>
                <a:lnTo>
                  <a:pt x="77082" y="71529"/>
                </a:lnTo>
                <a:lnTo>
                  <a:pt x="79169" y="77210"/>
                </a:lnTo>
                <a:lnTo>
                  <a:pt x="81354" y="82902"/>
                </a:lnTo>
                <a:lnTo>
                  <a:pt x="84399" y="89555"/>
                </a:lnTo>
                <a:lnTo>
                  <a:pt x="88016" y="96847"/>
                </a:lnTo>
                <a:lnTo>
                  <a:pt x="92015" y="104566"/>
                </a:lnTo>
                <a:lnTo>
                  <a:pt x="95474" y="110665"/>
                </a:lnTo>
                <a:lnTo>
                  <a:pt x="98575" y="115683"/>
                </a:lnTo>
                <a:lnTo>
                  <a:pt x="101435" y="119981"/>
                </a:lnTo>
                <a:lnTo>
                  <a:pt x="104136" y="122846"/>
                </a:lnTo>
                <a:lnTo>
                  <a:pt x="106730" y="124757"/>
                </a:lnTo>
                <a:lnTo>
                  <a:pt x="111729" y="127832"/>
                </a:lnTo>
                <a:lnTo>
                  <a:pt x="118212" y="133965"/>
                </a:lnTo>
                <a:lnTo>
                  <a:pt x="120008" y="135734"/>
                </a:lnTo>
                <a:lnTo>
                  <a:pt x="120486" y="135254"/>
                </a:lnTo>
                <a:lnTo>
                  <a:pt x="120806" y="133981"/>
                </a:lnTo>
                <a:lnTo>
                  <a:pt x="121318" y="129644"/>
                </a:lnTo>
                <a:lnTo>
                  <a:pt x="125199" y="124342"/>
                </a:lnTo>
                <a:lnTo>
                  <a:pt x="126328" y="121944"/>
                </a:lnTo>
                <a:lnTo>
                  <a:pt x="128712" y="113065"/>
                </a:lnTo>
                <a:lnTo>
                  <a:pt x="130258" y="108711"/>
                </a:lnTo>
                <a:lnTo>
                  <a:pt x="132082" y="103903"/>
                </a:lnTo>
                <a:lnTo>
                  <a:pt x="133299" y="98793"/>
                </a:lnTo>
                <a:lnTo>
                  <a:pt x="134109" y="93481"/>
                </a:lnTo>
                <a:lnTo>
                  <a:pt x="134650" y="88035"/>
                </a:lnTo>
                <a:lnTo>
                  <a:pt x="135011" y="82499"/>
                </a:lnTo>
                <a:lnTo>
                  <a:pt x="135251" y="76903"/>
                </a:lnTo>
                <a:lnTo>
                  <a:pt x="135411" y="71268"/>
                </a:lnTo>
                <a:lnTo>
                  <a:pt x="134724" y="65606"/>
                </a:lnTo>
                <a:lnTo>
                  <a:pt x="133472" y="59926"/>
                </a:lnTo>
                <a:lnTo>
                  <a:pt x="131844" y="54235"/>
                </a:lnTo>
                <a:lnTo>
                  <a:pt x="130758" y="49488"/>
                </a:lnTo>
                <a:lnTo>
                  <a:pt x="130035" y="45371"/>
                </a:lnTo>
                <a:lnTo>
                  <a:pt x="129552" y="41674"/>
                </a:lnTo>
                <a:lnTo>
                  <a:pt x="129016" y="35026"/>
                </a:lnTo>
                <a:lnTo>
                  <a:pt x="128778" y="28896"/>
                </a:lnTo>
                <a:lnTo>
                  <a:pt x="128644" y="20090"/>
                </a:lnTo>
                <a:lnTo>
                  <a:pt x="128590" y="4517"/>
                </a:lnTo>
                <a:lnTo>
                  <a:pt x="129383" y="3008"/>
                </a:lnTo>
                <a:lnTo>
                  <a:pt x="130705" y="2002"/>
                </a:lnTo>
                <a:lnTo>
                  <a:pt x="134738" y="387"/>
                </a:lnTo>
                <a:lnTo>
                  <a:pt x="139523" y="166"/>
                </a:lnTo>
                <a:lnTo>
                  <a:pt x="163140" y="0"/>
                </a:lnTo>
                <a:lnTo>
                  <a:pt x="166704" y="949"/>
                </a:lnTo>
                <a:lnTo>
                  <a:pt x="172780" y="4544"/>
                </a:lnTo>
                <a:lnTo>
                  <a:pt x="180243" y="9316"/>
                </a:lnTo>
                <a:lnTo>
                  <a:pt x="184456" y="11922"/>
                </a:lnTo>
                <a:lnTo>
                  <a:pt x="191253" y="17358"/>
                </a:lnTo>
                <a:lnTo>
                  <a:pt x="196920" y="22949"/>
                </a:lnTo>
                <a:lnTo>
                  <a:pt x="202085" y="28609"/>
                </a:lnTo>
                <a:lnTo>
                  <a:pt x="209455" y="37150"/>
                </a:lnTo>
                <a:lnTo>
                  <a:pt x="211868" y="39051"/>
                </a:lnTo>
                <a:lnTo>
                  <a:pt x="216665" y="41163"/>
                </a:lnTo>
                <a:lnTo>
                  <a:pt x="218262" y="43631"/>
                </a:lnTo>
                <a:lnTo>
                  <a:pt x="219327" y="47181"/>
                </a:lnTo>
                <a:lnTo>
                  <a:pt x="220037" y="51453"/>
                </a:lnTo>
                <a:lnTo>
                  <a:pt x="219716" y="55254"/>
                </a:lnTo>
                <a:lnTo>
                  <a:pt x="218708" y="58740"/>
                </a:lnTo>
                <a:lnTo>
                  <a:pt x="215473" y="65153"/>
                </a:lnTo>
                <a:lnTo>
                  <a:pt x="211388" y="71179"/>
                </a:lnTo>
                <a:lnTo>
                  <a:pt x="209188" y="73166"/>
                </a:lnTo>
                <a:lnTo>
                  <a:pt x="204627" y="75375"/>
                </a:lnTo>
                <a:lnTo>
                  <a:pt x="197837" y="78897"/>
                </a:lnTo>
                <a:lnTo>
                  <a:pt x="193804" y="81169"/>
                </a:lnTo>
                <a:lnTo>
                  <a:pt x="187206" y="83695"/>
                </a:lnTo>
                <a:lnTo>
                  <a:pt x="184335" y="84368"/>
                </a:lnTo>
                <a:lnTo>
                  <a:pt x="179029" y="87656"/>
                </a:lnTo>
                <a:lnTo>
                  <a:pt x="174024" y="92292"/>
                </a:lnTo>
                <a:lnTo>
                  <a:pt x="169155" y="97528"/>
                </a:lnTo>
                <a:lnTo>
                  <a:pt x="165743" y="101280"/>
                </a:lnTo>
                <a:lnTo>
                  <a:pt x="165264" y="102759"/>
                </a:lnTo>
                <a:lnTo>
                  <a:pt x="164590" y="109391"/>
                </a:lnTo>
                <a:lnTo>
                  <a:pt x="164432" y="114653"/>
                </a:lnTo>
                <a:lnTo>
                  <a:pt x="165184" y="117389"/>
                </a:lnTo>
                <a:lnTo>
                  <a:pt x="168136" y="122970"/>
                </a:lnTo>
                <a:lnTo>
                  <a:pt x="170034" y="124839"/>
                </a:lnTo>
                <a:lnTo>
                  <a:pt x="172094" y="126085"/>
                </a:lnTo>
                <a:lnTo>
                  <a:pt x="177292" y="128422"/>
                </a:lnTo>
                <a:lnTo>
                  <a:pt x="180901" y="130379"/>
                </a:lnTo>
                <a:lnTo>
                  <a:pt x="184894" y="132636"/>
                </a:lnTo>
                <a:lnTo>
                  <a:pt x="191448" y="135143"/>
                </a:lnTo>
                <a:lnTo>
                  <a:pt x="197800" y="137210"/>
                </a:lnTo>
                <a:lnTo>
                  <a:pt x="201717" y="139095"/>
                </a:lnTo>
                <a:lnTo>
                  <a:pt x="214312" y="14572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SMARTInkAnnotation156"/>
          <p:cNvSpPr/>
          <p:nvPr/>
        </p:nvSpPr>
        <p:spPr>
          <a:xfrm>
            <a:off x="1474978" y="1899392"/>
            <a:ext cx="96648" cy="243734"/>
          </a:xfrm>
          <a:custGeom>
            <a:avLst/>
            <a:gdLst/>
            <a:ahLst/>
            <a:cxnLst/>
            <a:rect l="0" t="0" r="0" b="0"/>
            <a:pathLst>
              <a:path w="96648" h="243734">
                <a:moveTo>
                  <a:pt x="75215" y="183725"/>
                </a:moveTo>
                <a:lnTo>
                  <a:pt x="75215" y="179174"/>
                </a:lnTo>
                <a:lnTo>
                  <a:pt x="74422" y="177834"/>
                </a:lnTo>
                <a:lnTo>
                  <a:pt x="73099" y="176940"/>
                </a:lnTo>
                <a:lnTo>
                  <a:pt x="71423" y="176344"/>
                </a:lnTo>
                <a:lnTo>
                  <a:pt x="70306" y="174994"/>
                </a:lnTo>
                <a:lnTo>
                  <a:pt x="69561" y="173142"/>
                </a:lnTo>
                <a:lnTo>
                  <a:pt x="68733" y="168544"/>
                </a:lnTo>
                <a:lnTo>
                  <a:pt x="68366" y="163326"/>
                </a:lnTo>
                <a:lnTo>
                  <a:pt x="67474" y="160600"/>
                </a:lnTo>
                <a:lnTo>
                  <a:pt x="66086" y="157831"/>
                </a:lnTo>
                <a:lnTo>
                  <a:pt x="64366" y="155032"/>
                </a:lnTo>
                <a:lnTo>
                  <a:pt x="62426" y="152214"/>
                </a:lnTo>
                <a:lnTo>
                  <a:pt x="60339" y="149383"/>
                </a:lnTo>
                <a:lnTo>
                  <a:pt x="58154" y="146543"/>
                </a:lnTo>
                <a:lnTo>
                  <a:pt x="55110" y="144649"/>
                </a:lnTo>
                <a:lnTo>
                  <a:pt x="51493" y="143387"/>
                </a:lnTo>
                <a:lnTo>
                  <a:pt x="47494" y="142545"/>
                </a:lnTo>
                <a:lnTo>
                  <a:pt x="44035" y="142937"/>
                </a:lnTo>
                <a:lnTo>
                  <a:pt x="40934" y="144151"/>
                </a:lnTo>
                <a:lnTo>
                  <a:pt x="38074" y="145912"/>
                </a:lnTo>
                <a:lnTo>
                  <a:pt x="35373" y="148039"/>
                </a:lnTo>
                <a:lnTo>
                  <a:pt x="32779" y="150409"/>
                </a:lnTo>
                <a:lnTo>
                  <a:pt x="30256" y="152942"/>
                </a:lnTo>
                <a:lnTo>
                  <a:pt x="26986" y="155583"/>
                </a:lnTo>
                <a:lnTo>
                  <a:pt x="23219" y="158296"/>
                </a:lnTo>
                <a:lnTo>
                  <a:pt x="19120" y="161058"/>
                </a:lnTo>
                <a:lnTo>
                  <a:pt x="15593" y="166708"/>
                </a:lnTo>
                <a:lnTo>
                  <a:pt x="12449" y="174286"/>
                </a:lnTo>
                <a:lnTo>
                  <a:pt x="9558" y="183147"/>
                </a:lnTo>
                <a:lnTo>
                  <a:pt x="7631" y="190007"/>
                </a:lnTo>
                <a:lnTo>
                  <a:pt x="6347" y="195533"/>
                </a:lnTo>
                <a:lnTo>
                  <a:pt x="5491" y="200169"/>
                </a:lnTo>
                <a:lnTo>
                  <a:pt x="4126" y="204213"/>
                </a:lnTo>
                <a:lnTo>
                  <a:pt x="2422" y="207861"/>
                </a:lnTo>
                <a:lnTo>
                  <a:pt x="493" y="211246"/>
                </a:lnTo>
                <a:lnTo>
                  <a:pt x="0" y="214455"/>
                </a:lnTo>
                <a:lnTo>
                  <a:pt x="466" y="217547"/>
                </a:lnTo>
                <a:lnTo>
                  <a:pt x="2306" y="223522"/>
                </a:lnTo>
                <a:lnTo>
                  <a:pt x="3124" y="229353"/>
                </a:lnTo>
                <a:lnTo>
                  <a:pt x="4135" y="232241"/>
                </a:lnTo>
                <a:lnTo>
                  <a:pt x="5604" y="235119"/>
                </a:lnTo>
                <a:lnTo>
                  <a:pt x="7376" y="237990"/>
                </a:lnTo>
                <a:lnTo>
                  <a:pt x="9352" y="239904"/>
                </a:lnTo>
                <a:lnTo>
                  <a:pt x="11463" y="241180"/>
                </a:lnTo>
                <a:lnTo>
                  <a:pt x="13664" y="242031"/>
                </a:lnTo>
                <a:lnTo>
                  <a:pt x="15925" y="242598"/>
                </a:lnTo>
                <a:lnTo>
                  <a:pt x="18226" y="242976"/>
                </a:lnTo>
                <a:lnTo>
                  <a:pt x="20553" y="243228"/>
                </a:lnTo>
                <a:lnTo>
                  <a:pt x="22899" y="243396"/>
                </a:lnTo>
                <a:lnTo>
                  <a:pt x="27622" y="243583"/>
                </a:lnTo>
                <a:lnTo>
                  <a:pt x="29993" y="242680"/>
                </a:lnTo>
                <a:lnTo>
                  <a:pt x="32367" y="241126"/>
                </a:lnTo>
                <a:lnTo>
                  <a:pt x="34743" y="239137"/>
                </a:lnTo>
                <a:lnTo>
                  <a:pt x="37121" y="236859"/>
                </a:lnTo>
                <a:lnTo>
                  <a:pt x="39501" y="234388"/>
                </a:lnTo>
                <a:lnTo>
                  <a:pt x="41880" y="231788"/>
                </a:lnTo>
                <a:lnTo>
                  <a:pt x="46642" y="226359"/>
                </a:lnTo>
                <a:lnTo>
                  <a:pt x="49022" y="223578"/>
                </a:lnTo>
                <a:lnTo>
                  <a:pt x="51404" y="219818"/>
                </a:lnTo>
                <a:lnTo>
                  <a:pt x="53784" y="215407"/>
                </a:lnTo>
                <a:lnTo>
                  <a:pt x="56166" y="210562"/>
                </a:lnTo>
                <a:lnTo>
                  <a:pt x="58547" y="204474"/>
                </a:lnTo>
                <a:lnTo>
                  <a:pt x="60928" y="197557"/>
                </a:lnTo>
                <a:lnTo>
                  <a:pt x="63309" y="190089"/>
                </a:lnTo>
                <a:lnTo>
                  <a:pt x="64897" y="182253"/>
                </a:lnTo>
                <a:lnTo>
                  <a:pt x="65955" y="174171"/>
                </a:lnTo>
                <a:lnTo>
                  <a:pt x="66660" y="165926"/>
                </a:lnTo>
                <a:lnTo>
                  <a:pt x="67925" y="158524"/>
                </a:lnTo>
                <a:lnTo>
                  <a:pt x="69561" y="151684"/>
                </a:lnTo>
                <a:lnTo>
                  <a:pt x="71446" y="145220"/>
                </a:lnTo>
                <a:lnTo>
                  <a:pt x="72702" y="138052"/>
                </a:lnTo>
                <a:lnTo>
                  <a:pt x="73540" y="130417"/>
                </a:lnTo>
                <a:lnTo>
                  <a:pt x="74098" y="122469"/>
                </a:lnTo>
                <a:lnTo>
                  <a:pt x="74471" y="114312"/>
                </a:lnTo>
                <a:lnTo>
                  <a:pt x="74884" y="97630"/>
                </a:lnTo>
                <a:lnTo>
                  <a:pt x="75186" y="51083"/>
                </a:lnTo>
                <a:lnTo>
                  <a:pt x="74402" y="44815"/>
                </a:lnTo>
                <a:lnTo>
                  <a:pt x="73086" y="38731"/>
                </a:lnTo>
                <a:lnTo>
                  <a:pt x="71414" y="32770"/>
                </a:lnTo>
                <a:lnTo>
                  <a:pt x="70300" y="27843"/>
                </a:lnTo>
                <a:lnTo>
                  <a:pt x="69557" y="23606"/>
                </a:lnTo>
                <a:lnTo>
                  <a:pt x="68732" y="16359"/>
                </a:lnTo>
                <a:lnTo>
                  <a:pt x="68365" y="9963"/>
                </a:lnTo>
                <a:lnTo>
                  <a:pt x="68202" y="3945"/>
                </a:lnTo>
                <a:lnTo>
                  <a:pt x="68130" y="0"/>
                </a:lnTo>
                <a:lnTo>
                  <a:pt x="68079" y="7578"/>
                </a:lnTo>
                <a:lnTo>
                  <a:pt x="68072" y="48787"/>
                </a:lnTo>
                <a:lnTo>
                  <a:pt x="67278" y="56619"/>
                </a:lnTo>
                <a:lnTo>
                  <a:pt x="65955" y="64697"/>
                </a:lnTo>
                <a:lnTo>
                  <a:pt x="64279" y="72941"/>
                </a:lnTo>
                <a:lnTo>
                  <a:pt x="63162" y="81294"/>
                </a:lnTo>
                <a:lnTo>
                  <a:pt x="62417" y="89720"/>
                </a:lnTo>
                <a:lnTo>
                  <a:pt x="61921" y="98195"/>
                </a:lnTo>
                <a:lnTo>
                  <a:pt x="62383" y="106702"/>
                </a:lnTo>
                <a:lnTo>
                  <a:pt x="63486" y="115232"/>
                </a:lnTo>
                <a:lnTo>
                  <a:pt x="65014" y="123775"/>
                </a:lnTo>
                <a:lnTo>
                  <a:pt x="66034" y="132329"/>
                </a:lnTo>
                <a:lnTo>
                  <a:pt x="66713" y="140888"/>
                </a:lnTo>
                <a:lnTo>
                  <a:pt x="67166" y="149452"/>
                </a:lnTo>
                <a:lnTo>
                  <a:pt x="68261" y="157066"/>
                </a:lnTo>
                <a:lnTo>
                  <a:pt x="69786" y="164048"/>
                </a:lnTo>
                <a:lnTo>
                  <a:pt x="77935" y="193491"/>
                </a:lnTo>
                <a:lnTo>
                  <a:pt x="80204" y="200713"/>
                </a:lnTo>
                <a:lnTo>
                  <a:pt x="82509" y="207433"/>
                </a:lnTo>
                <a:lnTo>
                  <a:pt x="84841" y="213818"/>
                </a:lnTo>
                <a:lnTo>
                  <a:pt x="86395" y="219027"/>
                </a:lnTo>
                <a:lnTo>
                  <a:pt x="87431" y="223452"/>
                </a:lnTo>
                <a:lnTo>
                  <a:pt x="96647" y="24373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SMARTInkAnnotation157"/>
          <p:cNvSpPr/>
          <p:nvPr/>
        </p:nvSpPr>
        <p:spPr>
          <a:xfrm>
            <a:off x="1607382" y="2048858"/>
            <a:ext cx="64256" cy="124345"/>
          </a:xfrm>
          <a:custGeom>
            <a:avLst/>
            <a:gdLst/>
            <a:ahLst/>
            <a:cxnLst/>
            <a:rect l="0" t="0" r="0" b="0"/>
            <a:pathLst>
              <a:path w="64256" h="124345">
                <a:moveTo>
                  <a:pt x="64255" y="8542"/>
                </a:moveTo>
                <a:lnTo>
                  <a:pt x="58104" y="1161"/>
                </a:lnTo>
                <a:lnTo>
                  <a:pt x="56979" y="763"/>
                </a:lnTo>
                <a:lnTo>
                  <a:pt x="55436" y="499"/>
                </a:lnTo>
                <a:lnTo>
                  <a:pt x="51048" y="74"/>
                </a:lnTo>
                <a:lnTo>
                  <a:pt x="48331" y="15"/>
                </a:lnTo>
                <a:lnTo>
                  <a:pt x="46495" y="0"/>
                </a:lnTo>
                <a:lnTo>
                  <a:pt x="44478" y="1895"/>
                </a:lnTo>
                <a:lnTo>
                  <a:pt x="42339" y="5063"/>
                </a:lnTo>
                <a:lnTo>
                  <a:pt x="40119" y="9080"/>
                </a:lnTo>
                <a:lnTo>
                  <a:pt x="37846" y="12710"/>
                </a:lnTo>
                <a:lnTo>
                  <a:pt x="35536" y="16083"/>
                </a:lnTo>
                <a:lnTo>
                  <a:pt x="33203" y="19284"/>
                </a:lnTo>
                <a:lnTo>
                  <a:pt x="30060" y="24276"/>
                </a:lnTo>
                <a:lnTo>
                  <a:pt x="22334" y="37442"/>
                </a:lnTo>
                <a:lnTo>
                  <a:pt x="18845" y="44001"/>
                </a:lnTo>
                <a:lnTo>
                  <a:pt x="15725" y="50279"/>
                </a:lnTo>
                <a:lnTo>
                  <a:pt x="12852" y="56369"/>
                </a:lnTo>
                <a:lnTo>
                  <a:pt x="7543" y="68216"/>
                </a:lnTo>
                <a:lnTo>
                  <a:pt x="5016" y="74042"/>
                </a:lnTo>
                <a:lnTo>
                  <a:pt x="3331" y="78878"/>
                </a:lnTo>
                <a:lnTo>
                  <a:pt x="2208" y="83055"/>
                </a:lnTo>
                <a:lnTo>
                  <a:pt x="1459" y="86792"/>
                </a:lnTo>
                <a:lnTo>
                  <a:pt x="960" y="90236"/>
                </a:lnTo>
                <a:lnTo>
                  <a:pt x="627" y="93485"/>
                </a:lnTo>
                <a:lnTo>
                  <a:pt x="405" y="96603"/>
                </a:lnTo>
                <a:lnTo>
                  <a:pt x="257" y="100587"/>
                </a:lnTo>
                <a:lnTo>
                  <a:pt x="0" y="117053"/>
                </a:lnTo>
                <a:lnTo>
                  <a:pt x="781" y="118983"/>
                </a:lnTo>
                <a:lnTo>
                  <a:pt x="2095" y="121222"/>
                </a:lnTo>
                <a:lnTo>
                  <a:pt x="3765" y="123667"/>
                </a:lnTo>
                <a:lnTo>
                  <a:pt x="5672" y="124344"/>
                </a:lnTo>
                <a:lnTo>
                  <a:pt x="7737" y="123843"/>
                </a:lnTo>
                <a:lnTo>
                  <a:pt x="9908" y="122557"/>
                </a:lnTo>
                <a:lnTo>
                  <a:pt x="12148" y="120747"/>
                </a:lnTo>
                <a:lnTo>
                  <a:pt x="14436" y="118588"/>
                </a:lnTo>
                <a:lnTo>
                  <a:pt x="16755" y="116196"/>
                </a:lnTo>
                <a:lnTo>
                  <a:pt x="19095" y="112696"/>
                </a:lnTo>
                <a:lnTo>
                  <a:pt x="21448" y="108458"/>
                </a:lnTo>
                <a:lnTo>
                  <a:pt x="23811" y="103727"/>
                </a:lnTo>
                <a:lnTo>
                  <a:pt x="26180" y="99621"/>
                </a:lnTo>
                <a:lnTo>
                  <a:pt x="28553" y="95932"/>
                </a:lnTo>
                <a:lnTo>
                  <a:pt x="30928" y="92519"/>
                </a:lnTo>
                <a:lnTo>
                  <a:pt x="32512" y="88339"/>
                </a:lnTo>
                <a:lnTo>
                  <a:pt x="33568" y="83647"/>
                </a:lnTo>
                <a:lnTo>
                  <a:pt x="34272" y="78615"/>
                </a:lnTo>
                <a:lnTo>
                  <a:pt x="34741" y="73354"/>
                </a:lnTo>
                <a:lnTo>
                  <a:pt x="35054" y="67943"/>
                </a:lnTo>
                <a:lnTo>
                  <a:pt x="35402" y="57802"/>
                </a:lnTo>
                <a:lnTo>
                  <a:pt x="35597" y="46738"/>
                </a:lnTo>
                <a:lnTo>
                  <a:pt x="35669" y="31540"/>
                </a:lnTo>
                <a:lnTo>
                  <a:pt x="36466" y="29589"/>
                </a:lnTo>
                <a:lnTo>
                  <a:pt x="37792" y="28288"/>
                </a:lnTo>
                <a:lnTo>
                  <a:pt x="41830" y="26200"/>
                </a:lnTo>
                <a:lnTo>
                  <a:pt x="42161" y="26982"/>
                </a:lnTo>
                <a:lnTo>
                  <a:pt x="42529" y="30390"/>
                </a:lnTo>
                <a:lnTo>
                  <a:pt x="42627" y="33584"/>
                </a:lnTo>
                <a:lnTo>
                  <a:pt x="42785" y="49860"/>
                </a:lnTo>
                <a:lnTo>
                  <a:pt x="42823" y="92723"/>
                </a:lnTo>
                <a:lnTo>
                  <a:pt x="43617" y="97047"/>
                </a:lnTo>
                <a:lnTo>
                  <a:pt x="44940" y="100883"/>
                </a:lnTo>
                <a:lnTo>
                  <a:pt x="46616" y="104392"/>
                </a:lnTo>
                <a:lnTo>
                  <a:pt x="47733" y="107685"/>
                </a:lnTo>
                <a:lnTo>
                  <a:pt x="48478" y="110832"/>
                </a:lnTo>
                <a:lnTo>
                  <a:pt x="49968" y="1199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SMARTInkAnnotation158"/>
          <p:cNvSpPr/>
          <p:nvPr/>
        </p:nvSpPr>
        <p:spPr>
          <a:xfrm>
            <a:off x="1685925" y="1911667"/>
            <a:ext cx="50007" cy="180023"/>
          </a:xfrm>
          <a:custGeom>
            <a:avLst/>
            <a:gdLst/>
            <a:ahLst/>
            <a:cxnLst/>
            <a:rect l="0" t="0" r="0" b="0"/>
            <a:pathLst>
              <a:path w="50007" h="180023">
                <a:moveTo>
                  <a:pt x="0" y="180022"/>
                </a:moveTo>
                <a:lnTo>
                  <a:pt x="0" y="175472"/>
                </a:lnTo>
                <a:lnTo>
                  <a:pt x="793" y="172226"/>
                </a:lnTo>
                <a:lnTo>
                  <a:pt x="2116" y="168157"/>
                </a:lnTo>
                <a:lnTo>
                  <a:pt x="3792" y="163540"/>
                </a:lnTo>
                <a:lnTo>
                  <a:pt x="4909" y="159509"/>
                </a:lnTo>
                <a:lnTo>
                  <a:pt x="5654" y="155869"/>
                </a:lnTo>
                <a:lnTo>
                  <a:pt x="6150" y="152490"/>
                </a:lnTo>
                <a:lnTo>
                  <a:pt x="7275" y="147380"/>
                </a:lnTo>
                <a:lnTo>
                  <a:pt x="10641" y="134082"/>
                </a:lnTo>
                <a:lnTo>
                  <a:pt x="38108" y="34266"/>
                </a:lnTo>
                <a:lnTo>
                  <a:pt x="40487" y="27607"/>
                </a:lnTo>
                <a:lnTo>
                  <a:pt x="42866" y="22215"/>
                </a:lnTo>
                <a:lnTo>
                  <a:pt x="45246" y="17667"/>
                </a:lnTo>
                <a:lnTo>
                  <a:pt x="46833" y="13683"/>
                </a:lnTo>
                <a:lnTo>
                  <a:pt x="47890" y="10075"/>
                </a:lnTo>
                <a:lnTo>
                  <a:pt x="50006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SMARTInkAnnotation159"/>
          <p:cNvSpPr/>
          <p:nvPr/>
        </p:nvSpPr>
        <p:spPr>
          <a:xfrm>
            <a:off x="1693068" y="1907094"/>
            <a:ext cx="214314" cy="317757"/>
          </a:xfrm>
          <a:custGeom>
            <a:avLst/>
            <a:gdLst/>
            <a:ahLst/>
            <a:cxnLst/>
            <a:rect l="0" t="0" r="0" b="0"/>
            <a:pathLst>
              <a:path w="214314" h="317757">
                <a:moveTo>
                  <a:pt x="0" y="304610"/>
                </a:moveTo>
                <a:lnTo>
                  <a:pt x="3793" y="304610"/>
                </a:lnTo>
                <a:lnTo>
                  <a:pt x="9888" y="302070"/>
                </a:lnTo>
                <a:lnTo>
                  <a:pt x="13736" y="300060"/>
                </a:lnTo>
                <a:lnTo>
                  <a:pt x="17889" y="296814"/>
                </a:lnTo>
                <a:lnTo>
                  <a:pt x="22245" y="292745"/>
                </a:lnTo>
                <a:lnTo>
                  <a:pt x="26736" y="288128"/>
                </a:lnTo>
                <a:lnTo>
                  <a:pt x="32111" y="283144"/>
                </a:lnTo>
                <a:lnTo>
                  <a:pt x="38077" y="277917"/>
                </a:lnTo>
                <a:lnTo>
                  <a:pt x="51054" y="267029"/>
                </a:lnTo>
                <a:lnTo>
                  <a:pt x="64760" y="255840"/>
                </a:lnTo>
                <a:lnTo>
                  <a:pt x="70954" y="250190"/>
                </a:lnTo>
                <a:lnTo>
                  <a:pt x="76672" y="244517"/>
                </a:lnTo>
                <a:lnTo>
                  <a:pt x="82071" y="238831"/>
                </a:lnTo>
                <a:lnTo>
                  <a:pt x="87258" y="231230"/>
                </a:lnTo>
                <a:lnTo>
                  <a:pt x="92303" y="222353"/>
                </a:lnTo>
                <a:lnTo>
                  <a:pt x="97254" y="212625"/>
                </a:lnTo>
                <a:lnTo>
                  <a:pt x="102142" y="204234"/>
                </a:lnTo>
                <a:lnTo>
                  <a:pt x="106989" y="196735"/>
                </a:lnTo>
                <a:lnTo>
                  <a:pt x="111807" y="189831"/>
                </a:lnTo>
                <a:lnTo>
                  <a:pt x="116607" y="182371"/>
                </a:lnTo>
                <a:lnTo>
                  <a:pt x="121394" y="174540"/>
                </a:lnTo>
                <a:lnTo>
                  <a:pt x="126174" y="166462"/>
                </a:lnTo>
                <a:lnTo>
                  <a:pt x="130153" y="158219"/>
                </a:lnTo>
                <a:lnTo>
                  <a:pt x="133600" y="149866"/>
                </a:lnTo>
                <a:lnTo>
                  <a:pt x="136692" y="141440"/>
                </a:lnTo>
                <a:lnTo>
                  <a:pt x="140341" y="132965"/>
                </a:lnTo>
                <a:lnTo>
                  <a:pt x="144360" y="124458"/>
                </a:lnTo>
                <a:lnTo>
                  <a:pt x="148628" y="115929"/>
                </a:lnTo>
                <a:lnTo>
                  <a:pt x="152267" y="108338"/>
                </a:lnTo>
                <a:lnTo>
                  <a:pt x="158426" y="94823"/>
                </a:lnTo>
                <a:lnTo>
                  <a:pt x="160386" y="87600"/>
                </a:lnTo>
                <a:lnTo>
                  <a:pt x="161693" y="79927"/>
                </a:lnTo>
                <a:lnTo>
                  <a:pt x="162564" y="71954"/>
                </a:lnTo>
                <a:lnTo>
                  <a:pt x="163939" y="64734"/>
                </a:lnTo>
                <a:lnTo>
                  <a:pt x="165649" y="58015"/>
                </a:lnTo>
                <a:lnTo>
                  <a:pt x="167583" y="51631"/>
                </a:lnTo>
                <a:lnTo>
                  <a:pt x="168872" y="45470"/>
                </a:lnTo>
                <a:lnTo>
                  <a:pt x="169731" y="39458"/>
                </a:lnTo>
                <a:lnTo>
                  <a:pt x="170305" y="33545"/>
                </a:lnTo>
                <a:lnTo>
                  <a:pt x="170941" y="24434"/>
                </a:lnTo>
                <a:lnTo>
                  <a:pt x="171111" y="20671"/>
                </a:lnTo>
                <a:lnTo>
                  <a:pt x="170430" y="17210"/>
                </a:lnTo>
                <a:lnTo>
                  <a:pt x="165751" y="7352"/>
                </a:lnTo>
                <a:lnTo>
                  <a:pt x="165270" y="6426"/>
                </a:lnTo>
                <a:lnTo>
                  <a:pt x="160800" y="571"/>
                </a:lnTo>
                <a:lnTo>
                  <a:pt x="158000" y="0"/>
                </a:lnTo>
                <a:lnTo>
                  <a:pt x="154546" y="572"/>
                </a:lnTo>
                <a:lnTo>
                  <a:pt x="150655" y="1906"/>
                </a:lnTo>
                <a:lnTo>
                  <a:pt x="146475" y="2795"/>
                </a:lnTo>
                <a:lnTo>
                  <a:pt x="142100" y="3388"/>
                </a:lnTo>
                <a:lnTo>
                  <a:pt x="137596" y="3783"/>
                </a:lnTo>
                <a:lnTo>
                  <a:pt x="133799" y="4999"/>
                </a:lnTo>
                <a:lnTo>
                  <a:pt x="127465" y="8890"/>
                </a:lnTo>
                <a:lnTo>
                  <a:pt x="123076" y="14118"/>
                </a:lnTo>
                <a:lnTo>
                  <a:pt x="117770" y="21414"/>
                </a:lnTo>
                <a:lnTo>
                  <a:pt x="111851" y="30088"/>
                </a:lnTo>
                <a:lnTo>
                  <a:pt x="107111" y="38728"/>
                </a:lnTo>
                <a:lnTo>
                  <a:pt x="103158" y="47346"/>
                </a:lnTo>
                <a:lnTo>
                  <a:pt x="91109" y="77157"/>
                </a:lnTo>
                <a:lnTo>
                  <a:pt x="88520" y="84395"/>
                </a:lnTo>
                <a:lnTo>
                  <a:pt x="86001" y="92078"/>
                </a:lnTo>
                <a:lnTo>
                  <a:pt x="83528" y="100057"/>
                </a:lnTo>
                <a:lnTo>
                  <a:pt x="81879" y="108234"/>
                </a:lnTo>
                <a:lnTo>
                  <a:pt x="80780" y="116543"/>
                </a:lnTo>
                <a:lnTo>
                  <a:pt x="80047" y="124940"/>
                </a:lnTo>
                <a:lnTo>
                  <a:pt x="78765" y="133395"/>
                </a:lnTo>
                <a:lnTo>
                  <a:pt x="77116" y="141889"/>
                </a:lnTo>
                <a:lnTo>
                  <a:pt x="75224" y="150410"/>
                </a:lnTo>
                <a:lnTo>
                  <a:pt x="73962" y="158947"/>
                </a:lnTo>
                <a:lnTo>
                  <a:pt x="73120" y="167497"/>
                </a:lnTo>
                <a:lnTo>
                  <a:pt x="72559" y="176054"/>
                </a:lnTo>
                <a:lnTo>
                  <a:pt x="72979" y="184616"/>
                </a:lnTo>
                <a:lnTo>
                  <a:pt x="74053" y="193182"/>
                </a:lnTo>
                <a:lnTo>
                  <a:pt x="75562" y="201750"/>
                </a:lnTo>
                <a:lnTo>
                  <a:pt x="77363" y="209367"/>
                </a:lnTo>
                <a:lnTo>
                  <a:pt x="79356" y="216350"/>
                </a:lnTo>
                <a:lnTo>
                  <a:pt x="81479" y="222910"/>
                </a:lnTo>
                <a:lnTo>
                  <a:pt x="85955" y="237819"/>
                </a:lnTo>
                <a:lnTo>
                  <a:pt x="88260" y="245796"/>
                </a:lnTo>
                <a:lnTo>
                  <a:pt x="90590" y="253018"/>
                </a:lnTo>
                <a:lnTo>
                  <a:pt x="92937" y="259738"/>
                </a:lnTo>
                <a:lnTo>
                  <a:pt x="95296" y="266123"/>
                </a:lnTo>
                <a:lnTo>
                  <a:pt x="100033" y="278297"/>
                </a:lnTo>
                <a:lnTo>
                  <a:pt x="102408" y="284211"/>
                </a:lnTo>
                <a:lnTo>
                  <a:pt x="105578" y="289106"/>
                </a:lnTo>
                <a:lnTo>
                  <a:pt x="109279" y="293322"/>
                </a:lnTo>
                <a:lnTo>
                  <a:pt x="113334" y="297085"/>
                </a:lnTo>
                <a:lnTo>
                  <a:pt x="119956" y="303806"/>
                </a:lnTo>
                <a:lnTo>
                  <a:pt x="122833" y="306931"/>
                </a:lnTo>
                <a:lnTo>
                  <a:pt x="126339" y="309015"/>
                </a:lnTo>
                <a:lnTo>
                  <a:pt x="130264" y="310405"/>
                </a:lnTo>
                <a:lnTo>
                  <a:pt x="134468" y="311331"/>
                </a:lnTo>
                <a:lnTo>
                  <a:pt x="138064" y="312901"/>
                </a:lnTo>
                <a:lnTo>
                  <a:pt x="144177" y="317185"/>
                </a:lnTo>
                <a:lnTo>
                  <a:pt x="146918" y="317756"/>
                </a:lnTo>
                <a:lnTo>
                  <a:pt x="149539" y="317184"/>
                </a:lnTo>
                <a:lnTo>
                  <a:pt x="152080" y="315850"/>
                </a:lnTo>
                <a:lnTo>
                  <a:pt x="155362" y="314961"/>
                </a:lnTo>
                <a:lnTo>
                  <a:pt x="159137" y="314369"/>
                </a:lnTo>
                <a:lnTo>
                  <a:pt x="163241" y="313973"/>
                </a:lnTo>
                <a:lnTo>
                  <a:pt x="166771" y="312757"/>
                </a:lnTo>
                <a:lnTo>
                  <a:pt x="172810" y="308866"/>
                </a:lnTo>
                <a:lnTo>
                  <a:pt x="178140" y="303962"/>
                </a:lnTo>
                <a:lnTo>
                  <a:pt x="183949" y="297655"/>
                </a:lnTo>
                <a:lnTo>
                  <a:pt x="191822" y="288502"/>
                </a:lnTo>
                <a:lnTo>
                  <a:pt x="196379" y="280624"/>
                </a:lnTo>
                <a:lnTo>
                  <a:pt x="197595" y="277189"/>
                </a:lnTo>
                <a:lnTo>
                  <a:pt x="198945" y="268293"/>
                </a:lnTo>
                <a:lnTo>
                  <a:pt x="199545" y="258942"/>
                </a:lnTo>
                <a:lnTo>
                  <a:pt x="199812" y="251611"/>
                </a:lnTo>
                <a:lnTo>
                  <a:pt x="199962" y="242129"/>
                </a:lnTo>
                <a:lnTo>
                  <a:pt x="200007" y="233286"/>
                </a:lnTo>
                <a:lnTo>
                  <a:pt x="199219" y="231344"/>
                </a:lnTo>
                <a:lnTo>
                  <a:pt x="197900" y="230049"/>
                </a:lnTo>
                <a:lnTo>
                  <a:pt x="196227" y="229185"/>
                </a:lnTo>
                <a:lnTo>
                  <a:pt x="195112" y="227657"/>
                </a:lnTo>
                <a:lnTo>
                  <a:pt x="194369" y="225686"/>
                </a:lnTo>
                <a:lnTo>
                  <a:pt x="193873" y="223419"/>
                </a:lnTo>
                <a:lnTo>
                  <a:pt x="192749" y="221908"/>
                </a:lnTo>
                <a:lnTo>
                  <a:pt x="191206" y="220900"/>
                </a:lnTo>
                <a:lnTo>
                  <a:pt x="189383" y="220229"/>
                </a:lnTo>
                <a:lnTo>
                  <a:pt x="187374" y="220734"/>
                </a:lnTo>
                <a:lnTo>
                  <a:pt x="183026" y="223834"/>
                </a:lnTo>
                <a:lnTo>
                  <a:pt x="181548" y="225995"/>
                </a:lnTo>
                <a:lnTo>
                  <a:pt x="180564" y="228388"/>
                </a:lnTo>
                <a:lnTo>
                  <a:pt x="178983" y="234521"/>
                </a:lnTo>
                <a:lnTo>
                  <a:pt x="178767" y="240440"/>
                </a:lnTo>
                <a:lnTo>
                  <a:pt x="178628" y="255211"/>
                </a:lnTo>
                <a:lnTo>
                  <a:pt x="179411" y="258342"/>
                </a:lnTo>
                <a:lnTo>
                  <a:pt x="184304" y="268253"/>
                </a:lnTo>
                <a:lnTo>
                  <a:pt x="188540" y="277657"/>
                </a:lnTo>
                <a:lnTo>
                  <a:pt x="193069" y="285646"/>
                </a:lnTo>
                <a:lnTo>
                  <a:pt x="197727" y="292372"/>
                </a:lnTo>
                <a:lnTo>
                  <a:pt x="202443" y="298536"/>
                </a:lnTo>
                <a:lnTo>
                  <a:pt x="204812" y="300561"/>
                </a:lnTo>
                <a:lnTo>
                  <a:pt x="207185" y="301911"/>
                </a:lnTo>
                <a:lnTo>
                  <a:pt x="214313" y="3046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SMARTInkAnnotation160"/>
          <p:cNvSpPr/>
          <p:nvPr/>
        </p:nvSpPr>
        <p:spPr>
          <a:xfrm>
            <a:off x="1943100" y="2091948"/>
            <a:ext cx="242888" cy="136903"/>
          </a:xfrm>
          <a:custGeom>
            <a:avLst/>
            <a:gdLst/>
            <a:ahLst/>
            <a:cxnLst/>
            <a:rect l="0" t="0" r="0" b="0"/>
            <a:pathLst>
              <a:path w="242888" h="136903">
                <a:moveTo>
                  <a:pt x="0" y="136902"/>
                </a:moveTo>
                <a:lnTo>
                  <a:pt x="3792" y="132351"/>
                </a:lnTo>
                <a:lnTo>
                  <a:pt x="4909" y="130058"/>
                </a:lnTo>
                <a:lnTo>
                  <a:pt x="5654" y="127576"/>
                </a:lnTo>
                <a:lnTo>
                  <a:pt x="6849" y="121301"/>
                </a:lnTo>
                <a:lnTo>
                  <a:pt x="7741" y="118881"/>
                </a:lnTo>
                <a:lnTo>
                  <a:pt x="10848" y="111113"/>
                </a:lnTo>
                <a:lnTo>
                  <a:pt x="37141" y="47769"/>
                </a:lnTo>
                <a:lnTo>
                  <a:pt x="39842" y="42237"/>
                </a:lnTo>
                <a:lnTo>
                  <a:pt x="42436" y="37597"/>
                </a:lnTo>
                <a:lnTo>
                  <a:pt x="44959" y="33551"/>
                </a:lnTo>
                <a:lnTo>
                  <a:pt x="47435" y="29901"/>
                </a:lnTo>
                <a:lnTo>
                  <a:pt x="49879" y="26515"/>
                </a:lnTo>
                <a:lnTo>
                  <a:pt x="52303" y="23306"/>
                </a:lnTo>
                <a:lnTo>
                  <a:pt x="54712" y="19261"/>
                </a:lnTo>
                <a:lnTo>
                  <a:pt x="57112" y="14660"/>
                </a:lnTo>
                <a:lnTo>
                  <a:pt x="59506" y="9687"/>
                </a:lnTo>
                <a:lnTo>
                  <a:pt x="61895" y="6372"/>
                </a:lnTo>
                <a:lnTo>
                  <a:pt x="64282" y="4162"/>
                </a:lnTo>
                <a:lnTo>
                  <a:pt x="70024" y="615"/>
                </a:lnTo>
                <a:lnTo>
                  <a:pt x="74811" y="0"/>
                </a:lnTo>
                <a:lnTo>
                  <a:pt x="76067" y="867"/>
                </a:lnTo>
                <a:lnTo>
                  <a:pt x="76905" y="2397"/>
                </a:lnTo>
                <a:lnTo>
                  <a:pt x="77464" y="4369"/>
                </a:lnTo>
                <a:lnTo>
                  <a:pt x="77836" y="7589"/>
                </a:lnTo>
                <a:lnTo>
                  <a:pt x="78084" y="11641"/>
                </a:lnTo>
                <a:lnTo>
                  <a:pt x="78250" y="16247"/>
                </a:lnTo>
                <a:lnTo>
                  <a:pt x="78433" y="26445"/>
                </a:lnTo>
                <a:lnTo>
                  <a:pt x="78572" y="58141"/>
                </a:lnTo>
                <a:lnTo>
                  <a:pt x="77781" y="62487"/>
                </a:lnTo>
                <a:lnTo>
                  <a:pt x="76460" y="66337"/>
                </a:lnTo>
                <a:lnTo>
                  <a:pt x="74786" y="69856"/>
                </a:lnTo>
                <a:lnTo>
                  <a:pt x="73670" y="73154"/>
                </a:lnTo>
                <a:lnTo>
                  <a:pt x="72925" y="76306"/>
                </a:lnTo>
                <a:lnTo>
                  <a:pt x="71731" y="83657"/>
                </a:lnTo>
                <a:lnTo>
                  <a:pt x="72427" y="85213"/>
                </a:lnTo>
                <a:lnTo>
                  <a:pt x="75317" y="89481"/>
                </a:lnTo>
                <a:lnTo>
                  <a:pt x="76405" y="90048"/>
                </a:lnTo>
                <a:lnTo>
                  <a:pt x="77130" y="89473"/>
                </a:lnTo>
                <a:lnTo>
                  <a:pt x="77614" y="88138"/>
                </a:lnTo>
                <a:lnTo>
                  <a:pt x="78151" y="84114"/>
                </a:lnTo>
                <a:lnTo>
                  <a:pt x="78294" y="81707"/>
                </a:lnTo>
                <a:lnTo>
                  <a:pt x="79183" y="79150"/>
                </a:lnTo>
                <a:lnTo>
                  <a:pt x="80570" y="76493"/>
                </a:lnTo>
                <a:lnTo>
                  <a:pt x="82288" y="73770"/>
                </a:lnTo>
                <a:lnTo>
                  <a:pt x="83434" y="71001"/>
                </a:lnTo>
                <a:lnTo>
                  <a:pt x="84197" y="68203"/>
                </a:lnTo>
                <a:lnTo>
                  <a:pt x="84706" y="65385"/>
                </a:lnTo>
                <a:lnTo>
                  <a:pt x="85839" y="62554"/>
                </a:lnTo>
                <a:lnTo>
                  <a:pt x="87389" y="59714"/>
                </a:lnTo>
                <a:lnTo>
                  <a:pt x="89215" y="56868"/>
                </a:lnTo>
                <a:lnTo>
                  <a:pt x="91226" y="53066"/>
                </a:lnTo>
                <a:lnTo>
                  <a:pt x="93361" y="48626"/>
                </a:lnTo>
                <a:lnTo>
                  <a:pt x="98698" y="36915"/>
                </a:lnTo>
                <a:lnTo>
                  <a:pt x="99930" y="35954"/>
                </a:lnTo>
                <a:lnTo>
                  <a:pt x="103415" y="34886"/>
                </a:lnTo>
                <a:lnTo>
                  <a:pt x="104662" y="35554"/>
                </a:lnTo>
                <a:lnTo>
                  <a:pt x="105493" y="36951"/>
                </a:lnTo>
                <a:lnTo>
                  <a:pt x="106417" y="41044"/>
                </a:lnTo>
                <a:lnTo>
                  <a:pt x="106663" y="43469"/>
                </a:lnTo>
                <a:lnTo>
                  <a:pt x="106827" y="46038"/>
                </a:lnTo>
                <a:lnTo>
                  <a:pt x="107731" y="48704"/>
                </a:lnTo>
                <a:lnTo>
                  <a:pt x="109127" y="51433"/>
                </a:lnTo>
                <a:lnTo>
                  <a:pt x="110851" y="54205"/>
                </a:lnTo>
                <a:lnTo>
                  <a:pt x="112794" y="57006"/>
                </a:lnTo>
                <a:lnTo>
                  <a:pt x="114884" y="59825"/>
                </a:lnTo>
                <a:lnTo>
                  <a:pt x="119322" y="65498"/>
                </a:lnTo>
                <a:lnTo>
                  <a:pt x="123940" y="71194"/>
                </a:lnTo>
                <a:lnTo>
                  <a:pt x="125489" y="74047"/>
                </a:lnTo>
                <a:lnTo>
                  <a:pt x="126522" y="76901"/>
                </a:lnTo>
                <a:lnTo>
                  <a:pt x="127210" y="79756"/>
                </a:lnTo>
                <a:lnTo>
                  <a:pt x="129256" y="81660"/>
                </a:lnTo>
                <a:lnTo>
                  <a:pt x="132208" y="82929"/>
                </a:lnTo>
                <a:lnTo>
                  <a:pt x="138927" y="84339"/>
                </a:lnTo>
                <a:lnTo>
                  <a:pt x="144560" y="84965"/>
                </a:lnTo>
                <a:lnTo>
                  <a:pt x="148761" y="85132"/>
                </a:lnTo>
                <a:lnTo>
                  <a:pt x="159778" y="85318"/>
                </a:lnTo>
                <a:lnTo>
                  <a:pt x="165256" y="84415"/>
                </a:lnTo>
                <a:lnTo>
                  <a:pt x="170495" y="82861"/>
                </a:lnTo>
                <a:lnTo>
                  <a:pt x="175576" y="80872"/>
                </a:lnTo>
                <a:lnTo>
                  <a:pt x="179757" y="79546"/>
                </a:lnTo>
                <a:lnTo>
                  <a:pt x="186519" y="78073"/>
                </a:lnTo>
                <a:lnTo>
                  <a:pt x="192170" y="74878"/>
                </a:lnTo>
                <a:lnTo>
                  <a:pt x="194788" y="72692"/>
                </a:lnTo>
                <a:lnTo>
                  <a:pt x="197327" y="69330"/>
                </a:lnTo>
                <a:lnTo>
                  <a:pt x="199814" y="65184"/>
                </a:lnTo>
                <a:lnTo>
                  <a:pt x="202265" y="60515"/>
                </a:lnTo>
                <a:lnTo>
                  <a:pt x="204693" y="56450"/>
                </a:lnTo>
                <a:lnTo>
                  <a:pt x="207106" y="52787"/>
                </a:lnTo>
                <a:lnTo>
                  <a:pt x="209508" y="49393"/>
                </a:lnTo>
                <a:lnTo>
                  <a:pt x="211109" y="46177"/>
                </a:lnTo>
                <a:lnTo>
                  <a:pt x="212177" y="43081"/>
                </a:lnTo>
                <a:lnTo>
                  <a:pt x="212888" y="40065"/>
                </a:lnTo>
                <a:lnTo>
                  <a:pt x="213363" y="37101"/>
                </a:lnTo>
                <a:lnTo>
                  <a:pt x="213679" y="34173"/>
                </a:lnTo>
                <a:lnTo>
                  <a:pt x="213890" y="31268"/>
                </a:lnTo>
                <a:lnTo>
                  <a:pt x="214031" y="28379"/>
                </a:lnTo>
                <a:lnTo>
                  <a:pt x="214187" y="22630"/>
                </a:lnTo>
                <a:lnTo>
                  <a:pt x="214275" y="14037"/>
                </a:lnTo>
                <a:lnTo>
                  <a:pt x="213493" y="12130"/>
                </a:lnTo>
                <a:lnTo>
                  <a:pt x="212179" y="10858"/>
                </a:lnTo>
                <a:lnTo>
                  <a:pt x="208158" y="8816"/>
                </a:lnTo>
                <a:lnTo>
                  <a:pt x="203669" y="8463"/>
                </a:lnTo>
                <a:lnTo>
                  <a:pt x="202454" y="9366"/>
                </a:lnTo>
                <a:lnTo>
                  <a:pt x="201644" y="10920"/>
                </a:lnTo>
                <a:lnTo>
                  <a:pt x="201105" y="12909"/>
                </a:lnTo>
                <a:lnTo>
                  <a:pt x="199951" y="15187"/>
                </a:lnTo>
                <a:lnTo>
                  <a:pt x="198388" y="17659"/>
                </a:lnTo>
                <a:lnTo>
                  <a:pt x="196552" y="20259"/>
                </a:lnTo>
                <a:lnTo>
                  <a:pt x="194535" y="23897"/>
                </a:lnTo>
                <a:lnTo>
                  <a:pt x="192396" y="28228"/>
                </a:lnTo>
                <a:lnTo>
                  <a:pt x="190176" y="33020"/>
                </a:lnTo>
                <a:lnTo>
                  <a:pt x="188697" y="37167"/>
                </a:lnTo>
                <a:lnTo>
                  <a:pt x="187710" y="40884"/>
                </a:lnTo>
                <a:lnTo>
                  <a:pt x="187052" y="44315"/>
                </a:lnTo>
                <a:lnTo>
                  <a:pt x="186614" y="48507"/>
                </a:lnTo>
                <a:lnTo>
                  <a:pt x="186322" y="53207"/>
                </a:lnTo>
                <a:lnTo>
                  <a:pt x="186127" y="58245"/>
                </a:lnTo>
                <a:lnTo>
                  <a:pt x="186791" y="64462"/>
                </a:lnTo>
                <a:lnTo>
                  <a:pt x="188027" y="71463"/>
                </a:lnTo>
                <a:lnTo>
                  <a:pt x="189645" y="78989"/>
                </a:lnTo>
                <a:lnTo>
                  <a:pt x="191517" y="84958"/>
                </a:lnTo>
                <a:lnTo>
                  <a:pt x="193559" y="89890"/>
                </a:lnTo>
                <a:lnTo>
                  <a:pt x="195714" y="94130"/>
                </a:lnTo>
                <a:lnTo>
                  <a:pt x="197945" y="96958"/>
                </a:lnTo>
                <a:lnTo>
                  <a:pt x="200226" y="98842"/>
                </a:lnTo>
                <a:lnTo>
                  <a:pt x="204876" y="101889"/>
                </a:lnTo>
                <a:lnTo>
                  <a:pt x="207228" y="104035"/>
                </a:lnTo>
                <a:lnTo>
                  <a:pt x="209589" y="106418"/>
                </a:lnTo>
                <a:lnTo>
                  <a:pt x="213545" y="108007"/>
                </a:lnTo>
                <a:lnTo>
                  <a:pt x="218563" y="109066"/>
                </a:lnTo>
                <a:lnTo>
                  <a:pt x="224290" y="109772"/>
                </a:lnTo>
                <a:lnTo>
                  <a:pt x="228901" y="110242"/>
                </a:lnTo>
                <a:lnTo>
                  <a:pt x="236142" y="110766"/>
                </a:lnTo>
                <a:lnTo>
                  <a:pt x="238390" y="109953"/>
                </a:lnTo>
                <a:lnTo>
                  <a:pt x="239889" y="108458"/>
                </a:lnTo>
                <a:lnTo>
                  <a:pt x="242887" y="1026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SMARTInkAnnotation161"/>
          <p:cNvSpPr/>
          <p:nvPr/>
        </p:nvSpPr>
        <p:spPr>
          <a:xfrm>
            <a:off x="2207418" y="1963102"/>
            <a:ext cx="50008" cy="77153"/>
          </a:xfrm>
          <a:custGeom>
            <a:avLst/>
            <a:gdLst/>
            <a:ahLst/>
            <a:cxnLst/>
            <a:rect l="0" t="0" r="0" b="0"/>
            <a:pathLst>
              <a:path w="50008" h="77153">
                <a:moveTo>
                  <a:pt x="0" y="77152"/>
                </a:moveTo>
                <a:lnTo>
                  <a:pt x="3793" y="68051"/>
                </a:lnTo>
                <a:lnTo>
                  <a:pt x="4910" y="64417"/>
                </a:lnTo>
                <a:lnTo>
                  <a:pt x="5655" y="61042"/>
                </a:lnTo>
                <a:lnTo>
                  <a:pt x="6151" y="57840"/>
                </a:lnTo>
                <a:lnTo>
                  <a:pt x="8070" y="53800"/>
                </a:lnTo>
                <a:lnTo>
                  <a:pt x="10936" y="49202"/>
                </a:lnTo>
                <a:lnTo>
                  <a:pt x="14435" y="44231"/>
                </a:lnTo>
                <a:lnTo>
                  <a:pt x="17560" y="39012"/>
                </a:lnTo>
                <a:lnTo>
                  <a:pt x="20439" y="33628"/>
                </a:lnTo>
                <a:lnTo>
                  <a:pt x="23151" y="28134"/>
                </a:lnTo>
                <a:lnTo>
                  <a:pt x="25753" y="23518"/>
                </a:lnTo>
                <a:lnTo>
                  <a:pt x="28281" y="19489"/>
                </a:lnTo>
                <a:lnTo>
                  <a:pt x="30760" y="15850"/>
                </a:lnTo>
                <a:lnTo>
                  <a:pt x="33207" y="12472"/>
                </a:lnTo>
                <a:lnTo>
                  <a:pt x="35632" y="9267"/>
                </a:lnTo>
                <a:lnTo>
                  <a:pt x="38042" y="6178"/>
                </a:lnTo>
                <a:lnTo>
                  <a:pt x="40443" y="4119"/>
                </a:lnTo>
                <a:lnTo>
                  <a:pt x="42837" y="2746"/>
                </a:lnTo>
                <a:lnTo>
                  <a:pt x="5000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SMARTInkAnnotation162"/>
          <p:cNvSpPr/>
          <p:nvPr/>
        </p:nvSpPr>
        <p:spPr>
          <a:xfrm>
            <a:off x="2464593" y="2048828"/>
            <a:ext cx="214314" cy="197168"/>
          </a:xfrm>
          <a:custGeom>
            <a:avLst/>
            <a:gdLst/>
            <a:ahLst/>
            <a:cxnLst/>
            <a:rect l="0" t="0" r="0" b="0"/>
            <a:pathLst>
              <a:path w="214314" h="197168">
                <a:moveTo>
                  <a:pt x="0" y="197167"/>
                </a:moveTo>
                <a:lnTo>
                  <a:pt x="0" y="189786"/>
                </a:lnTo>
                <a:lnTo>
                  <a:pt x="3793" y="184396"/>
                </a:lnTo>
                <a:lnTo>
                  <a:pt x="6151" y="181318"/>
                </a:lnTo>
                <a:lnTo>
                  <a:pt x="8819" y="175518"/>
                </a:lnTo>
                <a:lnTo>
                  <a:pt x="10642" y="171304"/>
                </a:lnTo>
                <a:lnTo>
                  <a:pt x="11857" y="167542"/>
                </a:lnTo>
                <a:lnTo>
                  <a:pt x="12668" y="164082"/>
                </a:lnTo>
                <a:lnTo>
                  <a:pt x="13208" y="160823"/>
                </a:lnTo>
                <a:lnTo>
                  <a:pt x="14361" y="157697"/>
                </a:lnTo>
                <a:lnTo>
                  <a:pt x="17760" y="151685"/>
                </a:lnTo>
                <a:lnTo>
                  <a:pt x="18984" y="147795"/>
                </a:lnTo>
                <a:lnTo>
                  <a:pt x="19800" y="143297"/>
                </a:lnTo>
                <a:lnTo>
                  <a:pt x="20344" y="138394"/>
                </a:lnTo>
                <a:lnTo>
                  <a:pt x="21500" y="133220"/>
                </a:lnTo>
                <a:lnTo>
                  <a:pt x="23065" y="127865"/>
                </a:lnTo>
                <a:lnTo>
                  <a:pt x="24901" y="122391"/>
                </a:lnTo>
                <a:lnTo>
                  <a:pt x="26126" y="116836"/>
                </a:lnTo>
                <a:lnTo>
                  <a:pt x="26942" y="111228"/>
                </a:lnTo>
                <a:lnTo>
                  <a:pt x="27487" y="105584"/>
                </a:lnTo>
                <a:lnTo>
                  <a:pt x="28643" y="100869"/>
                </a:lnTo>
                <a:lnTo>
                  <a:pt x="30208" y="96773"/>
                </a:lnTo>
                <a:lnTo>
                  <a:pt x="32045" y="93090"/>
                </a:lnTo>
                <a:lnTo>
                  <a:pt x="33270" y="88730"/>
                </a:lnTo>
                <a:lnTo>
                  <a:pt x="34086" y="83918"/>
                </a:lnTo>
                <a:lnTo>
                  <a:pt x="34630" y="78805"/>
                </a:lnTo>
                <a:lnTo>
                  <a:pt x="34993" y="73491"/>
                </a:lnTo>
                <a:lnTo>
                  <a:pt x="35235" y="68044"/>
                </a:lnTo>
                <a:lnTo>
                  <a:pt x="35576" y="53815"/>
                </a:lnTo>
                <a:lnTo>
                  <a:pt x="35717" y="26873"/>
                </a:lnTo>
                <a:lnTo>
                  <a:pt x="35719" y="21318"/>
                </a:lnTo>
                <a:lnTo>
                  <a:pt x="36513" y="19927"/>
                </a:lnTo>
                <a:lnTo>
                  <a:pt x="37836" y="18999"/>
                </a:lnTo>
                <a:lnTo>
                  <a:pt x="41422" y="17969"/>
                </a:lnTo>
                <a:lnTo>
                  <a:pt x="47904" y="17388"/>
                </a:lnTo>
                <a:lnTo>
                  <a:pt x="52512" y="17253"/>
                </a:lnTo>
                <a:lnTo>
                  <a:pt x="54852" y="16264"/>
                </a:lnTo>
                <a:lnTo>
                  <a:pt x="59568" y="12625"/>
                </a:lnTo>
                <a:lnTo>
                  <a:pt x="64310" y="10373"/>
                </a:lnTo>
                <a:lnTo>
                  <a:pt x="69857" y="9372"/>
                </a:lnTo>
                <a:lnTo>
                  <a:pt x="73559" y="9105"/>
                </a:lnTo>
                <a:lnTo>
                  <a:pt x="77615" y="8927"/>
                </a:lnTo>
                <a:lnTo>
                  <a:pt x="81112" y="7856"/>
                </a:lnTo>
                <a:lnTo>
                  <a:pt x="87114" y="4126"/>
                </a:lnTo>
                <a:lnTo>
                  <a:pt x="92428" y="1833"/>
                </a:lnTo>
                <a:lnTo>
                  <a:pt x="97436" y="814"/>
                </a:lnTo>
                <a:lnTo>
                  <a:pt x="102307" y="361"/>
                </a:lnTo>
                <a:lnTo>
                  <a:pt x="107118" y="160"/>
                </a:lnTo>
                <a:lnTo>
                  <a:pt x="114148" y="20"/>
                </a:lnTo>
                <a:lnTo>
                  <a:pt x="124905" y="0"/>
                </a:lnTo>
                <a:lnTo>
                  <a:pt x="126133" y="952"/>
                </a:lnTo>
                <a:lnTo>
                  <a:pt x="126951" y="2539"/>
                </a:lnTo>
                <a:lnTo>
                  <a:pt x="128492" y="8218"/>
                </a:lnTo>
                <a:lnTo>
                  <a:pt x="128559" y="13018"/>
                </a:lnTo>
                <a:lnTo>
                  <a:pt x="128588" y="54302"/>
                </a:lnTo>
                <a:lnTo>
                  <a:pt x="129382" y="56203"/>
                </a:lnTo>
                <a:lnTo>
                  <a:pt x="130704" y="57471"/>
                </a:lnTo>
                <a:lnTo>
                  <a:pt x="132380" y="58316"/>
                </a:lnTo>
                <a:lnTo>
                  <a:pt x="133498" y="59832"/>
                </a:lnTo>
                <a:lnTo>
                  <a:pt x="134242" y="61795"/>
                </a:lnTo>
                <a:lnTo>
                  <a:pt x="135070" y="67469"/>
                </a:lnTo>
                <a:lnTo>
                  <a:pt x="135290" y="71649"/>
                </a:lnTo>
                <a:lnTo>
                  <a:pt x="135535" y="80421"/>
                </a:lnTo>
                <a:lnTo>
                  <a:pt x="135693" y="93813"/>
                </a:lnTo>
                <a:lnTo>
                  <a:pt x="135706" y="96832"/>
                </a:lnTo>
                <a:lnTo>
                  <a:pt x="134921" y="99797"/>
                </a:lnTo>
                <a:lnTo>
                  <a:pt x="131932" y="105631"/>
                </a:lnTo>
                <a:lnTo>
                  <a:pt x="130074" y="111399"/>
                </a:lnTo>
                <a:lnTo>
                  <a:pt x="129579" y="114271"/>
                </a:lnTo>
                <a:lnTo>
                  <a:pt x="126911" y="120002"/>
                </a:lnTo>
                <a:lnTo>
                  <a:pt x="125089" y="122863"/>
                </a:lnTo>
                <a:lnTo>
                  <a:pt x="123064" y="128583"/>
                </a:lnTo>
                <a:lnTo>
                  <a:pt x="122524" y="131442"/>
                </a:lnTo>
                <a:lnTo>
                  <a:pt x="121370" y="135253"/>
                </a:lnTo>
                <a:lnTo>
                  <a:pt x="119807" y="139698"/>
                </a:lnTo>
                <a:lnTo>
                  <a:pt x="115388" y="151419"/>
                </a:lnTo>
                <a:lnTo>
                  <a:pt x="114784" y="155562"/>
                </a:lnTo>
                <a:lnTo>
                  <a:pt x="114623" y="158000"/>
                </a:lnTo>
                <a:lnTo>
                  <a:pt x="113722" y="159625"/>
                </a:lnTo>
                <a:lnTo>
                  <a:pt x="112327" y="160709"/>
                </a:lnTo>
                <a:lnTo>
                  <a:pt x="110604" y="161432"/>
                </a:lnTo>
                <a:lnTo>
                  <a:pt x="110248" y="162866"/>
                </a:lnTo>
                <a:lnTo>
                  <a:pt x="110805" y="164775"/>
                </a:lnTo>
                <a:lnTo>
                  <a:pt x="113610" y="170131"/>
                </a:lnTo>
                <a:lnTo>
                  <a:pt x="117888" y="175609"/>
                </a:lnTo>
                <a:lnTo>
                  <a:pt x="120390" y="178714"/>
                </a:lnTo>
                <a:lnTo>
                  <a:pt x="121535" y="179150"/>
                </a:lnTo>
                <a:lnTo>
                  <a:pt x="127733" y="179763"/>
                </a:lnTo>
                <a:lnTo>
                  <a:pt x="141530" y="179971"/>
                </a:lnTo>
                <a:lnTo>
                  <a:pt x="144360" y="179988"/>
                </a:lnTo>
                <a:lnTo>
                  <a:pt x="148628" y="178094"/>
                </a:lnTo>
                <a:lnTo>
                  <a:pt x="153854" y="174926"/>
                </a:lnTo>
                <a:lnTo>
                  <a:pt x="159719" y="170910"/>
                </a:lnTo>
                <a:lnTo>
                  <a:pt x="164424" y="166327"/>
                </a:lnTo>
                <a:lnTo>
                  <a:pt x="168353" y="161367"/>
                </a:lnTo>
                <a:lnTo>
                  <a:pt x="171767" y="156155"/>
                </a:lnTo>
                <a:lnTo>
                  <a:pt x="175630" y="151728"/>
                </a:lnTo>
                <a:lnTo>
                  <a:pt x="179793" y="147824"/>
                </a:lnTo>
                <a:lnTo>
                  <a:pt x="184156" y="144269"/>
                </a:lnTo>
                <a:lnTo>
                  <a:pt x="188652" y="139994"/>
                </a:lnTo>
                <a:lnTo>
                  <a:pt x="193237" y="135239"/>
                </a:lnTo>
                <a:lnTo>
                  <a:pt x="201770" y="125828"/>
                </a:lnTo>
                <a:lnTo>
                  <a:pt x="208209" y="118471"/>
                </a:lnTo>
                <a:lnTo>
                  <a:pt x="210244" y="115175"/>
                </a:lnTo>
                <a:lnTo>
                  <a:pt x="211600" y="112026"/>
                </a:lnTo>
                <a:lnTo>
                  <a:pt x="213107" y="105986"/>
                </a:lnTo>
                <a:lnTo>
                  <a:pt x="213777" y="100127"/>
                </a:lnTo>
                <a:lnTo>
                  <a:pt x="214075" y="94348"/>
                </a:lnTo>
                <a:lnTo>
                  <a:pt x="214313" y="8572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SMARTInkAnnotation163"/>
          <p:cNvSpPr/>
          <p:nvPr/>
        </p:nvSpPr>
        <p:spPr>
          <a:xfrm>
            <a:off x="2907506" y="2083298"/>
            <a:ext cx="128588" cy="145552"/>
          </a:xfrm>
          <a:custGeom>
            <a:avLst/>
            <a:gdLst/>
            <a:ahLst/>
            <a:cxnLst/>
            <a:rect l="0" t="0" r="0" b="0"/>
            <a:pathLst>
              <a:path w="128588" h="145552">
                <a:moveTo>
                  <a:pt x="0" y="145551"/>
                </a:moveTo>
                <a:lnTo>
                  <a:pt x="0" y="116932"/>
                </a:lnTo>
                <a:lnTo>
                  <a:pt x="1587" y="112185"/>
                </a:lnTo>
                <a:lnTo>
                  <a:pt x="4233" y="106162"/>
                </a:lnTo>
                <a:lnTo>
                  <a:pt x="7585" y="99289"/>
                </a:lnTo>
                <a:lnTo>
                  <a:pt x="9819" y="93755"/>
                </a:lnTo>
                <a:lnTo>
                  <a:pt x="11308" y="89113"/>
                </a:lnTo>
                <a:lnTo>
                  <a:pt x="12301" y="85066"/>
                </a:lnTo>
                <a:lnTo>
                  <a:pt x="13757" y="80463"/>
                </a:lnTo>
                <a:lnTo>
                  <a:pt x="15521" y="75489"/>
                </a:lnTo>
                <a:lnTo>
                  <a:pt x="17491" y="70268"/>
                </a:lnTo>
                <a:lnTo>
                  <a:pt x="18804" y="64883"/>
                </a:lnTo>
                <a:lnTo>
                  <a:pt x="19680" y="59387"/>
                </a:lnTo>
                <a:lnTo>
                  <a:pt x="20264" y="53819"/>
                </a:lnTo>
                <a:lnTo>
                  <a:pt x="21447" y="49154"/>
                </a:lnTo>
                <a:lnTo>
                  <a:pt x="23029" y="45091"/>
                </a:lnTo>
                <a:lnTo>
                  <a:pt x="24878" y="41431"/>
                </a:lnTo>
                <a:lnTo>
                  <a:pt x="26110" y="38038"/>
                </a:lnTo>
                <a:lnTo>
                  <a:pt x="26931" y="34823"/>
                </a:lnTo>
                <a:lnTo>
                  <a:pt x="27479" y="31727"/>
                </a:lnTo>
                <a:lnTo>
                  <a:pt x="27845" y="27759"/>
                </a:lnTo>
                <a:lnTo>
                  <a:pt x="28088" y="23208"/>
                </a:lnTo>
                <a:lnTo>
                  <a:pt x="28250" y="18269"/>
                </a:lnTo>
                <a:lnTo>
                  <a:pt x="29152" y="14024"/>
                </a:lnTo>
                <a:lnTo>
                  <a:pt x="30547" y="10242"/>
                </a:lnTo>
                <a:lnTo>
                  <a:pt x="34697" y="1878"/>
                </a:lnTo>
                <a:lnTo>
                  <a:pt x="35831" y="1192"/>
                </a:lnTo>
                <a:lnTo>
                  <a:pt x="39208" y="429"/>
                </a:lnTo>
                <a:lnTo>
                  <a:pt x="41780" y="0"/>
                </a:lnTo>
                <a:lnTo>
                  <a:pt x="42141" y="892"/>
                </a:lnTo>
                <a:lnTo>
                  <a:pt x="42542" y="4423"/>
                </a:lnTo>
                <a:lnTo>
                  <a:pt x="42648" y="6699"/>
                </a:lnTo>
                <a:lnTo>
                  <a:pt x="42767" y="11767"/>
                </a:lnTo>
                <a:lnTo>
                  <a:pt x="42834" y="24526"/>
                </a:lnTo>
                <a:lnTo>
                  <a:pt x="43637" y="28673"/>
                </a:lnTo>
                <a:lnTo>
                  <a:pt x="44966" y="32390"/>
                </a:lnTo>
                <a:lnTo>
                  <a:pt x="46646" y="35820"/>
                </a:lnTo>
                <a:lnTo>
                  <a:pt x="46972" y="40012"/>
                </a:lnTo>
                <a:lnTo>
                  <a:pt x="46396" y="44712"/>
                </a:lnTo>
                <a:lnTo>
                  <a:pt x="45218" y="49750"/>
                </a:lnTo>
                <a:lnTo>
                  <a:pt x="45226" y="54061"/>
                </a:lnTo>
                <a:lnTo>
                  <a:pt x="46026" y="57888"/>
                </a:lnTo>
                <a:lnTo>
                  <a:pt x="47353" y="61392"/>
                </a:lnTo>
                <a:lnTo>
                  <a:pt x="48237" y="64680"/>
                </a:lnTo>
                <a:lnTo>
                  <a:pt x="48827" y="67825"/>
                </a:lnTo>
                <a:lnTo>
                  <a:pt x="49220" y="70874"/>
                </a:lnTo>
                <a:lnTo>
                  <a:pt x="49482" y="73859"/>
                </a:lnTo>
                <a:lnTo>
                  <a:pt x="49657" y="76801"/>
                </a:lnTo>
                <a:lnTo>
                  <a:pt x="49773" y="79715"/>
                </a:lnTo>
                <a:lnTo>
                  <a:pt x="49903" y="85494"/>
                </a:lnTo>
                <a:lnTo>
                  <a:pt x="50006" y="94072"/>
                </a:lnTo>
                <a:lnTo>
                  <a:pt x="50006" y="82181"/>
                </a:lnTo>
                <a:lnTo>
                  <a:pt x="50800" y="79492"/>
                </a:lnTo>
                <a:lnTo>
                  <a:pt x="52123" y="76747"/>
                </a:lnTo>
                <a:lnTo>
                  <a:pt x="53798" y="73964"/>
                </a:lnTo>
                <a:lnTo>
                  <a:pt x="54916" y="71157"/>
                </a:lnTo>
                <a:lnTo>
                  <a:pt x="55660" y="68332"/>
                </a:lnTo>
                <a:lnTo>
                  <a:pt x="56157" y="65497"/>
                </a:lnTo>
                <a:lnTo>
                  <a:pt x="57282" y="62654"/>
                </a:lnTo>
                <a:lnTo>
                  <a:pt x="58825" y="59807"/>
                </a:lnTo>
                <a:lnTo>
                  <a:pt x="60648" y="56956"/>
                </a:lnTo>
                <a:lnTo>
                  <a:pt x="62657" y="54103"/>
                </a:lnTo>
                <a:lnTo>
                  <a:pt x="64790" y="51248"/>
                </a:lnTo>
                <a:lnTo>
                  <a:pt x="70125" y="44374"/>
                </a:lnTo>
                <a:lnTo>
                  <a:pt x="71356" y="43809"/>
                </a:lnTo>
                <a:lnTo>
                  <a:pt x="74841" y="43183"/>
                </a:lnTo>
                <a:lnTo>
                  <a:pt x="76881" y="43016"/>
                </a:lnTo>
                <a:lnTo>
                  <a:pt x="79035" y="42904"/>
                </a:lnTo>
                <a:lnTo>
                  <a:pt x="81265" y="42830"/>
                </a:lnTo>
                <a:lnTo>
                  <a:pt x="82752" y="43733"/>
                </a:lnTo>
                <a:lnTo>
                  <a:pt x="83743" y="45287"/>
                </a:lnTo>
                <a:lnTo>
                  <a:pt x="84404" y="47276"/>
                </a:lnTo>
                <a:lnTo>
                  <a:pt x="86431" y="49555"/>
                </a:lnTo>
                <a:lnTo>
                  <a:pt x="89371" y="52026"/>
                </a:lnTo>
                <a:lnTo>
                  <a:pt x="92918" y="54626"/>
                </a:lnTo>
                <a:lnTo>
                  <a:pt x="95283" y="57312"/>
                </a:lnTo>
                <a:lnTo>
                  <a:pt x="96859" y="60055"/>
                </a:lnTo>
                <a:lnTo>
                  <a:pt x="97910" y="62837"/>
                </a:lnTo>
                <a:lnTo>
                  <a:pt x="103182" y="75852"/>
                </a:lnTo>
                <a:lnTo>
                  <a:pt x="105300" y="79083"/>
                </a:lnTo>
                <a:lnTo>
                  <a:pt x="107506" y="81237"/>
                </a:lnTo>
                <a:lnTo>
                  <a:pt x="109771" y="82672"/>
                </a:lnTo>
                <a:lnTo>
                  <a:pt x="111281" y="84582"/>
                </a:lnTo>
                <a:lnTo>
                  <a:pt x="112287" y="86808"/>
                </a:lnTo>
                <a:lnTo>
                  <a:pt x="112958" y="89244"/>
                </a:lnTo>
                <a:lnTo>
                  <a:pt x="114199" y="91820"/>
                </a:lnTo>
                <a:lnTo>
                  <a:pt x="115820" y="94491"/>
                </a:lnTo>
                <a:lnTo>
                  <a:pt x="117695" y="97224"/>
                </a:lnTo>
                <a:lnTo>
                  <a:pt x="119738" y="99045"/>
                </a:lnTo>
                <a:lnTo>
                  <a:pt x="121894" y="100260"/>
                </a:lnTo>
                <a:lnTo>
                  <a:pt x="124125" y="101070"/>
                </a:lnTo>
                <a:lnTo>
                  <a:pt x="125613" y="102562"/>
                </a:lnTo>
                <a:lnTo>
                  <a:pt x="126604" y="104509"/>
                </a:lnTo>
                <a:lnTo>
                  <a:pt x="128587" y="11126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SMARTInkAnnotation164"/>
          <p:cNvSpPr/>
          <p:nvPr/>
        </p:nvSpPr>
        <p:spPr>
          <a:xfrm>
            <a:off x="3043362" y="2100271"/>
            <a:ext cx="78457" cy="110920"/>
          </a:xfrm>
          <a:custGeom>
            <a:avLst/>
            <a:gdLst/>
            <a:ahLst/>
            <a:cxnLst/>
            <a:rect l="0" t="0" r="0" b="0"/>
            <a:pathLst>
              <a:path w="78457" h="110920">
                <a:moveTo>
                  <a:pt x="71313" y="8564"/>
                </a:moveTo>
                <a:lnTo>
                  <a:pt x="64256" y="96"/>
                </a:lnTo>
                <a:lnTo>
                  <a:pt x="62091" y="38"/>
                </a:lnTo>
                <a:lnTo>
                  <a:pt x="54233" y="0"/>
                </a:lnTo>
                <a:lnTo>
                  <a:pt x="50401" y="1902"/>
                </a:lnTo>
                <a:lnTo>
                  <a:pt x="45466" y="5075"/>
                </a:lnTo>
                <a:lnTo>
                  <a:pt x="39794" y="9095"/>
                </a:lnTo>
                <a:lnTo>
                  <a:pt x="35219" y="13681"/>
                </a:lnTo>
                <a:lnTo>
                  <a:pt x="31375" y="18642"/>
                </a:lnTo>
                <a:lnTo>
                  <a:pt x="28019" y="23855"/>
                </a:lnTo>
                <a:lnTo>
                  <a:pt x="24987" y="29236"/>
                </a:lnTo>
                <a:lnTo>
                  <a:pt x="22173" y="34727"/>
                </a:lnTo>
                <a:lnTo>
                  <a:pt x="19503" y="40293"/>
                </a:lnTo>
                <a:lnTo>
                  <a:pt x="14419" y="51558"/>
                </a:lnTo>
                <a:lnTo>
                  <a:pt x="4688" y="74312"/>
                </a:lnTo>
                <a:lnTo>
                  <a:pt x="3084" y="79066"/>
                </a:lnTo>
                <a:lnTo>
                  <a:pt x="2014" y="83188"/>
                </a:lnTo>
                <a:lnTo>
                  <a:pt x="1301" y="86888"/>
                </a:lnTo>
                <a:lnTo>
                  <a:pt x="826" y="90307"/>
                </a:lnTo>
                <a:lnTo>
                  <a:pt x="509" y="93539"/>
                </a:lnTo>
                <a:lnTo>
                  <a:pt x="297" y="96646"/>
                </a:lnTo>
                <a:lnTo>
                  <a:pt x="157" y="99671"/>
                </a:lnTo>
                <a:lnTo>
                  <a:pt x="0" y="105571"/>
                </a:lnTo>
                <a:lnTo>
                  <a:pt x="752" y="107525"/>
                </a:lnTo>
                <a:lnTo>
                  <a:pt x="2047" y="108828"/>
                </a:lnTo>
                <a:lnTo>
                  <a:pt x="6037" y="110919"/>
                </a:lnTo>
                <a:lnTo>
                  <a:pt x="7158" y="110138"/>
                </a:lnTo>
                <a:lnTo>
                  <a:pt x="8699" y="108665"/>
                </a:lnTo>
                <a:lnTo>
                  <a:pt x="10520" y="106730"/>
                </a:lnTo>
                <a:lnTo>
                  <a:pt x="13322" y="104488"/>
                </a:lnTo>
                <a:lnTo>
                  <a:pt x="16777" y="102041"/>
                </a:lnTo>
                <a:lnTo>
                  <a:pt x="20668" y="99457"/>
                </a:lnTo>
                <a:lnTo>
                  <a:pt x="23262" y="96781"/>
                </a:lnTo>
                <a:lnTo>
                  <a:pt x="24992" y="94046"/>
                </a:lnTo>
                <a:lnTo>
                  <a:pt x="31559" y="78260"/>
                </a:lnTo>
                <a:lnTo>
                  <a:pt x="33698" y="74078"/>
                </a:lnTo>
                <a:lnTo>
                  <a:pt x="35917" y="70337"/>
                </a:lnTo>
                <a:lnTo>
                  <a:pt x="38191" y="66891"/>
                </a:lnTo>
                <a:lnTo>
                  <a:pt x="40500" y="63641"/>
                </a:lnTo>
                <a:lnTo>
                  <a:pt x="42834" y="60522"/>
                </a:lnTo>
                <a:lnTo>
                  <a:pt x="45183" y="57490"/>
                </a:lnTo>
                <a:lnTo>
                  <a:pt x="46749" y="54516"/>
                </a:lnTo>
                <a:lnTo>
                  <a:pt x="47793" y="51581"/>
                </a:lnTo>
                <a:lnTo>
                  <a:pt x="48489" y="48672"/>
                </a:lnTo>
                <a:lnTo>
                  <a:pt x="49747" y="46732"/>
                </a:lnTo>
                <a:lnTo>
                  <a:pt x="51379" y="45440"/>
                </a:lnTo>
                <a:lnTo>
                  <a:pt x="53261" y="44577"/>
                </a:lnTo>
                <a:lnTo>
                  <a:pt x="54516" y="43050"/>
                </a:lnTo>
                <a:lnTo>
                  <a:pt x="55352" y="41080"/>
                </a:lnTo>
                <a:lnTo>
                  <a:pt x="55910" y="38813"/>
                </a:lnTo>
                <a:lnTo>
                  <a:pt x="56282" y="38255"/>
                </a:lnTo>
                <a:lnTo>
                  <a:pt x="56529" y="38835"/>
                </a:lnTo>
                <a:lnTo>
                  <a:pt x="56694" y="40175"/>
                </a:lnTo>
                <a:lnTo>
                  <a:pt x="57598" y="41068"/>
                </a:lnTo>
                <a:lnTo>
                  <a:pt x="58995" y="41663"/>
                </a:lnTo>
                <a:lnTo>
                  <a:pt x="60719" y="42060"/>
                </a:lnTo>
                <a:lnTo>
                  <a:pt x="61869" y="43277"/>
                </a:lnTo>
                <a:lnTo>
                  <a:pt x="62636" y="45041"/>
                </a:lnTo>
                <a:lnTo>
                  <a:pt x="63147" y="47169"/>
                </a:lnTo>
                <a:lnTo>
                  <a:pt x="63487" y="49541"/>
                </a:lnTo>
                <a:lnTo>
                  <a:pt x="63715" y="52074"/>
                </a:lnTo>
                <a:lnTo>
                  <a:pt x="63866" y="54716"/>
                </a:lnTo>
                <a:lnTo>
                  <a:pt x="63967" y="57429"/>
                </a:lnTo>
                <a:lnTo>
                  <a:pt x="64079" y="62984"/>
                </a:lnTo>
                <a:lnTo>
                  <a:pt x="64903" y="66751"/>
                </a:lnTo>
                <a:lnTo>
                  <a:pt x="66245" y="71168"/>
                </a:lnTo>
                <a:lnTo>
                  <a:pt x="70312" y="82842"/>
                </a:lnTo>
                <a:lnTo>
                  <a:pt x="71439" y="84753"/>
                </a:lnTo>
                <a:lnTo>
                  <a:pt x="72984" y="86979"/>
                </a:lnTo>
                <a:lnTo>
                  <a:pt x="78456" y="9428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SMARTInkAnnotation165"/>
          <p:cNvSpPr/>
          <p:nvPr/>
        </p:nvSpPr>
        <p:spPr>
          <a:xfrm>
            <a:off x="3332677" y="2083247"/>
            <a:ext cx="187984" cy="145604"/>
          </a:xfrm>
          <a:custGeom>
            <a:avLst/>
            <a:gdLst/>
            <a:ahLst/>
            <a:cxnLst/>
            <a:rect l="0" t="0" r="0" b="0"/>
            <a:pathLst>
              <a:path w="187984" h="145604">
                <a:moveTo>
                  <a:pt x="10598" y="145603"/>
                </a:moveTo>
                <a:lnTo>
                  <a:pt x="6805" y="145603"/>
                </a:lnTo>
                <a:lnTo>
                  <a:pt x="4894" y="144650"/>
                </a:lnTo>
                <a:lnTo>
                  <a:pt x="655" y="141052"/>
                </a:lnTo>
                <a:lnTo>
                  <a:pt x="0" y="139711"/>
                </a:lnTo>
                <a:lnTo>
                  <a:pt x="358" y="138817"/>
                </a:lnTo>
                <a:lnTo>
                  <a:pt x="1390" y="138222"/>
                </a:lnTo>
                <a:lnTo>
                  <a:pt x="2078" y="136872"/>
                </a:lnTo>
                <a:lnTo>
                  <a:pt x="2842" y="132832"/>
                </a:lnTo>
                <a:lnTo>
                  <a:pt x="3046" y="129469"/>
                </a:lnTo>
                <a:lnTo>
                  <a:pt x="3182" y="125322"/>
                </a:lnTo>
                <a:lnTo>
                  <a:pt x="3273" y="120652"/>
                </a:lnTo>
                <a:lnTo>
                  <a:pt x="4127" y="116586"/>
                </a:lnTo>
                <a:lnTo>
                  <a:pt x="5490" y="112923"/>
                </a:lnTo>
                <a:lnTo>
                  <a:pt x="7193" y="109529"/>
                </a:lnTo>
                <a:lnTo>
                  <a:pt x="9121" y="105361"/>
                </a:lnTo>
                <a:lnTo>
                  <a:pt x="13381" y="95650"/>
                </a:lnTo>
                <a:lnTo>
                  <a:pt x="20241" y="79473"/>
                </a:lnTo>
                <a:lnTo>
                  <a:pt x="21789" y="73894"/>
                </a:lnTo>
                <a:lnTo>
                  <a:pt x="22822" y="68269"/>
                </a:lnTo>
                <a:lnTo>
                  <a:pt x="23509" y="62614"/>
                </a:lnTo>
                <a:lnTo>
                  <a:pt x="24762" y="57892"/>
                </a:lnTo>
                <a:lnTo>
                  <a:pt x="26390" y="53791"/>
                </a:lnTo>
                <a:lnTo>
                  <a:pt x="28270" y="50105"/>
                </a:lnTo>
                <a:lnTo>
                  <a:pt x="30316" y="45743"/>
                </a:lnTo>
                <a:lnTo>
                  <a:pt x="34708" y="35815"/>
                </a:lnTo>
                <a:lnTo>
                  <a:pt x="41642" y="19516"/>
                </a:lnTo>
                <a:lnTo>
                  <a:pt x="43994" y="15825"/>
                </a:lnTo>
                <a:lnTo>
                  <a:pt x="46355" y="13364"/>
                </a:lnTo>
                <a:lnTo>
                  <a:pt x="51096" y="9677"/>
                </a:lnTo>
                <a:lnTo>
                  <a:pt x="53472" y="7361"/>
                </a:lnTo>
                <a:lnTo>
                  <a:pt x="55849" y="4864"/>
                </a:lnTo>
                <a:lnTo>
                  <a:pt x="58228" y="3199"/>
                </a:lnTo>
                <a:lnTo>
                  <a:pt x="62987" y="1350"/>
                </a:lnTo>
                <a:lnTo>
                  <a:pt x="67749" y="528"/>
                </a:lnTo>
                <a:lnTo>
                  <a:pt x="73480" y="0"/>
                </a:lnTo>
                <a:lnTo>
                  <a:pt x="76381" y="2468"/>
                </a:lnTo>
                <a:lnTo>
                  <a:pt x="78266" y="4459"/>
                </a:lnTo>
                <a:lnTo>
                  <a:pt x="79522" y="7692"/>
                </a:lnTo>
                <a:lnTo>
                  <a:pt x="80360" y="11752"/>
                </a:lnTo>
                <a:lnTo>
                  <a:pt x="80918" y="16364"/>
                </a:lnTo>
                <a:lnTo>
                  <a:pt x="82084" y="20391"/>
                </a:lnTo>
                <a:lnTo>
                  <a:pt x="83655" y="24028"/>
                </a:lnTo>
                <a:lnTo>
                  <a:pt x="85497" y="27406"/>
                </a:lnTo>
                <a:lnTo>
                  <a:pt x="86724" y="31562"/>
                </a:lnTo>
                <a:lnTo>
                  <a:pt x="87542" y="36238"/>
                </a:lnTo>
                <a:lnTo>
                  <a:pt x="88088" y="41260"/>
                </a:lnTo>
                <a:lnTo>
                  <a:pt x="88452" y="45561"/>
                </a:lnTo>
                <a:lnTo>
                  <a:pt x="88694" y="49381"/>
                </a:lnTo>
                <a:lnTo>
                  <a:pt x="88856" y="52880"/>
                </a:lnTo>
                <a:lnTo>
                  <a:pt x="89035" y="61847"/>
                </a:lnTo>
                <a:lnTo>
                  <a:pt x="89083" y="66906"/>
                </a:lnTo>
                <a:lnTo>
                  <a:pt x="89909" y="71231"/>
                </a:lnTo>
                <a:lnTo>
                  <a:pt x="91253" y="75066"/>
                </a:lnTo>
                <a:lnTo>
                  <a:pt x="92943" y="78576"/>
                </a:lnTo>
                <a:lnTo>
                  <a:pt x="94863" y="83773"/>
                </a:lnTo>
                <a:lnTo>
                  <a:pt x="96937" y="90095"/>
                </a:lnTo>
                <a:lnTo>
                  <a:pt x="99113" y="97168"/>
                </a:lnTo>
                <a:lnTo>
                  <a:pt x="100564" y="102835"/>
                </a:lnTo>
                <a:lnTo>
                  <a:pt x="101532" y="107566"/>
                </a:lnTo>
                <a:lnTo>
                  <a:pt x="102177" y="111672"/>
                </a:lnTo>
                <a:lnTo>
                  <a:pt x="102607" y="115362"/>
                </a:lnTo>
                <a:lnTo>
                  <a:pt x="102893" y="118775"/>
                </a:lnTo>
                <a:lnTo>
                  <a:pt x="103084" y="122003"/>
                </a:lnTo>
                <a:lnTo>
                  <a:pt x="104005" y="124154"/>
                </a:lnTo>
                <a:lnTo>
                  <a:pt x="105413" y="125589"/>
                </a:lnTo>
                <a:lnTo>
                  <a:pt x="107145" y="126545"/>
                </a:lnTo>
                <a:lnTo>
                  <a:pt x="107507" y="128135"/>
                </a:lnTo>
                <a:lnTo>
                  <a:pt x="106954" y="130148"/>
                </a:lnTo>
                <a:lnTo>
                  <a:pt x="104155" y="135671"/>
                </a:lnTo>
                <a:lnTo>
                  <a:pt x="103132" y="136124"/>
                </a:lnTo>
                <a:lnTo>
                  <a:pt x="97899" y="136762"/>
                </a:lnTo>
                <a:lnTo>
                  <a:pt x="93584" y="136911"/>
                </a:lnTo>
                <a:lnTo>
                  <a:pt x="72501" y="137027"/>
                </a:lnTo>
                <a:lnTo>
                  <a:pt x="53791" y="137030"/>
                </a:lnTo>
                <a:lnTo>
                  <a:pt x="53607" y="134490"/>
                </a:lnTo>
                <a:lnTo>
                  <a:pt x="53558" y="132479"/>
                </a:lnTo>
                <a:lnTo>
                  <a:pt x="54319" y="131138"/>
                </a:lnTo>
                <a:lnTo>
                  <a:pt x="55620" y="130245"/>
                </a:lnTo>
                <a:lnTo>
                  <a:pt x="57281" y="129649"/>
                </a:lnTo>
                <a:lnTo>
                  <a:pt x="59976" y="129252"/>
                </a:lnTo>
                <a:lnTo>
                  <a:pt x="63361" y="128987"/>
                </a:lnTo>
                <a:lnTo>
                  <a:pt x="67205" y="128811"/>
                </a:lnTo>
                <a:lnTo>
                  <a:pt x="70561" y="127740"/>
                </a:lnTo>
                <a:lnTo>
                  <a:pt x="76406" y="124011"/>
                </a:lnTo>
                <a:lnTo>
                  <a:pt x="79870" y="122636"/>
                </a:lnTo>
                <a:lnTo>
                  <a:pt x="83767" y="121719"/>
                </a:lnTo>
                <a:lnTo>
                  <a:pt x="87952" y="121107"/>
                </a:lnTo>
                <a:lnTo>
                  <a:pt x="92330" y="119748"/>
                </a:lnTo>
                <a:lnTo>
                  <a:pt x="96836" y="117888"/>
                </a:lnTo>
                <a:lnTo>
                  <a:pt x="101427" y="115696"/>
                </a:lnTo>
                <a:lnTo>
                  <a:pt x="107663" y="112330"/>
                </a:lnTo>
                <a:lnTo>
                  <a:pt x="130022" y="99443"/>
                </a:lnTo>
                <a:lnTo>
                  <a:pt x="141992" y="92385"/>
                </a:lnTo>
                <a:lnTo>
                  <a:pt x="146612" y="89169"/>
                </a:lnTo>
                <a:lnTo>
                  <a:pt x="150487" y="86073"/>
                </a:lnTo>
                <a:lnTo>
                  <a:pt x="153863" y="83056"/>
                </a:lnTo>
                <a:lnTo>
                  <a:pt x="156908" y="80092"/>
                </a:lnTo>
                <a:lnTo>
                  <a:pt x="159732" y="77164"/>
                </a:lnTo>
                <a:lnTo>
                  <a:pt x="162408" y="74260"/>
                </a:lnTo>
                <a:lnTo>
                  <a:pt x="165780" y="72323"/>
                </a:lnTo>
                <a:lnTo>
                  <a:pt x="169615" y="71032"/>
                </a:lnTo>
                <a:lnTo>
                  <a:pt x="173759" y="70171"/>
                </a:lnTo>
                <a:lnTo>
                  <a:pt x="176522" y="68645"/>
                </a:lnTo>
                <a:lnTo>
                  <a:pt x="178364" y="66675"/>
                </a:lnTo>
                <a:lnTo>
                  <a:pt x="179592" y="64409"/>
                </a:lnTo>
                <a:lnTo>
                  <a:pt x="181204" y="61946"/>
                </a:lnTo>
                <a:lnTo>
                  <a:pt x="183073" y="59352"/>
                </a:lnTo>
                <a:lnTo>
                  <a:pt x="185112" y="56669"/>
                </a:lnTo>
                <a:lnTo>
                  <a:pt x="186472" y="53929"/>
                </a:lnTo>
                <a:lnTo>
                  <a:pt x="187379" y="51149"/>
                </a:lnTo>
                <a:lnTo>
                  <a:pt x="187983" y="48344"/>
                </a:lnTo>
                <a:lnTo>
                  <a:pt x="187592" y="46473"/>
                </a:lnTo>
                <a:lnTo>
                  <a:pt x="186538" y="45226"/>
                </a:lnTo>
                <a:lnTo>
                  <a:pt x="182935" y="43225"/>
                </a:lnTo>
                <a:lnTo>
                  <a:pt x="180326" y="40411"/>
                </a:lnTo>
                <a:lnTo>
                  <a:pt x="178518" y="38328"/>
                </a:lnTo>
                <a:lnTo>
                  <a:pt x="176520" y="37891"/>
                </a:lnTo>
                <a:lnTo>
                  <a:pt x="174394" y="38552"/>
                </a:lnTo>
                <a:lnTo>
                  <a:pt x="172183" y="39946"/>
                </a:lnTo>
                <a:lnTo>
                  <a:pt x="167609" y="41494"/>
                </a:lnTo>
                <a:lnTo>
                  <a:pt x="165278" y="41907"/>
                </a:lnTo>
                <a:lnTo>
                  <a:pt x="162930" y="43135"/>
                </a:lnTo>
                <a:lnTo>
                  <a:pt x="158206" y="47039"/>
                </a:lnTo>
                <a:lnTo>
                  <a:pt x="153460" y="49409"/>
                </a:lnTo>
                <a:lnTo>
                  <a:pt x="151083" y="50041"/>
                </a:lnTo>
                <a:lnTo>
                  <a:pt x="146325" y="53283"/>
                </a:lnTo>
                <a:lnTo>
                  <a:pt x="143945" y="55481"/>
                </a:lnTo>
                <a:lnTo>
                  <a:pt x="142358" y="57899"/>
                </a:lnTo>
                <a:lnTo>
                  <a:pt x="141301" y="60464"/>
                </a:lnTo>
                <a:lnTo>
                  <a:pt x="140595" y="63126"/>
                </a:lnTo>
                <a:lnTo>
                  <a:pt x="139332" y="66806"/>
                </a:lnTo>
                <a:lnTo>
                  <a:pt x="137695" y="71164"/>
                </a:lnTo>
                <a:lnTo>
                  <a:pt x="135811" y="75974"/>
                </a:lnTo>
                <a:lnTo>
                  <a:pt x="134554" y="80134"/>
                </a:lnTo>
                <a:lnTo>
                  <a:pt x="133717" y="83859"/>
                </a:lnTo>
                <a:lnTo>
                  <a:pt x="133158" y="87295"/>
                </a:lnTo>
                <a:lnTo>
                  <a:pt x="132786" y="90539"/>
                </a:lnTo>
                <a:lnTo>
                  <a:pt x="132538" y="93653"/>
                </a:lnTo>
                <a:lnTo>
                  <a:pt x="132372" y="96682"/>
                </a:lnTo>
                <a:lnTo>
                  <a:pt x="133056" y="99654"/>
                </a:lnTo>
                <a:lnTo>
                  <a:pt x="134305" y="102588"/>
                </a:lnTo>
                <a:lnTo>
                  <a:pt x="135932" y="105496"/>
                </a:lnTo>
                <a:lnTo>
                  <a:pt x="137017" y="108387"/>
                </a:lnTo>
                <a:lnTo>
                  <a:pt x="137739" y="111267"/>
                </a:lnTo>
                <a:lnTo>
                  <a:pt x="138221" y="114140"/>
                </a:lnTo>
                <a:lnTo>
                  <a:pt x="139336" y="117008"/>
                </a:lnTo>
                <a:lnTo>
                  <a:pt x="140873" y="119872"/>
                </a:lnTo>
                <a:lnTo>
                  <a:pt x="142692" y="122734"/>
                </a:lnTo>
                <a:lnTo>
                  <a:pt x="144698" y="124642"/>
                </a:lnTo>
                <a:lnTo>
                  <a:pt x="146829" y="125914"/>
                </a:lnTo>
                <a:lnTo>
                  <a:pt x="151314" y="127327"/>
                </a:lnTo>
                <a:lnTo>
                  <a:pt x="155953" y="127955"/>
                </a:lnTo>
                <a:lnTo>
                  <a:pt x="160660" y="128234"/>
                </a:lnTo>
                <a:lnTo>
                  <a:pt x="163027" y="128309"/>
                </a:lnTo>
                <a:lnTo>
                  <a:pt x="165399" y="129311"/>
                </a:lnTo>
                <a:lnTo>
                  <a:pt x="170150" y="132964"/>
                </a:lnTo>
                <a:lnTo>
                  <a:pt x="174904" y="13703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SMARTInkAnnotation166"/>
          <p:cNvSpPr/>
          <p:nvPr/>
        </p:nvSpPr>
        <p:spPr>
          <a:xfrm>
            <a:off x="3536156" y="1915667"/>
            <a:ext cx="264320" cy="321756"/>
          </a:xfrm>
          <a:custGeom>
            <a:avLst/>
            <a:gdLst/>
            <a:ahLst/>
            <a:cxnLst/>
            <a:rect l="0" t="0" r="0" b="0"/>
            <a:pathLst>
              <a:path w="264320" h="321756">
                <a:moveTo>
                  <a:pt x="0" y="321755"/>
                </a:moveTo>
                <a:lnTo>
                  <a:pt x="33999" y="280956"/>
                </a:lnTo>
                <a:lnTo>
                  <a:pt x="38541" y="274553"/>
                </a:lnTo>
                <a:lnTo>
                  <a:pt x="43156" y="267427"/>
                </a:lnTo>
                <a:lnTo>
                  <a:pt x="47821" y="259819"/>
                </a:lnTo>
                <a:lnTo>
                  <a:pt x="52518" y="252842"/>
                </a:lnTo>
                <a:lnTo>
                  <a:pt x="57237" y="246285"/>
                </a:lnTo>
                <a:lnTo>
                  <a:pt x="61970" y="240010"/>
                </a:lnTo>
                <a:lnTo>
                  <a:pt x="66714" y="232968"/>
                </a:lnTo>
                <a:lnTo>
                  <a:pt x="71463" y="225416"/>
                </a:lnTo>
                <a:lnTo>
                  <a:pt x="80974" y="209405"/>
                </a:lnTo>
                <a:lnTo>
                  <a:pt x="90492" y="192764"/>
                </a:lnTo>
                <a:lnTo>
                  <a:pt x="94459" y="184326"/>
                </a:lnTo>
                <a:lnTo>
                  <a:pt x="97898" y="175843"/>
                </a:lnTo>
                <a:lnTo>
                  <a:pt x="100984" y="167331"/>
                </a:lnTo>
                <a:lnTo>
                  <a:pt x="104629" y="158798"/>
                </a:lnTo>
                <a:lnTo>
                  <a:pt x="108646" y="150252"/>
                </a:lnTo>
                <a:lnTo>
                  <a:pt x="112912" y="141697"/>
                </a:lnTo>
                <a:lnTo>
                  <a:pt x="117343" y="130279"/>
                </a:lnTo>
                <a:lnTo>
                  <a:pt x="121885" y="116952"/>
                </a:lnTo>
                <a:lnTo>
                  <a:pt x="126501" y="102352"/>
                </a:lnTo>
                <a:lnTo>
                  <a:pt x="130371" y="90714"/>
                </a:lnTo>
                <a:lnTo>
                  <a:pt x="133745" y="81050"/>
                </a:lnTo>
                <a:lnTo>
                  <a:pt x="136788" y="72703"/>
                </a:lnTo>
                <a:lnTo>
                  <a:pt x="138817" y="65233"/>
                </a:lnTo>
                <a:lnTo>
                  <a:pt x="140169" y="58348"/>
                </a:lnTo>
                <a:lnTo>
                  <a:pt x="141071" y="51853"/>
                </a:lnTo>
                <a:lnTo>
                  <a:pt x="142466" y="45618"/>
                </a:lnTo>
                <a:lnTo>
                  <a:pt x="144190" y="39556"/>
                </a:lnTo>
                <a:lnTo>
                  <a:pt x="146133" y="33610"/>
                </a:lnTo>
                <a:lnTo>
                  <a:pt x="146635" y="28693"/>
                </a:lnTo>
                <a:lnTo>
                  <a:pt x="146175" y="24463"/>
                </a:lnTo>
                <a:lnTo>
                  <a:pt x="144341" y="17223"/>
                </a:lnTo>
                <a:lnTo>
                  <a:pt x="143165" y="7353"/>
                </a:lnTo>
                <a:lnTo>
                  <a:pt x="142932" y="571"/>
                </a:lnTo>
                <a:lnTo>
                  <a:pt x="142119" y="0"/>
                </a:lnTo>
                <a:lnTo>
                  <a:pt x="140783" y="572"/>
                </a:lnTo>
                <a:lnTo>
                  <a:pt x="136729" y="3782"/>
                </a:lnTo>
                <a:lnTo>
                  <a:pt x="132235" y="13440"/>
                </a:lnTo>
                <a:lnTo>
                  <a:pt x="125876" y="28367"/>
                </a:lnTo>
                <a:lnTo>
                  <a:pt x="123605" y="34723"/>
                </a:lnTo>
                <a:lnTo>
                  <a:pt x="121297" y="41818"/>
                </a:lnTo>
                <a:lnTo>
                  <a:pt x="116616" y="57321"/>
                </a:lnTo>
                <a:lnTo>
                  <a:pt x="104766" y="99043"/>
                </a:lnTo>
                <a:lnTo>
                  <a:pt x="103182" y="108510"/>
                </a:lnTo>
                <a:lnTo>
                  <a:pt x="102125" y="118632"/>
                </a:lnTo>
                <a:lnTo>
                  <a:pt x="101421" y="129190"/>
                </a:lnTo>
                <a:lnTo>
                  <a:pt x="100158" y="139086"/>
                </a:lnTo>
                <a:lnTo>
                  <a:pt x="98522" y="148541"/>
                </a:lnTo>
                <a:lnTo>
                  <a:pt x="90193" y="188797"/>
                </a:lnTo>
                <a:lnTo>
                  <a:pt x="88704" y="198827"/>
                </a:lnTo>
                <a:lnTo>
                  <a:pt x="87711" y="208370"/>
                </a:lnTo>
                <a:lnTo>
                  <a:pt x="87049" y="217590"/>
                </a:lnTo>
                <a:lnTo>
                  <a:pt x="85814" y="226594"/>
                </a:lnTo>
                <a:lnTo>
                  <a:pt x="84197" y="235455"/>
                </a:lnTo>
                <a:lnTo>
                  <a:pt x="82325" y="244219"/>
                </a:lnTo>
                <a:lnTo>
                  <a:pt x="81871" y="251967"/>
                </a:lnTo>
                <a:lnTo>
                  <a:pt x="82361" y="259037"/>
                </a:lnTo>
                <a:lnTo>
                  <a:pt x="83483" y="265656"/>
                </a:lnTo>
                <a:lnTo>
                  <a:pt x="84230" y="271973"/>
                </a:lnTo>
                <a:lnTo>
                  <a:pt x="84728" y="278089"/>
                </a:lnTo>
                <a:lnTo>
                  <a:pt x="85060" y="284072"/>
                </a:lnTo>
                <a:lnTo>
                  <a:pt x="86076" y="289966"/>
                </a:lnTo>
                <a:lnTo>
                  <a:pt x="87546" y="295800"/>
                </a:lnTo>
                <a:lnTo>
                  <a:pt x="89320" y="301594"/>
                </a:lnTo>
                <a:lnTo>
                  <a:pt x="93408" y="310572"/>
                </a:lnTo>
                <a:lnTo>
                  <a:pt x="95610" y="314300"/>
                </a:lnTo>
                <a:lnTo>
                  <a:pt x="97871" y="316785"/>
                </a:lnTo>
                <a:lnTo>
                  <a:pt x="100172" y="318442"/>
                </a:lnTo>
                <a:lnTo>
                  <a:pt x="105776" y="321101"/>
                </a:lnTo>
                <a:lnTo>
                  <a:pt x="107030" y="320366"/>
                </a:lnTo>
                <a:lnTo>
                  <a:pt x="114745" y="312344"/>
                </a:lnTo>
                <a:lnTo>
                  <a:pt x="123913" y="301587"/>
                </a:lnTo>
                <a:lnTo>
                  <a:pt x="125471" y="297832"/>
                </a:lnTo>
                <a:lnTo>
                  <a:pt x="127202" y="288581"/>
                </a:lnTo>
                <a:lnTo>
                  <a:pt x="130088" y="280658"/>
                </a:lnTo>
                <a:lnTo>
                  <a:pt x="131970" y="277212"/>
                </a:lnTo>
                <a:lnTo>
                  <a:pt x="134059" y="268303"/>
                </a:lnTo>
                <a:lnTo>
                  <a:pt x="134988" y="258946"/>
                </a:lnTo>
                <a:lnTo>
                  <a:pt x="135401" y="251613"/>
                </a:lnTo>
                <a:lnTo>
                  <a:pt x="134717" y="248323"/>
                </a:lnTo>
                <a:lnTo>
                  <a:pt x="131841" y="242129"/>
                </a:lnTo>
                <a:lnTo>
                  <a:pt x="129962" y="240096"/>
                </a:lnTo>
                <a:lnTo>
                  <a:pt x="127917" y="238741"/>
                </a:lnTo>
                <a:lnTo>
                  <a:pt x="123527" y="237235"/>
                </a:lnTo>
                <a:lnTo>
                  <a:pt x="115671" y="236189"/>
                </a:lnTo>
                <a:lnTo>
                  <a:pt x="114706" y="236077"/>
                </a:lnTo>
                <a:lnTo>
                  <a:pt x="122124" y="236036"/>
                </a:lnTo>
                <a:lnTo>
                  <a:pt x="124279" y="236034"/>
                </a:lnTo>
                <a:lnTo>
                  <a:pt x="126508" y="236985"/>
                </a:lnTo>
                <a:lnTo>
                  <a:pt x="133439" y="241923"/>
                </a:lnTo>
                <a:lnTo>
                  <a:pt x="138152" y="243411"/>
                </a:lnTo>
                <a:lnTo>
                  <a:pt x="145009" y="244073"/>
                </a:lnTo>
                <a:lnTo>
                  <a:pt x="153349" y="244367"/>
                </a:lnTo>
                <a:lnTo>
                  <a:pt x="186745" y="244593"/>
                </a:lnTo>
                <a:lnTo>
                  <a:pt x="194387" y="242059"/>
                </a:lnTo>
                <a:lnTo>
                  <a:pt x="202282" y="238710"/>
                </a:lnTo>
                <a:lnTo>
                  <a:pt x="208436" y="237221"/>
                </a:lnTo>
                <a:lnTo>
                  <a:pt x="213817" y="234020"/>
                </a:lnTo>
                <a:lnTo>
                  <a:pt x="216364" y="231832"/>
                </a:lnTo>
                <a:lnTo>
                  <a:pt x="221309" y="229402"/>
                </a:lnTo>
                <a:lnTo>
                  <a:pt x="223740" y="228754"/>
                </a:lnTo>
                <a:lnTo>
                  <a:pt x="225360" y="227369"/>
                </a:lnTo>
                <a:lnTo>
                  <a:pt x="226440" y="225494"/>
                </a:lnTo>
                <a:lnTo>
                  <a:pt x="227640" y="220870"/>
                </a:lnTo>
                <a:lnTo>
                  <a:pt x="228473" y="211891"/>
                </a:lnTo>
                <a:lnTo>
                  <a:pt x="224310" y="208474"/>
                </a:lnTo>
                <a:lnTo>
                  <a:pt x="217962" y="204733"/>
                </a:lnTo>
                <a:lnTo>
                  <a:pt x="212495" y="203070"/>
                </a:lnTo>
                <a:lnTo>
                  <a:pt x="209132" y="203580"/>
                </a:lnTo>
                <a:lnTo>
                  <a:pt x="201162" y="206685"/>
                </a:lnTo>
                <a:lnTo>
                  <a:pt x="196814" y="208847"/>
                </a:lnTo>
                <a:lnTo>
                  <a:pt x="192328" y="211240"/>
                </a:lnTo>
                <a:lnTo>
                  <a:pt x="187750" y="213789"/>
                </a:lnTo>
                <a:lnTo>
                  <a:pt x="180546" y="219160"/>
                </a:lnTo>
                <a:lnTo>
                  <a:pt x="174699" y="224722"/>
                </a:lnTo>
                <a:lnTo>
                  <a:pt x="169454" y="230369"/>
                </a:lnTo>
                <a:lnTo>
                  <a:pt x="164477" y="238594"/>
                </a:lnTo>
                <a:lnTo>
                  <a:pt x="159619" y="247647"/>
                </a:lnTo>
                <a:lnTo>
                  <a:pt x="154815" y="254846"/>
                </a:lnTo>
                <a:lnTo>
                  <a:pt x="154010" y="259051"/>
                </a:lnTo>
                <a:lnTo>
                  <a:pt x="154267" y="263760"/>
                </a:lnTo>
                <a:lnTo>
                  <a:pt x="155876" y="273120"/>
                </a:lnTo>
                <a:lnTo>
                  <a:pt x="156591" y="280454"/>
                </a:lnTo>
                <a:lnTo>
                  <a:pt x="158369" y="283744"/>
                </a:lnTo>
                <a:lnTo>
                  <a:pt x="164578" y="289939"/>
                </a:lnTo>
                <a:lnTo>
                  <a:pt x="170512" y="295867"/>
                </a:lnTo>
                <a:lnTo>
                  <a:pt x="176590" y="301677"/>
                </a:lnTo>
                <a:lnTo>
                  <a:pt x="184582" y="307434"/>
                </a:lnTo>
                <a:lnTo>
                  <a:pt x="188936" y="309350"/>
                </a:lnTo>
                <a:lnTo>
                  <a:pt x="193426" y="310628"/>
                </a:lnTo>
                <a:lnTo>
                  <a:pt x="198007" y="311479"/>
                </a:lnTo>
                <a:lnTo>
                  <a:pt x="202648" y="312047"/>
                </a:lnTo>
                <a:lnTo>
                  <a:pt x="207330" y="312426"/>
                </a:lnTo>
                <a:lnTo>
                  <a:pt x="212039" y="312678"/>
                </a:lnTo>
                <a:lnTo>
                  <a:pt x="216765" y="313799"/>
                </a:lnTo>
                <a:lnTo>
                  <a:pt x="221504" y="315499"/>
                </a:lnTo>
                <a:lnTo>
                  <a:pt x="226250" y="317584"/>
                </a:lnTo>
                <a:lnTo>
                  <a:pt x="231002" y="318975"/>
                </a:lnTo>
                <a:lnTo>
                  <a:pt x="235758" y="319901"/>
                </a:lnTo>
                <a:lnTo>
                  <a:pt x="240516" y="320519"/>
                </a:lnTo>
                <a:lnTo>
                  <a:pt x="247918" y="321206"/>
                </a:lnTo>
                <a:lnTo>
                  <a:pt x="253855" y="321511"/>
                </a:lnTo>
                <a:lnTo>
                  <a:pt x="264319" y="3217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SMARTInkAnnotation167"/>
          <p:cNvSpPr/>
          <p:nvPr/>
        </p:nvSpPr>
        <p:spPr>
          <a:xfrm>
            <a:off x="4000500" y="2134597"/>
            <a:ext cx="250032" cy="277743"/>
          </a:xfrm>
          <a:custGeom>
            <a:avLst/>
            <a:gdLst/>
            <a:ahLst/>
            <a:cxnLst/>
            <a:rect l="0" t="0" r="0" b="0"/>
            <a:pathLst>
              <a:path w="250032" h="277743">
                <a:moveTo>
                  <a:pt x="0" y="145688"/>
                </a:moveTo>
                <a:lnTo>
                  <a:pt x="0" y="133756"/>
                </a:lnTo>
                <a:lnTo>
                  <a:pt x="794" y="131066"/>
                </a:lnTo>
                <a:lnTo>
                  <a:pt x="3792" y="125536"/>
                </a:lnTo>
                <a:lnTo>
                  <a:pt x="5654" y="117364"/>
                </a:lnTo>
                <a:lnTo>
                  <a:pt x="6150" y="112518"/>
                </a:lnTo>
                <a:lnTo>
                  <a:pt x="7275" y="108334"/>
                </a:lnTo>
                <a:lnTo>
                  <a:pt x="10641" y="101146"/>
                </a:lnTo>
                <a:lnTo>
                  <a:pt x="12651" y="96943"/>
                </a:lnTo>
                <a:lnTo>
                  <a:pt x="17000" y="87193"/>
                </a:lnTo>
                <a:lnTo>
                  <a:pt x="21578" y="79050"/>
                </a:lnTo>
                <a:lnTo>
                  <a:pt x="26259" y="71304"/>
                </a:lnTo>
                <a:lnTo>
                  <a:pt x="28618" y="66571"/>
                </a:lnTo>
                <a:lnTo>
                  <a:pt x="30985" y="61511"/>
                </a:lnTo>
                <a:lnTo>
                  <a:pt x="35731" y="53348"/>
                </a:lnTo>
                <a:lnTo>
                  <a:pt x="40487" y="45593"/>
                </a:lnTo>
                <a:lnTo>
                  <a:pt x="42866" y="40858"/>
                </a:lnTo>
                <a:lnTo>
                  <a:pt x="45246" y="35796"/>
                </a:lnTo>
                <a:lnTo>
                  <a:pt x="47890" y="27632"/>
                </a:lnTo>
                <a:lnTo>
                  <a:pt x="48596" y="24121"/>
                </a:lnTo>
                <a:lnTo>
                  <a:pt x="51496" y="17681"/>
                </a:lnTo>
                <a:lnTo>
                  <a:pt x="55430" y="11643"/>
                </a:lnTo>
                <a:lnTo>
                  <a:pt x="59825" y="5785"/>
                </a:lnTo>
                <a:lnTo>
                  <a:pt x="62108" y="3842"/>
                </a:lnTo>
                <a:lnTo>
                  <a:pt x="69359" y="723"/>
                </a:lnTo>
                <a:lnTo>
                  <a:pt x="71316" y="0"/>
                </a:lnTo>
                <a:lnTo>
                  <a:pt x="71401" y="4519"/>
                </a:lnTo>
                <a:lnTo>
                  <a:pt x="69305" y="11826"/>
                </a:lnTo>
                <a:lnTo>
                  <a:pt x="67634" y="16442"/>
                </a:lnTo>
                <a:lnTo>
                  <a:pt x="66520" y="21424"/>
                </a:lnTo>
                <a:lnTo>
                  <a:pt x="65778" y="26650"/>
                </a:lnTo>
                <a:lnTo>
                  <a:pt x="65283" y="32039"/>
                </a:lnTo>
                <a:lnTo>
                  <a:pt x="64160" y="37537"/>
                </a:lnTo>
                <a:lnTo>
                  <a:pt x="62617" y="43107"/>
                </a:lnTo>
                <a:lnTo>
                  <a:pt x="60794" y="48726"/>
                </a:lnTo>
                <a:lnTo>
                  <a:pt x="59580" y="55329"/>
                </a:lnTo>
                <a:lnTo>
                  <a:pt x="58769" y="62588"/>
                </a:lnTo>
                <a:lnTo>
                  <a:pt x="58230" y="70286"/>
                </a:lnTo>
                <a:lnTo>
                  <a:pt x="57076" y="78275"/>
                </a:lnTo>
                <a:lnTo>
                  <a:pt x="55513" y="86458"/>
                </a:lnTo>
                <a:lnTo>
                  <a:pt x="53677" y="94771"/>
                </a:lnTo>
                <a:lnTo>
                  <a:pt x="49521" y="111628"/>
                </a:lnTo>
                <a:lnTo>
                  <a:pt x="47301" y="120124"/>
                </a:lnTo>
                <a:lnTo>
                  <a:pt x="45822" y="128645"/>
                </a:lnTo>
                <a:lnTo>
                  <a:pt x="44835" y="137183"/>
                </a:lnTo>
                <a:lnTo>
                  <a:pt x="44177" y="145733"/>
                </a:lnTo>
                <a:lnTo>
                  <a:pt x="42945" y="154290"/>
                </a:lnTo>
                <a:lnTo>
                  <a:pt x="41330" y="162853"/>
                </a:lnTo>
                <a:lnTo>
                  <a:pt x="39459" y="171419"/>
                </a:lnTo>
                <a:lnTo>
                  <a:pt x="37419" y="179986"/>
                </a:lnTo>
                <a:lnTo>
                  <a:pt x="33035" y="197126"/>
                </a:lnTo>
                <a:lnTo>
                  <a:pt x="31548" y="204745"/>
                </a:lnTo>
                <a:lnTo>
                  <a:pt x="30557" y="211729"/>
                </a:lnTo>
                <a:lnTo>
                  <a:pt x="29896" y="218290"/>
                </a:lnTo>
                <a:lnTo>
                  <a:pt x="28662" y="224570"/>
                </a:lnTo>
                <a:lnTo>
                  <a:pt x="27046" y="230660"/>
                </a:lnTo>
                <a:lnTo>
                  <a:pt x="25174" y="236626"/>
                </a:lnTo>
                <a:lnTo>
                  <a:pt x="23926" y="242508"/>
                </a:lnTo>
                <a:lnTo>
                  <a:pt x="23094" y="248335"/>
                </a:lnTo>
                <a:lnTo>
                  <a:pt x="22540" y="254124"/>
                </a:lnTo>
                <a:lnTo>
                  <a:pt x="21376" y="258936"/>
                </a:lnTo>
                <a:lnTo>
                  <a:pt x="17967" y="266823"/>
                </a:lnTo>
                <a:lnTo>
                  <a:pt x="15923" y="273503"/>
                </a:lnTo>
                <a:lnTo>
                  <a:pt x="15378" y="276618"/>
                </a:lnTo>
                <a:lnTo>
                  <a:pt x="15014" y="277742"/>
                </a:lnTo>
                <a:lnTo>
                  <a:pt x="14772" y="277539"/>
                </a:lnTo>
                <a:lnTo>
                  <a:pt x="14382" y="274920"/>
                </a:lnTo>
                <a:lnTo>
                  <a:pt x="16446" y="266942"/>
                </a:lnTo>
                <a:lnTo>
                  <a:pt x="18108" y="260813"/>
                </a:lnTo>
                <a:lnTo>
                  <a:pt x="20009" y="254823"/>
                </a:lnTo>
                <a:lnTo>
                  <a:pt x="22070" y="248925"/>
                </a:lnTo>
                <a:lnTo>
                  <a:pt x="24239" y="243087"/>
                </a:lnTo>
                <a:lnTo>
                  <a:pt x="25684" y="236338"/>
                </a:lnTo>
                <a:lnTo>
                  <a:pt x="26647" y="228981"/>
                </a:lnTo>
                <a:lnTo>
                  <a:pt x="27290" y="221219"/>
                </a:lnTo>
                <a:lnTo>
                  <a:pt x="28512" y="213187"/>
                </a:lnTo>
                <a:lnTo>
                  <a:pt x="30120" y="204975"/>
                </a:lnTo>
                <a:lnTo>
                  <a:pt x="31986" y="196642"/>
                </a:lnTo>
                <a:lnTo>
                  <a:pt x="34024" y="189182"/>
                </a:lnTo>
                <a:lnTo>
                  <a:pt x="36176" y="182304"/>
                </a:lnTo>
                <a:lnTo>
                  <a:pt x="38405" y="175814"/>
                </a:lnTo>
                <a:lnTo>
                  <a:pt x="40685" y="168629"/>
                </a:lnTo>
                <a:lnTo>
                  <a:pt x="45334" y="153026"/>
                </a:lnTo>
                <a:lnTo>
                  <a:pt x="46891" y="144865"/>
                </a:lnTo>
                <a:lnTo>
                  <a:pt x="47930" y="136567"/>
                </a:lnTo>
                <a:lnTo>
                  <a:pt x="48621" y="128177"/>
                </a:lnTo>
                <a:lnTo>
                  <a:pt x="49877" y="120679"/>
                </a:lnTo>
                <a:lnTo>
                  <a:pt x="51507" y="113775"/>
                </a:lnTo>
                <a:lnTo>
                  <a:pt x="53388" y="107268"/>
                </a:lnTo>
                <a:lnTo>
                  <a:pt x="55436" y="101977"/>
                </a:lnTo>
                <a:lnTo>
                  <a:pt x="59828" y="93558"/>
                </a:lnTo>
                <a:lnTo>
                  <a:pt x="62308" y="86642"/>
                </a:lnTo>
                <a:lnTo>
                  <a:pt x="62970" y="83463"/>
                </a:lnTo>
                <a:lnTo>
                  <a:pt x="65822" y="77392"/>
                </a:lnTo>
                <a:lnTo>
                  <a:pt x="67694" y="74440"/>
                </a:lnTo>
                <a:lnTo>
                  <a:pt x="69773" y="68620"/>
                </a:lnTo>
                <a:lnTo>
                  <a:pt x="71108" y="61673"/>
                </a:lnTo>
                <a:lnTo>
                  <a:pt x="71218" y="62055"/>
                </a:lnTo>
                <a:lnTo>
                  <a:pt x="71408" y="67494"/>
                </a:lnTo>
                <a:lnTo>
                  <a:pt x="76341" y="75173"/>
                </a:lnTo>
                <a:lnTo>
                  <a:pt x="77585" y="80375"/>
                </a:lnTo>
                <a:lnTo>
                  <a:pt x="78285" y="88659"/>
                </a:lnTo>
                <a:lnTo>
                  <a:pt x="79972" y="93381"/>
                </a:lnTo>
                <a:lnTo>
                  <a:pt x="82683" y="99387"/>
                </a:lnTo>
                <a:lnTo>
                  <a:pt x="86078" y="106248"/>
                </a:lnTo>
                <a:lnTo>
                  <a:pt x="88341" y="111774"/>
                </a:lnTo>
                <a:lnTo>
                  <a:pt x="89851" y="116411"/>
                </a:lnTo>
                <a:lnTo>
                  <a:pt x="90856" y="120455"/>
                </a:lnTo>
                <a:lnTo>
                  <a:pt x="92321" y="123151"/>
                </a:lnTo>
                <a:lnTo>
                  <a:pt x="94091" y="124948"/>
                </a:lnTo>
                <a:lnTo>
                  <a:pt x="98174" y="127897"/>
                </a:lnTo>
                <a:lnTo>
                  <a:pt x="105816" y="135713"/>
                </a:lnTo>
                <a:lnTo>
                  <a:pt x="106759" y="136700"/>
                </a:lnTo>
                <a:lnTo>
                  <a:pt x="110831" y="136992"/>
                </a:lnTo>
                <a:lnTo>
                  <a:pt x="112780" y="136080"/>
                </a:lnTo>
                <a:lnTo>
                  <a:pt x="119318" y="130247"/>
                </a:lnTo>
                <a:lnTo>
                  <a:pt x="126281" y="122486"/>
                </a:lnTo>
                <a:lnTo>
                  <a:pt x="138122" y="108495"/>
                </a:lnTo>
                <a:lnTo>
                  <a:pt x="139706" y="105653"/>
                </a:lnTo>
                <a:lnTo>
                  <a:pt x="141466" y="99954"/>
                </a:lnTo>
                <a:lnTo>
                  <a:pt x="144365" y="91707"/>
                </a:lnTo>
                <a:lnTo>
                  <a:pt x="146250" y="86840"/>
                </a:lnTo>
                <a:lnTo>
                  <a:pt x="148344" y="78893"/>
                </a:lnTo>
                <a:lnTo>
                  <a:pt x="148902" y="75441"/>
                </a:lnTo>
                <a:lnTo>
                  <a:pt x="151639" y="69064"/>
                </a:lnTo>
                <a:lnTo>
                  <a:pt x="153480" y="66030"/>
                </a:lnTo>
                <a:lnTo>
                  <a:pt x="155526" y="60119"/>
                </a:lnTo>
                <a:lnTo>
                  <a:pt x="156839" y="53114"/>
                </a:lnTo>
                <a:lnTo>
                  <a:pt x="157740" y="52540"/>
                </a:lnTo>
                <a:lnTo>
                  <a:pt x="160859" y="51901"/>
                </a:lnTo>
                <a:lnTo>
                  <a:pt x="161214" y="51731"/>
                </a:lnTo>
                <a:lnTo>
                  <a:pt x="159492" y="51541"/>
                </a:lnTo>
                <a:lnTo>
                  <a:pt x="159509" y="51491"/>
                </a:lnTo>
                <a:lnTo>
                  <a:pt x="161645" y="51435"/>
                </a:lnTo>
                <a:lnTo>
                  <a:pt x="162531" y="52372"/>
                </a:lnTo>
                <a:lnTo>
                  <a:pt x="163123" y="53950"/>
                </a:lnTo>
                <a:lnTo>
                  <a:pt x="163956" y="60721"/>
                </a:lnTo>
                <a:lnTo>
                  <a:pt x="164202" y="68760"/>
                </a:lnTo>
                <a:lnTo>
                  <a:pt x="164300" y="95932"/>
                </a:lnTo>
                <a:lnTo>
                  <a:pt x="164304" y="109884"/>
                </a:lnTo>
                <a:lnTo>
                  <a:pt x="165098" y="114199"/>
                </a:lnTo>
                <a:lnTo>
                  <a:pt x="169215" y="124822"/>
                </a:lnTo>
                <a:lnTo>
                  <a:pt x="170456" y="131016"/>
                </a:lnTo>
                <a:lnTo>
                  <a:pt x="171581" y="133049"/>
                </a:lnTo>
                <a:lnTo>
                  <a:pt x="173125" y="134405"/>
                </a:lnTo>
                <a:lnTo>
                  <a:pt x="177513" y="136580"/>
                </a:lnTo>
                <a:lnTo>
                  <a:pt x="184083" y="137009"/>
                </a:lnTo>
                <a:lnTo>
                  <a:pt x="188441" y="137068"/>
                </a:lnTo>
                <a:lnTo>
                  <a:pt x="190715" y="136131"/>
                </a:lnTo>
                <a:lnTo>
                  <a:pt x="195358" y="132551"/>
                </a:lnTo>
                <a:lnTo>
                  <a:pt x="196913" y="130262"/>
                </a:lnTo>
                <a:lnTo>
                  <a:pt x="197950" y="127784"/>
                </a:lnTo>
                <a:lnTo>
                  <a:pt x="198642" y="125179"/>
                </a:lnTo>
                <a:lnTo>
                  <a:pt x="201527" y="119745"/>
                </a:lnTo>
                <a:lnTo>
                  <a:pt x="205455" y="113203"/>
                </a:lnTo>
                <a:lnTo>
                  <a:pt x="207614" y="108791"/>
                </a:lnTo>
                <a:lnTo>
                  <a:pt x="209846" y="103945"/>
                </a:lnTo>
                <a:lnTo>
                  <a:pt x="212327" y="96020"/>
                </a:lnTo>
                <a:lnTo>
                  <a:pt x="213920" y="87722"/>
                </a:lnTo>
                <a:lnTo>
                  <a:pt x="219915" y="79164"/>
                </a:lnTo>
                <a:lnTo>
                  <a:pt x="221152" y="77514"/>
                </a:lnTo>
                <a:lnTo>
                  <a:pt x="221396" y="84032"/>
                </a:lnTo>
                <a:lnTo>
                  <a:pt x="221429" y="89075"/>
                </a:lnTo>
                <a:lnTo>
                  <a:pt x="222232" y="91753"/>
                </a:lnTo>
                <a:lnTo>
                  <a:pt x="226360" y="100074"/>
                </a:lnTo>
                <a:lnTo>
                  <a:pt x="228730" y="108571"/>
                </a:lnTo>
                <a:lnTo>
                  <a:pt x="234106" y="117122"/>
                </a:lnTo>
                <a:lnTo>
                  <a:pt x="238455" y="122832"/>
                </a:lnTo>
                <a:lnTo>
                  <a:pt x="240726" y="124735"/>
                </a:lnTo>
                <a:lnTo>
                  <a:pt x="245366" y="126851"/>
                </a:lnTo>
                <a:lnTo>
                  <a:pt x="246921" y="128367"/>
                </a:lnTo>
                <a:lnTo>
                  <a:pt x="247958" y="130330"/>
                </a:lnTo>
                <a:lnTo>
                  <a:pt x="250031" y="13711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SMARTInkAnnotation168"/>
          <p:cNvSpPr/>
          <p:nvPr/>
        </p:nvSpPr>
        <p:spPr>
          <a:xfrm>
            <a:off x="4246475" y="2093032"/>
            <a:ext cx="39731" cy="56878"/>
          </a:xfrm>
          <a:custGeom>
            <a:avLst/>
            <a:gdLst/>
            <a:ahLst/>
            <a:cxnLst/>
            <a:rect l="0" t="0" r="0" b="0"/>
            <a:pathLst>
              <a:path w="39731" h="56878">
                <a:moveTo>
                  <a:pt x="25487" y="7230"/>
                </a:moveTo>
                <a:lnTo>
                  <a:pt x="12487" y="7230"/>
                </a:lnTo>
                <a:lnTo>
                  <a:pt x="12058" y="8183"/>
                </a:lnTo>
                <a:lnTo>
                  <a:pt x="11772" y="9770"/>
                </a:lnTo>
                <a:lnTo>
                  <a:pt x="11581" y="11781"/>
                </a:lnTo>
                <a:lnTo>
                  <a:pt x="10660" y="13122"/>
                </a:lnTo>
                <a:lnTo>
                  <a:pt x="9252" y="14015"/>
                </a:lnTo>
                <a:lnTo>
                  <a:pt x="7520" y="14611"/>
                </a:lnTo>
                <a:lnTo>
                  <a:pt x="6365" y="15961"/>
                </a:lnTo>
                <a:lnTo>
                  <a:pt x="5595" y="17813"/>
                </a:lnTo>
                <a:lnTo>
                  <a:pt x="5082" y="20000"/>
                </a:lnTo>
                <a:lnTo>
                  <a:pt x="4740" y="23364"/>
                </a:lnTo>
                <a:lnTo>
                  <a:pt x="4512" y="27511"/>
                </a:lnTo>
                <a:lnTo>
                  <a:pt x="4360" y="32180"/>
                </a:lnTo>
                <a:lnTo>
                  <a:pt x="3465" y="36246"/>
                </a:lnTo>
                <a:lnTo>
                  <a:pt x="2074" y="39909"/>
                </a:lnTo>
                <a:lnTo>
                  <a:pt x="353" y="43304"/>
                </a:lnTo>
                <a:lnTo>
                  <a:pt x="0" y="46519"/>
                </a:lnTo>
                <a:lnTo>
                  <a:pt x="558" y="49615"/>
                </a:lnTo>
                <a:lnTo>
                  <a:pt x="3365" y="56877"/>
                </a:lnTo>
                <a:lnTo>
                  <a:pt x="4389" y="56521"/>
                </a:lnTo>
                <a:lnTo>
                  <a:pt x="5865" y="55330"/>
                </a:lnTo>
                <a:lnTo>
                  <a:pt x="7643" y="53585"/>
                </a:lnTo>
                <a:lnTo>
                  <a:pt x="9622" y="52420"/>
                </a:lnTo>
                <a:lnTo>
                  <a:pt x="11736" y="51645"/>
                </a:lnTo>
                <a:lnTo>
                  <a:pt x="13938" y="51127"/>
                </a:lnTo>
                <a:lnTo>
                  <a:pt x="16994" y="48877"/>
                </a:lnTo>
                <a:lnTo>
                  <a:pt x="20619" y="45472"/>
                </a:lnTo>
                <a:lnTo>
                  <a:pt x="24623" y="41297"/>
                </a:lnTo>
                <a:lnTo>
                  <a:pt x="31188" y="34119"/>
                </a:lnTo>
                <a:lnTo>
                  <a:pt x="34050" y="30871"/>
                </a:lnTo>
                <a:lnTo>
                  <a:pt x="35958" y="27753"/>
                </a:lnTo>
                <a:lnTo>
                  <a:pt x="37230" y="24722"/>
                </a:lnTo>
                <a:lnTo>
                  <a:pt x="38078" y="21749"/>
                </a:lnTo>
                <a:lnTo>
                  <a:pt x="38644" y="18814"/>
                </a:lnTo>
                <a:lnTo>
                  <a:pt x="39021" y="15905"/>
                </a:lnTo>
                <a:lnTo>
                  <a:pt x="39626" y="8944"/>
                </a:lnTo>
                <a:lnTo>
                  <a:pt x="39675" y="7420"/>
                </a:lnTo>
                <a:lnTo>
                  <a:pt x="39730" y="3187"/>
                </a:lnTo>
                <a:lnTo>
                  <a:pt x="38951" y="1677"/>
                </a:lnTo>
                <a:lnTo>
                  <a:pt x="37638" y="671"/>
                </a:lnTo>
                <a:lnTo>
                  <a:pt x="35969" y="0"/>
                </a:lnTo>
                <a:lnTo>
                  <a:pt x="34062" y="505"/>
                </a:lnTo>
                <a:lnTo>
                  <a:pt x="31997" y="1794"/>
                </a:lnTo>
                <a:lnTo>
                  <a:pt x="29827" y="3606"/>
                </a:lnTo>
                <a:lnTo>
                  <a:pt x="27587" y="4814"/>
                </a:lnTo>
                <a:lnTo>
                  <a:pt x="25299" y="5619"/>
                </a:lnTo>
                <a:lnTo>
                  <a:pt x="22981" y="6156"/>
                </a:lnTo>
                <a:lnTo>
                  <a:pt x="20641" y="7467"/>
                </a:lnTo>
                <a:lnTo>
                  <a:pt x="18288" y="9293"/>
                </a:lnTo>
                <a:lnTo>
                  <a:pt x="11200" y="1580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SMARTInkAnnotation169"/>
          <p:cNvSpPr/>
          <p:nvPr/>
        </p:nvSpPr>
        <p:spPr>
          <a:xfrm>
            <a:off x="4315119" y="2203179"/>
            <a:ext cx="113972" cy="102824"/>
          </a:xfrm>
          <a:custGeom>
            <a:avLst/>
            <a:gdLst/>
            <a:ahLst/>
            <a:cxnLst/>
            <a:rect l="0" t="0" r="0" b="0"/>
            <a:pathLst>
              <a:path w="113972" h="102824">
                <a:moveTo>
                  <a:pt x="6849" y="102823"/>
                </a:moveTo>
                <a:lnTo>
                  <a:pt x="3057" y="102823"/>
                </a:lnTo>
                <a:lnTo>
                  <a:pt x="1939" y="101871"/>
                </a:lnTo>
                <a:lnTo>
                  <a:pt x="1195" y="100283"/>
                </a:lnTo>
                <a:lnTo>
                  <a:pt x="0" y="95442"/>
                </a:lnTo>
                <a:lnTo>
                  <a:pt x="1953" y="92240"/>
                </a:lnTo>
                <a:lnTo>
                  <a:pt x="3585" y="90053"/>
                </a:lnTo>
                <a:lnTo>
                  <a:pt x="5467" y="86690"/>
                </a:lnTo>
                <a:lnTo>
                  <a:pt x="7515" y="82542"/>
                </a:lnTo>
                <a:lnTo>
                  <a:pt x="9674" y="77873"/>
                </a:lnTo>
                <a:lnTo>
                  <a:pt x="11907" y="73807"/>
                </a:lnTo>
                <a:lnTo>
                  <a:pt x="14190" y="70144"/>
                </a:lnTo>
                <a:lnTo>
                  <a:pt x="16506" y="66749"/>
                </a:lnTo>
                <a:lnTo>
                  <a:pt x="19637" y="60677"/>
                </a:lnTo>
                <a:lnTo>
                  <a:pt x="23312" y="52818"/>
                </a:lnTo>
                <a:lnTo>
                  <a:pt x="27349" y="43769"/>
                </a:lnTo>
                <a:lnTo>
                  <a:pt x="30835" y="36784"/>
                </a:lnTo>
                <a:lnTo>
                  <a:pt x="33952" y="31174"/>
                </a:lnTo>
                <a:lnTo>
                  <a:pt x="36824" y="26482"/>
                </a:lnTo>
                <a:lnTo>
                  <a:pt x="39533" y="22402"/>
                </a:lnTo>
                <a:lnTo>
                  <a:pt x="42132" y="18729"/>
                </a:lnTo>
                <a:lnTo>
                  <a:pt x="44659" y="15328"/>
                </a:lnTo>
                <a:lnTo>
                  <a:pt x="49583" y="9009"/>
                </a:lnTo>
                <a:lnTo>
                  <a:pt x="52007" y="5990"/>
                </a:lnTo>
                <a:lnTo>
                  <a:pt x="54417" y="3978"/>
                </a:lnTo>
                <a:lnTo>
                  <a:pt x="56817" y="2636"/>
                </a:lnTo>
                <a:lnTo>
                  <a:pt x="59212" y="1742"/>
                </a:lnTo>
                <a:lnTo>
                  <a:pt x="61601" y="1145"/>
                </a:lnTo>
                <a:lnTo>
                  <a:pt x="63988" y="748"/>
                </a:lnTo>
                <a:lnTo>
                  <a:pt x="66373" y="483"/>
                </a:lnTo>
                <a:lnTo>
                  <a:pt x="68757" y="307"/>
                </a:lnTo>
                <a:lnTo>
                  <a:pt x="73522" y="110"/>
                </a:lnTo>
                <a:lnTo>
                  <a:pt x="80668" y="0"/>
                </a:lnTo>
                <a:lnTo>
                  <a:pt x="83049" y="936"/>
                </a:lnTo>
                <a:lnTo>
                  <a:pt x="85430" y="2514"/>
                </a:lnTo>
                <a:lnTo>
                  <a:pt x="87812" y="4518"/>
                </a:lnTo>
                <a:lnTo>
                  <a:pt x="90193" y="6806"/>
                </a:lnTo>
                <a:lnTo>
                  <a:pt x="92575" y="9284"/>
                </a:lnTo>
                <a:lnTo>
                  <a:pt x="94956" y="11889"/>
                </a:lnTo>
                <a:lnTo>
                  <a:pt x="96543" y="14578"/>
                </a:lnTo>
                <a:lnTo>
                  <a:pt x="97602" y="17323"/>
                </a:lnTo>
                <a:lnTo>
                  <a:pt x="98307" y="20106"/>
                </a:lnTo>
                <a:lnTo>
                  <a:pt x="99571" y="22913"/>
                </a:lnTo>
                <a:lnTo>
                  <a:pt x="101208" y="25737"/>
                </a:lnTo>
                <a:lnTo>
                  <a:pt x="103093" y="28573"/>
                </a:lnTo>
                <a:lnTo>
                  <a:pt x="105142" y="31415"/>
                </a:lnTo>
                <a:lnTo>
                  <a:pt x="107304" y="34263"/>
                </a:lnTo>
                <a:lnTo>
                  <a:pt x="109538" y="37114"/>
                </a:lnTo>
                <a:lnTo>
                  <a:pt x="111027" y="39967"/>
                </a:lnTo>
                <a:lnTo>
                  <a:pt x="112020" y="42822"/>
                </a:lnTo>
                <a:lnTo>
                  <a:pt x="112682" y="45677"/>
                </a:lnTo>
                <a:lnTo>
                  <a:pt x="113123" y="48533"/>
                </a:lnTo>
                <a:lnTo>
                  <a:pt x="113418" y="51390"/>
                </a:lnTo>
                <a:lnTo>
                  <a:pt x="113614" y="54247"/>
                </a:lnTo>
                <a:lnTo>
                  <a:pt x="113744" y="57104"/>
                </a:lnTo>
                <a:lnTo>
                  <a:pt x="113971" y="66840"/>
                </a:lnTo>
                <a:lnTo>
                  <a:pt x="113189" y="68357"/>
                </a:lnTo>
                <a:lnTo>
                  <a:pt x="111874" y="70321"/>
                </a:lnTo>
                <a:lnTo>
                  <a:pt x="110203" y="72582"/>
                </a:lnTo>
                <a:lnTo>
                  <a:pt x="108296" y="74090"/>
                </a:lnTo>
                <a:lnTo>
                  <a:pt x="106230" y="75095"/>
                </a:lnTo>
                <a:lnTo>
                  <a:pt x="104060" y="75765"/>
                </a:lnTo>
                <a:lnTo>
                  <a:pt x="101025" y="77165"/>
                </a:lnTo>
                <a:lnTo>
                  <a:pt x="97414" y="79050"/>
                </a:lnTo>
                <a:lnTo>
                  <a:pt x="93420" y="81259"/>
                </a:lnTo>
                <a:lnTo>
                  <a:pt x="89963" y="82732"/>
                </a:lnTo>
                <a:lnTo>
                  <a:pt x="86865" y="83714"/>
                </a:lnTo>
                <a:lnTo>
                  <a:pt x="84005" y="84369"/>
                </a:lnTo>
                <a:lnTo>
                  <a:pt x="81306" y="84805"/>
                </a:lnTo>
                <a:lnTo>
                  <a:pt x="78712" y="85096"/>
                </a:lnTo>
                <a:lnTo>
                  <a:pt x="76189" y="85290"/>
                </a:lnTo>
                <a:lnTo>
                  <a:pt x="69152" y="85506"/>
                </a:lnTo>
                <a:lnTo>
                  <a:pt x="56856" y="8567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SMARTInkAnnotation170"/>
          <p:cNvSpPr/>
          <p:nvPr/>
        </p:nvSpPr>
        <p:spPr>
          <a:xfrm>
            <a:off x="4464932" y="2040806"/>
            <a:ext cx="249944" cy="272322"/>
          </a:xfrm>
          <a:custGeom>
            <a:avLst/>
            <a:gdLst/>
            <a:ahLst/>
            <a:cxnLst/>
            <a:rect l="0" t="0" r="0" b="0"/>
            <a:pathLst>
              <a:path w="249944" h="272322">
                <a:moveTo>
                  <a:pt x="7055" y="188044"/>
                </a:moveTo>
                <a:lnTo>
                  <a:pt x="13206" y="188044"/>
                </a:lnTo>
                <a:lnTo>
                  <a:pt x="12743" y="188996"/>
                </a:lnTo>
                <a:lnTo>
                  <a:pt x="10112" y="192595"/>
                </a:lnTo>
                <a:lnTo>
                  <a:pt x="9093" y="194888"/>
                </a:lnTo>
                <a:lnTo>
                  <a:pt x="7961" y="199976"/>
                </a:lnTo>
                <a:lnTo>
                  <a:pt x="7323" y="208195"/>
                </a:lnTo>
                <a:lnTo>
                  <a:pt x="5057" y="216367"/>
                </a:lnTo>
                <a:lnTo>
                  <a:pt x="3342" y="221214"/>
                </a:lnTo>
                <a:lnTo>
                  <a:pt x="1436" y="229138"/>
                </a:lnTo>
                <a:lnTo>
                  <a:pt x="589" y="235836"/>
                </a:lnTo>
                <a:lnTo>
                  <a:pt x="212" y="241987"/>
                </a:lnTo>
                <a:lnTo>
                  <a:pt x="45" y="250436"/>
                </a:lnTo>
                <a:lnTo>
                  <a:pt x="0" y="255356"/>
                </a:lnTo>
                <a:lnTo>
                  <a:pt x="765" y="258636"/>
                </a:lnTo>
                <a:lnTo>
                  <a:pt x="2068" y="260823"/>
                </a:lnTo>
                <a:lnTo>
                  <a:pt x="9863" y="268883"/>
                </a:lnTo>
                <a:lnTo>
                  <a:pt x="12101" y="270512"/>
                </a:lnTo>
                <a:lnTo>
                  <a:pt x="16706" y="272321"/>
                </a:lnTo>
                <a:lnTo>
                  <a:pt x="19839" y="271851"/>
                </a:lnTo>
                <a:lnTo>
                  <a:pt x="27554" y="268789"/>
                </a:lnTo>
                <a:lnTo>
                  <a:pt x="34157" y="264253"/>
                </a:lnTo>
                <a:lnTo>
                  <a:pt x="39738" y="259062"/>
                </a:lnTo>
                <a:lnTo>
                  <a:pt x="47342" y="250785"/>
                </a:lnTo>
                <a:lnTo>
                  <a:pt x="54623" y="242299"/>
                </a:lnTo>
                <a:lnTo>
                  <a:pt x="59417" y="236605"/>
                </a:lnTo>
                <a:lnTo>
                  <a:pt x="61013" y="233753"/>
                </a:lnTo>
                <a:lnTo>
                  <a:pt x="62786" y="228044"/>
                </a:lnTo>
                <a:lnTo>
                  <a:pt x="63574" y="219792"/>
                </a:lnTo>
                <a:lnTo>
                  <a:pt x="63785" y="214924"/>
                </a:lnTo>
                <a:lnTo>
                  <a:pt x="63131" y="210726"/>
                </a:lnTo>
                <a:lnTo>
                  <a:pt x="60288" y="203523"/>
                </a:lnTo>
                <a:lnTo>
                  <a:pt x="56378" y="197146"/>
                </a:lnTo>
                <a:lnTo>
                  <a:pt x="54225" y="194112"/>
                </a:lnTo>
                <a:lnTo>
                  <a:pt x="51201" y="192089"/>
                </a:lnTo>
                <a:lnTo>
                  <a:pt x="43609" y="189841"/>
                </a:lnTo>
                <a:lnTo>
                  <a:pt x="37059" y="188843"/>
                </a:lnTo>
                <a:lnTo>
                  <a:pt x="34202" y="188576"/>
                </a:lnTo>
                <a:lnTo>
                  <a:pt x="31503" y="187446"/>
                </a:lnTo>
                <a:lnTo>
                  <a:pt x="26387" y="183651"/>
                </a:lnTo>
                <a:lnTo>
                  <a:pt x="23912" y="183210"/>
                </a:lnTo>
                <a:lnTo>
                  <a:pt x="21468" y="183869"/>
                </a:lnTo>
                <a:lnTo>
                  <a:pt x="16636" y="186188"/>
                </a:lnTo>
                <a:lnTo>
                  <a:pt x="9183" y="187677"/>
                </a:lnTo>
                <a:lnTo>
                  <a:pt x="8474" y="187799"/>
                </a:lnTo>
                <a:lnTo>
                  <a:pt x="8794" y="187881"/>
                </a:lnTo>
                <a:lnTo>
                  <a:pt x="15013" y="188012"/>
                </a:lnTo>
                <a:lnTo>
                  <a:pt x="23884" y="188037"/>
                </a:lnTo>
                <a:lnTo>
                  <a:pt x="30674" y="185501"/>
                </a:lnTo>
                <a:lnTo>
                  <a:pt x="34708" y="183491"/>
                </a:lnTo>
                <a:lnTo>
                  <a:pt x="39777" y="181199"/>
                </a:lnTo>
                <a:lnTo>
                  <a:pt x="51761" y="176111"/>
                </a:lnTo>
                <a:lnTo>
                  <a:pt x="57496" y="173422"/>
                </a:lnTo>
                <a:lnTo>
                  <a:pt x="62907" y="170676"/>
                </a:lnTo>
                <a:lnTo>
                  <a:pt x="68102" y="167893"/>
                </a:lnTo>
                <a:lnTo>
                  <a:pt x="75535" y="163180"/>
                </a:lnTo>
                <a:lnTo>
                  <a:pt x="94376" y="150323"/>
                </a:lnTo>
                <a:lnTo>
                  <a:pt x="102575" y="143846"/>
                </a:lnTo>
                <a:lnTo>
                  <a:pt x="109629" y="137624"/>
                </a:lnTo>
                <a:lnTo>
                  <a:pt x="115919" y="131571"/>
                </a:lnTo>
                <a:lnTo>
                  <a:pt x="121700" y="125630"/>
                </a:lnTo>
                <a:lnTo>
                  <a:pt x="127141" y="119765"/>
                </a:lnTo>
                <a:lnTo>
                  <a:pt x="132356" y="113949"/>
                </a:lnTo>
                <a:lnTo>
                  <a:pt x="136626" y="108167"/>
                </a:lnTo>
                <a:lnTo>
                  <a:pt x="140267" y="102408"/>
                </a:lnTo>
                <a:lnTo>
                  <a:pt x="143488" y="96663"/>
                </a:lnTo>
                <a:lnTo>
                  <a:pt x="153417" y="80120"/>
                </a:lnTo>
                <a:lnTo>
                  <a:pt x="159398" y="70375"/>
                </a:lnTo>
                <a:lnTo>
                  <a:pt x="164180" y="61973"/>
                </a:lnTo>
                <a:lnTo>
                  <a:pt x="168161" y="54466"/>
                </a:lnTo>
                <a:lnTo>
                  <a:pt x="171609" y="47557"/>
                </a:lnTo>
                <a:lnTo>
                  <a:pt x="173908" y="41046"/>
                </a:lnTo>
                <a:lnTo>
                  <a:pt x="175440" y="34800"/>
                </a:lnTo>
                <a:lnTo>
                  <a:pt x="176462" y="28731"/>
                </a:lnTo>
                <a:lnTo>
                  <a:pt x="177143" y="23733"/>
                </a:lnTo>
                <a:lnTo>
                  <a:pt x="177900" y="15639"/>
                </a:lnTo>
                <a:lnTo>
                  <a:pt x="178236" y="8867"/>
                </a:lnTo>
                <a:lnTo>
                  <a:pt x="178452" y="1309"/>
                </a:lnTo>
                <a:lnTo>
                  <a:pt x="177676" y="689"/>
                </a:lnTo>
                <a:lnTo>
                  <a:pt x="174697" y="0"/>
                </a:lnTo>
                <a:lnTo>
                  <a:pt x="172791" y="769"/>
                </a:lnTo>
                <a:lnTo>
                  <a:pt x="168557" y="4163"/>
                </a:lnTo>
                <a:lnTo>
                  <a:pt x="161711" y="11429"/>
                </a:lnTo>
                <a:lnTo>
                  <a:pt x="157018" y="19378"/>
                </a:lnTo>
                <a:lnTo>
                  <a:pt x="154655" y="24165"/>
                </a:lnTo>
                <a:lnTo>
                  <a:pt x="152286" y="29261"/>
                </a:lnTo>
                <a:lnTo>
                  <a:pt x="147537" y="40004"/>
                </a:lnTo>
                <a:lnTo>
                  <a:pt x="140402" y="56762"/>
                </a:lnTo>
                <a:lnTo>
                  <a:pt x="138021" y="63375"/>
                </a:lnTo>
                <a:lnTo>
                  <a:pt x="135641" y="70641"/>
                </a:lnTo>
                <a:lnTo>
                  <a:pt x="133260" y="78343"/>
                </a:lnTo>
                <a:lnTo>
                  <a:pt x="131673" y="86335"/>
                </a:lnTo>
                <a:lnTo>
                  <a:pt x="130615" y="94520"/>
                </a:lnTo>
                <a:lnTo>
                  <a:pt x="129910" y="102835"/>
                </a:lnTo>
                <a:lnTo>
                  <a:pt x="128645" y="111235"/>
                </a:lnTo>
                <a:lnTo>
                  <a:pt x="127009" y="119693"/>
                </a:lnTo>
                <a:lnTo>
                  <a:pt x="125125" y="128189"/>
                </a:lnTo>
                <a:lnTo>
                  <a:pt x="123868" y="136711"/>
                </a:lnTo>
                <a:lnTo>
                  <a:pt x="123031" y="145249"/>
                </a:lnTo>
                <a:lnTo>
                  <a:pt x="122472" y="153799"/>
                </a:lnTo>
                <a:lnTo>
                  <a:pt x="122100" y="161404"/>
                </a:lnTo>
                <a:lnTo>
                  <a:pt x="121686" y="174934"/>
                </a:lnTo>
                <a:lnTo>
                  <a:pt x="121453" y="197812"/>
                </a:lnTo>
                <a:lnTo>
                  <a:pt x="122215" y="205986"/>
                </a:lnTo>
                <a:lnTo>
                  <a:pt x="123515" y="214293"/>
                </a:lnTo>
                <a:lnTo>
                  <a:pt x="125176" y="222688"/>
                </a:lnTo>
                <a:lnTo>
                  <a:pt x="127078" y="229237"/>
                </a:lnTo>
                <a:lnTo>
                  <a:pt x="129139" y="234556"/>
                </a:lnTo>
                <a:lnTo>
                  <a:pt x="131306" y="239055"/>
                </a:lnTo>
                <a:lnTo>
                  <a:pt x="133546" y="242054"/>
                </a:lnTo>
                <a:lnTo>
                  <a:pt x="135832" y="244053"/>
                </a:lnTo>
                <a:lnTo>
                  <a:pt x="141413" y="247261"/>
                </a:lnTo>
                <a:lnTo>
                  <a:pt x="146409" y="247700"/>
                </a:lnTo>
                <a:lnTo>
                  <a:pt x="149964" y="247817"/>
                </a:lnTo>
                <a:lnTo>
                  <a:pt x="153127" y="246943"/>
                </a:lnTo>
                <a:lnTo>
                  <a:pt x="158760" y="243431"/>
                </a:lnTo>
                <a:lnTo>
                  <a:pt x="166393" y="236099"/>
                </a:lnTo>
                <a:lnTo>
                  <a:pt x="173682" y="227894"/>
                </a:lnTo>
                <a:lnTo>
                  <a:pt x="175289" y="224136"/>
                </a:lnTo>
                <a:lnTo>
                  <a:pt x="176361" y="219725"/>
                </a:lnTo>
                <a:lnTo>
                  <a:pt x="177076" y="214880"/>
                </a:lnTo>
                <a:lnTo>
                  <a:pt x="179986" y="206956"/>
                </a:lnTo>
                <a:lnTo>
                  <a:pt x="183133" y="200259"/>
                </a:lnTo>
                <a:lnTo>
                  <a:pt x="184530" y="194108"/>
                </a:lnTo>
                <a:lnTo>
                  <a:pt x="185152" y="188199"/>
                </a:lnTo>
                <a:lnTo>
                  <a:pt x="185428" y="182398"/>
                </a:lnTo>
                <a:lnTo>
                  <a:pt x="185648" y="170965"/>
                </a:lnTo>
                <a:lnTo>
                  <a:pt x="185648" y="170912"/>
                </a:lnTo>
                <a:lnTo>
                  <a:pt x="202442" y="170899"/>
                </a:lnTo>
                <a:lnTo>
                  <a:pt x="204781" y="171851"/>
                </a:lnTo>
                <a:lnTo>
                  <a:pt x="212123" y="177684"/>
                </a:lnTo>
                <a:lnTo>
                  <a:pt x="215718" y="181482"/>
                </a:lnTo>
                <a:lnTo>
                  <a:pt x="224044" y="191299"/>
                </a:lnTo>
                <a:lnTo>
                  <a:pt x="225533" y="194024"/>
                </a:lnTo>
                <a:lnTo>
                  <a:pt x="227187" y="199592"/>
                </a:lnTo>
                <a:lnTo>
                  <a:pt x="228119" y="208081"/>
                </a:lnTo>
                <a:lnTo>
                  <a:pt x="229044" y="210927"/>
                </a:lnTo>
                <a:lnTo>
                  <a:pt x="232187" y="216629"/>
                </a:lnTo>
                <a:lnTo>
                  <a:pt x="234114" y="224878"/>
                </a:lnTo>
                <a:lnTo>
                  <a:pt x="234628" y="229745"/>
                </a:lnTo>
                <a:lnTo>
                  <a:pt x="237315" y="237693"/>
                </a:lnTo>
                <a:lnTo>
                  <a:pt x="240362" y="244400"/>
                </a:lnTo>
                <a:lnTo>
                  <a:pt x="241716" y="250556"/>
                </a:lnTo>
                <a:lnTo>
                  <a:pt x="242870" y="252579"/>
                </a:lnTo>
                <a:lnTo>
                  <a:pt x="244434" y="253927"/>
                </a:lnTo>
                <a:lnTo>
                  <a:pt x="246271" y="254826"/>
                </a:lnTo>
                <a:lnTo>
                  <a:pt x="247495" y="256378"/>
                </a:lnTo>
                <a:lnTo>
                  <a:pt x="248311" y="258365"/>
                </a:lnTo>
                <a:lnTo>
                  <a:pt x="249943" y="2651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SMARTInkAnnotation171"/>
          <p:cNvSpPr/>
          <p:nvPr/>
        </p:nvSpPr>
        <p:spPr>
          <a:xfrm>
            <a:off x="4757737" y="2065972"/>
            <a:ext cx="92870" cy="145733"/>
          </a:xfrm>
          <a:custGeom>
            <a:avLst/>
            <a:gdLst/>
            <a:ahLst/>
            <a:cxnLst/>
            <a:rect l="0" t="0" r="0" b="0"/>
            <a:pathLst>
              <a:path w="92870" h="145733">
                <a:moveTo>
                  <a:pt x="0" y="145732"/>
                </a:moveTo>
                <a:lnTo>
                  <a:pt x="3793" y="141182"/>
                </a:lnTo>
                <a:lnTo>
                  <a:pt x="5704" y="137936"/>
                </a:lnTo>
                <a:lnTo>
                  <a:pt x="7771" y="133867"/>
                </a:lnTo>
                <a:lnTo>
                  <a:pt x="9943" y="129250"/>
                </a:lnTo>
                <a:lnTo>
                  <a:pt x="11392" y="125219"/>
                </a:lnTo>
                <a:lnTo>
                  <a:pt x="12357" y="121579"/>
                </a:lnTo>
                <a:lnTo>
                  <a:pt x="13001" y="118200"/>
                </a:lnTo>
                <a:lnTo>
                  <a:pt x="15017" y="113090"/>
                </a:lnTo>
                <a:lnTo>
                  <a:pt x="17949" y="106826"/>
                </a:lnTo>
                <a:lnTo>
                  <a:pt x="21491" y="99792"/>
                </a:lnTo>
                <a:lnTo>
                  <a:pt x="25440" y="93198"/>
                </a:lnTo>
                <a:lnTo>
                  <a:pt x="29660" y="86897"/>
                </a:lnTo>
                <a:lnTo>
                  <a:pt x="34061" y="80791"/>
                </a:lnTo>
                <a:lnTo>
                  <a:pt x="38582" y="74816"/>
                </a:lnTo>
                <a:lnTo>
                  <a:pt x="47839" y="63097"/>
                </a:lnTo>
                <a:lnTo>
                  <a:pt x="61976" y="45789"/>
                </a:lnTo>
                <a:lnTo>
                  <a:pt x="65924" y="40051"/>
                </a:lnTo>
                <a:lnTo>
                  <a:pt x="69349" y="34321"/>
                </a:lnTo>
                <a:lnTo>
                  <a:pt x="72427" y="28595"/>
                </a:lnTo>
                <a:lnTo>
                  <a:pt x="76066" y="23826"/>
                </a:lnTo>
                <a:lnTo>
                  <a:pt x="80080" y="19694"/>
                </a:lnTo>
                <a:lnTo>
                  <a:pt x="84342" y="15987"/>
                </a:lnTo>
                <a:lnTo>
                  <a:pt x="87185" y="12563"/>
                </a:lnTo>
                <a:lnTo>
                  <a:pt x="89079" y="9328"/>
                </a:lnTo>
                <a:lnTo>
                  <a:pt x="9286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5" name="SMARTInkAnnotation172"/>
          <p:cNvSpPr/>
          <p:nvPr/>
        </p:nvSpPr>
        <p:spPr>
          <a:xfrm>
            <a:off x="1271587" y="2588933"/>
            <a:ext cx="192882" cy="154268"/>
          </a:xfrm>
          <a:custGeom>
            <a:avLst/>
            <a:gdLst/>
            <a:ahLst/>
            <a:cxnLst/>
            <a:rect l="0" t="0" r="0" b="0"/>
            <a:pathLst>
              <a:path w="192882" h="154268">
                <a:moveTo>
                  <a:pt x="0" y="154267"/>
                </a:moveTo>
                <a:lnTo>
                  <a:pt x="0" y="146047"/>
                </a:lnTo>
                <a:lnTo>
                  <a:pt x="3792" y="132146"/>
                </a:lnTo>
                <a:lnTo>
                  <a:pt x="5703" y="127137"/>
                </a:lnTo>
                <a:lnTo>
                  <a:pt x="7771" y="122845"/>
                </a:lnTo>
                <a:lnTo>
                  <a:pt x="9943" y="119032"/>
                </a:lnTo>
                <a:lnTo>
                  <a:pt x="12185" y="114584"/>
                </a:lnTo>
                <a:lnTo>
                  <a:pt x="14474" y="109714"/>
                </a:lnTo>
                <a:lnTo>
                  <a:pt x="16793" y="104562"/>
                </a:lnTo>
                <a:lnTo>
                  <a:pt x="19926" y="99223"/>
                </a:lnTo>
                <a:lnTo>
                  <a:pt x="23603" y="93758"/>
                </a:lnTo>
                <a:lnTo>
                  <a:pt x="27642" y="88210"/>
                </a:lnTo>
                <a:lnTo>
                  <a:pt x="31921" y="82607"/>
                </a:lnTo>
                <a:lnTo>
                  <a:pt x="40910" y="71300"/>
                </a:lnTo>
                <a:lnTo>
                  <a:pt x="45530" y="66571"/>
                </a:lnTo>
                <a:lnTo>
                  <a:pt x="50197" y="62465"/>
                </a:lnTo>
                <a:lnTo>
                  <a:pt x="54896" y="58776"/>
                </a:lnTo>
                <a:lnTo>
                  <a:pt x="59616" y="54411"/>
                </a:lnTo>
                <a:lnTo>
                  <a:pt x="64350" y="49596"/>
                </a:lnTo>
                <a:lnTo>
                  <a:pt x="73050" y="40119"/>
                </a:lnTo>
                <a:lnTo>
                  <a:pt x="79563" y="32732"/>
                </a:lnTo>
                <a:lnTo>
                  <a:pt x="82410" y="28476"/>
                </a:lnTo>
                <a:lnTo>
                  <a:pt x="85103" y="23734"/>
                </a:lnTo>
                <a:lnTo>
                  <a:pt x="91335" y="11537"/>
                </a:lnTo>
                <a:lnTo>
                  <a:pt x="94304" y="7329"/>
                </a:lnTo>
                <a:lnTo>
                  <a:pt x="99983" y="0"/>
                </a:lnTo>
                <a:lnTo>
                  <a:pt x="100013" y="37122"/>
                </a:lnTo>
                <a:lnTo>
                  <a:pt x="100806" y="39975"/>
                </a:lnTo>
                <a:lnTo>
                  <a:pt x="102129" y="42830"/>
                </a:lnTo>
                <a:lnTo>
                  <a:pt x="103805" y="45686"/>
                </a:lnTo>
                <a:lnTo>
                  <a:pt x="104922" y="48542"/>
                </a:lnTo>
                <a:lnTo>
                  <a:pt x="105667" y="51398"/>
                </a:lnTo>
                <a:lnTo>
                  <a:pt x="106163" y="54255"/>
                </a:lnTo>
                <a:lnTo>
                  <a:pt x="107288" y="58065"/>
                </a:lnTo>
                <a:lnTo>
                  <a:pt x="108832" y="62510"/>
                </a:lnTo>
                <a:lnTo>
                  <a:pt x="110654" y="67378"/>
                </a:lnTo>
                <a:lnTo>
                  <a:pt x="114796" y="77867"/>
                </a:lnTo>
                <a:lnTo>
                  <a:pt x="117012" y="83331"/>
                </a:lnTo>
                <a:lnTo>
                  <a:pt x="118489" y="88879"/>
                </a:lnTo>
                <a:lnTo>
                  <a:pt x="119474" y="94482"/>
                </a:lnTo>
                <a:lnTo>
                  <a:pt x="120131" y="100123"/>
                </a:lnTo>
                <a:lnTo>
                  <a:pt x="120569" y="104836"/>
                </a:lnTo>
                <a:lnTo>
                  <a:pt x="120860" y="108930"/>
                </a:lnTo>
                <a:lnTo>
                  <a:pt x="121055" y="112612"/>
                </a:lnTo>
                <a:lnTo>
                  <a:pt x="120391" y="115067"/>
                </a:lnTo>
                <a:lnTo>
                  <a:pt x="119154" y="116703"/>
                </a:lnTo>
                <a:lnTo>
                  <a:pt x="117536" y="117795"/>
                </a:lnTo>
                <a:lnTo>
                  <a:pt x="116457" y="119474"/>
                </a:lnTo>
                <a:lnTo>
                  <a:pt x="115738" y="121547"/>
                </a:lnTo>
                <a:lnTo>
                  <a:pt x="115259" y="123881"/>
                </a:lnTo>
                <a:lnTo>
                  <a:pt x="114145" y="126390"/>
                </a:lnTo>
                <a:lnTo>
                  <a:pt x="112609" y="129014"/>
                </a:lnTo>
                <a:lnTo>
                  <a:pt x="110792" y="131717"/>
                </a:lnTo>
                <a:lnTo>
                  <a:pt x="108786" y="133518"/>
                </a:lnTo>
                <a:lnTo>
                  <a:pt x="104441" y="135520"/>
                </a:lnTo>
                <a:lnTo>
                  <a:pt x="101378" y="136054"/>
                </a:lnTo>
                <a:lnTo>
                  <a:pt x="97748" y="136410"/>
                </a:lnTo>
                <a:lnTo>
                  <a:pt x="90275" y="136805"/>
                </a:lnTo>
                <a:lnTo>
                  <a:pt x="81605" y="137028"/>
                </a:lnTo>
                <a:lnTo>
                  <a:pt x="60262" y="137121"/>
                </a:lnTo>
                <a:lnTo>
                  <a:pt x="104232" y="137122"/>
                </a:lnTo>
                <a:lnTo>
                  <a:pt x="108381" y="136169"/>
                </a:lnTo>
                <a:lnTo>
                  <a:pt x="111942" y="134582"/>
                </a:lnTo>
                <a:lnTo>
                  <a:pt x="118808" y="130277"/>
                </a:lnTo>
                <a:lnTo>
                  <a:pt x="127152" y="125190"/>
                </a:lnTo>
                <a:lnTo>
                  <a:pt x="131599" y="123452"/>
                </a:lnTo>
                <a:lnTo>
                  <a:pt x="136151" y="122294"/>
                </a:lnTo>
                <a:lnTo>
                  <a:pt x="140774" y="121521"/>
                </a:lnTo>
                <a:lnTo>
                  <a:pt x="144649" y="119101"/>
                </a:lnTo>
                <a:lnTo>
                  <a:pt x="148027" y="115583"/>
                </a:lnTo>
                <a:lnTo>
                  <a:pt x="151072" y="111333"/>
                </a:lnTo>
                <a:lnTo>
                  <a:pt x="153896" y="107546"/>
                </a:lnTo>
                <a:lnTo>
                  <a:pt x="159150" y="100800"/>
                </a:lnTo>
                <a:lnTo>
                  <a:pt x="168991" y="88707"/>
                </a:lnTo>
                <a:lnTo>
                  <a:pt x="184323" y="70241"/>
                </a:lnTo>
                <a:lnTo>
                  <a:pt x="184795" y="68722"/>
                </a:lnTo>
                <a:lnTo>
                  <a:pt x="185319" y="64494"/>
                </a:lnTo>
                <a:lnTo>
                  <a:pt x="185701" y="60366"/>
                </a:lnTo>
                <a:lnTo>
                  <a:pt x="181934" y="64637"/>
                </a:lnTo>
                <a:lnTo>
                  <a:pt x="180821" y="66892"/>
                </a:lnTo>
                <a:lnTo>
                  <a:pt x="180079" y="69346"/>
                </a:lnTo>
                <a:lnTo>
                  <a:pt x="179584" y="71936"/>
                </a:lnTo>
                <a:lnTo>
                  <a:pt x="179254" y="74614"/>
                </a:lnTo>
                <a:lnTo>
                  <a:pt x="179034" y="77353"/>
                </a:lnTo>
                <a:lnTo>
                  <a:pt x="178887" y="80131"/>
                </a:lnTo>
                <a:lnTo>
                  <a:pt x="178724" y="85757"/>
                </a:lnTo>
                <a:lnTo>
                  <a:pt x="178620" y="97130"/>
                </a:lnTo>
                <a:lnTo>
                  <a:pt x="178602" y="105693"/>
                </a:lnTo>
                <a:lnTo>
                  <a:pt x="179393" y="108549"/>
                </a:lnTo>
                <a:lnTo>
                  <a:pt x="180714" y="111406"/>
                </a:lnTo>
                <a:lnTo>
                  <a:pt x="182388" y="114263"/>
                </a:lnTo>
                <a:lnTo>
                  <a:pt x="183505" y="117120"/>
                </a:lnTo>
                <a:lnTo>
                  <a:pt x="184249" y="119977"/>
                </a:lnTo>
                <a:lnTo>
                  <a:pt x="184745" y="122835"/>
                </a:lnTo>
                <a:lnTo>
                  <a:pt x="185870" y="124739"/>
                </a:lnTo>
                <a:lnTo>
                  <a:pt x="187413" y="126009"/>
                </a:lnTo>
                <a:lnTo>
                  <a:pt x="189236" y="126856"/>
                </a:lnTo>
                <a:lnTo>
                  <a:pt x="190451" y="128373"/>
                </a:lnTo>
                <a:lnTo>
                  <a:pt x="191261" y="130337"/>
                </a:lnTo>
                <a:lnTo>
                  <a:pt x="192881" y="13712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6" name="SMARTInkAnnotation173"/>
          <p:cNvSpPr/>
          <p:nvPr/>
        </p:nvSpPr>
        <p:spPr>
          <a:xfrm>
            <a:off x="1429070" y="2606039"/>
            <a:ext cx="13968" cy="17146"/>
          </a:xfrm>
          <a:custGeom>
            <a:avLst/>
            <a:gdLst/>
            <a:ahLst/>
            <a:cxnLst/>
            <a:rect l="0" t="0" r="0" b="0"/>
            <a:pathLst>
              <a:path w="13968" h="17146">
                <a:moveTo>
                  <a:pt x="13967" y="17145"/>
                </a:moveTo>
                <a:lnTo>
                  <a:pt x="7816" y="9765"/>
                </a:lnTo>
                <a:lnTo>
                  <a:pt x="6691" y="9368"/>
                </a:lnTo>
                <a:lnTo>
                  <a:pt x="5148" y="9102"/>
                </a:lnTo>
                <a:lnTo>
                  <a:pt x="760" y="8678"/>
                </a:lnTo>
                <a:lnTo>
                  <a:pt x="400" y="7690"/>
                </a:lnTo>
                <a:lnTo>
                  <a:pt x="160" y="6080"/>
                </a:lnTo>
                <a:lnTo>
                  <a:pt x="0" y="4053"/>
                </a:lnTo>
                <a:lnTo>
                  <a:pt x="687" y="2702"/>
                </a:lnTo>
                <a:lnTo>
                  <a:pt x="1939" y="1802"/>
                </a:lnTo>
                <a:lnTo>
                  <a:pt x="682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7" name="SMARTInkAnnotation174"/>
          <p:cNvSpPr/>
          <p:nvPr/>
        </p:nvSpPr>
        <p:spPr>
          <a:xfrm>
            <a:off x="1464468" y="2494760"/>
            <a:ext cx="160231" cy="299876"/>
          </a:xfrm>
          <a:custGeom>
            <a:avLst/>
            <a:gdLst/>
            <a:ahLst/>
            <a:cxnLst/>
            <a:rect l="0" t="0" r="0" b="0"/>
            <a:pathLst>
              <a:path w="160231" h="299876">
                <a:moveTo>
                  <a:pt x="0" y="299875"/>
                </a:moveTo>
                <a:lnTo>
                  <a:pt x="0" y="295324"/>
                </a:lnTo>
                <a:lnTo>
                  <a:pt x="794" y="293983"/>
                </a:lnTo>
                <a:lnTo>
                  <a:pt x="2117" y="293089"/>
                </a:lnTo>
                <a:lnTo>
                  <a:pt x="3793" y="292494"/>
                </a:lnTo>
                <a:lnTo>
                  <a:pt x="7771" y="289292"/>
                </a:lnTo>
                <a:lnTo>
                  <a:pt x="9943" y="287104"/>
                </a:lnTo>
                <a:lnTo>
                  <a:pt x="14474" y="279594"/>
                </a:lnTo>
                <a:lnTo>
                  <a:pt x="16793" y="274924"/>
                </a:lnTo>
                <a:lnTo>
                  <a:pt x="23603" y="262116"/>
                </a:lnTo>
                <a:lnTo>
                  <a:pt x="27642" y="254699"/>
                </a:lnTo>
                <a:lnTo>
                  <a:pt x="33509" y="246898"/>
                </a:lnTo>
                <a:lnTo>
                  <a:pt x="40596" y="238839"/>
                </a:lnTo>
                <a:lnTo>
                  <a:pt x="48495" y="230609"/>
                </a:lnTo>
                <a:lnTo>
                  <a:pt x="56143" y="222265"/>
                </a:lnTo>
                <a:lnTo>
                  <a:pt x="70990" y="205374"/>
                </a:lnTo>
                <a:lnTo>
                  <a:pt x="78283" y="195917"/>
                </a:lnTo>
                <a:lnTo>
                  <a:pt x="85526" y="185802"/>
                </a:lnTo>
                <a:lnTo>
                  <a:pt x="92736" y="175249"/>
                </a:lnTo>
                <a:lnTo>
                  <a:pt x="99924" y="165356"/>
                </a:lnTo>
                <a:lnTo>
                  <a:pt x="107098" y="155903"/>
                </a:lnTo>
                <a:lnTo>
                  <a:pt x="114261" y="146743"/>
                </a:lnTo>
                <a:lnTo>
                  <a:pt x="120624" y="137780"/>
                </a:lnTo>
                <a:lnTo>
                  <a:pt x="126454" y="128946"/>
                </a:lnTo>
                <a:lnTo>
                  <a:pt x="131927" y="120200"/>
                </a:lnTo>
                <a:lnTo>
                  <a:pt x="136371" y="111511"/>
                </a:lnTo>
                <a:lnTo>
                  <a:pt x="140126" y="102862"/>
                </a:lnTo>
                <a:lnTo>
                  <a:pt x="143424" y="94238"/>
                </a:lnTo>
                <a:lnTo>
                  <a:pt x="146416" y="85631"/>
                </a:lnTo>
                <a:lnTo>
                  <a:pt x="149204" y="77035"/>
                </a:lnTo>
                <a:lnTo>
                  <a:pt x="151857" y="68448"/>
                </a:lnTo>
                <a:lnTo>
                  <a:pt x="154420" y="60817"/>
                </a:lnTo>
                <a:lnTo>
                  <a:pt x="156921" y="53826"/>
                </a:lnTo>
                <a:lnTo>
                  <a:pt x="159383" y="47259"/>
                </a:lnTo>
                <a:lnTo>
                  <a:pt x="160230" y="40977"/>
                </a:lnTo>
                <a:lnTo>
                  <a:pt x="160002" y="34884"/>
                </a:lnTo>
                <a:lnTo>
                  <a:pt x="159055" y="28916"/>
                </a:lnTo>
                <a:lnTo>
                  <a:pt x="155887" y="19746"/>
                </a:lnTo>
                <a:lnTo>
                  <a:pt x="152627" y="12496"/>
                </a:lnTo>
                <a:lnTo>
                  <a:pt x="151178" y="6098"/>
                </a:lnTo>
                <a:lnTo>
                  <a:pt x="149998" y="4011"/>
                </a:lnTo>
                <a:lnTo>
                  <a:pt x="148418" y="2620"/>
                </a:lnTo>
                <a:lnTo>
                  <a:pt x="146570" y="1692"/>
                </a:lnTo>
                <a:lnTo>
                  <a:pt x="143751" y="1074"/>
                </a:lnTo>
                <a:lnTo>
                  <a:pt x="140284" y="662"/>
                </a:lnTo>
                <a:lnTo>
                  <a:pt x="132993" y="203"/>
                </a:lnTo>
                <a:lnTo>
                  <a:pt x="127106" y="0"/>
                </a:lnTo>
                <a:lnTo>
                  <a:pt x="123631" y="1851"/>
                </a:lnTo>
                <a:lnTo>
                  <a:pt x="119727" y="4989"/>
                </a:lnTo>
                <a:lnTo>
                  <a:pt x="115537" y="8987"/>
                </a:lnTo>
                <a:lnTo>
                  <a:pt x="111950" y="12604"/>
                </a:lnTo>
                <a:lnTo>
                  <a:pt x="108765" y="15969"/>
                </a:lnTo>
                <a:lnTo>
                  <a:pt x="105847" y="19164"/>
                </a:lnTo>
                <a:lnTo>
                  <a:pt x="102315" y="24152"/>
                </a:lnTo>
                <a:lnTo>
                  <a:pt x="98373" y="30334"/>
                </a:lnTo>
                <a:lnTo>
                  <a:pt x="94157" y="37313"/>
                </a:lnTo>
                <a:lnTo>
                  <a:pt x="90552" y="44824"/>
                </a:lnTo>
                <a:lnTo>
                  <a:pt x="87356" y="52688"/>
                </a:lnTo>
                <a:lnTo>
                  <a:pt x="84431" y="60789"/>
                </a:lnTo>
                <a:lnTo>
                  <a:pt x="79065" y="74869"/>
                </a:lnTo>
                <a:lnTo>
                  <a:pt x="76522" y="81291"/>
                </a:lnTo>
                <a:lnTo>
                  <a:pt x="74827" y="88429"/>
                </a:lnTo>
                <a:lnTo>
                  <a:pt x="73698" y="96046"/>
                </a:lnTo>
                <a:lnTo>
                  <a:pt x="72944" y="103982"/>
                </a:lnTo>
                <a:lnTo>
                  <a:pt x="72442" y="112129"/>
                </a:lnTo>
                <a:lnTo>
                  <a:pt x="72107" y="120418"/>
                </a:lnTo>
                <a:lnTo>
                  <a:pt x="71735" y="137249"/>
                </a:lnTo>
                <a:lnTo>
                  <a:pt x="71477" y="175342"/>
                </a:lnTo>
                <a:lnTo>
                  <a:pt x="73845" y="183515"/>
                </a:lnTo>
                <a:lnTo>
                  <a:pt x="77805" y="192774"/>
                </a:lnTo>
                <a:lnTo>
                  <a:pt x="82827" y="202757"/>
                </a:lnTo>
                <a:lnTo>
                  <a:pt x="86174" y="211317"/>
                </a:lnTo>
                <a:lnTo>
                  <a:pt x="88406" y="218929"/>
                </a:lnTo>
                <a:lnTo>
                  <a:pt x="89894" y="225908"/>
                </a:lnTo>
                <a:lnTo>
                  <a:pt x="91679" y="231514"/>
                </a:lnTo>
                <a:lnTo>
                  <a:pt x="95780" y="240282"/>
                </a:lnTo>
                <a:lnTo>
                  <a:pt x="100248" y="247354"/>
                </a:lnTo>
                <a:lnTo>
                  <a:pt x="107157" y="2570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8" name="SMARTInkAnnotation175"/>
          <p:cNvSpPr/>
          <p:nvPr/>
        </p:nvSpPr>
        <p:spPr>
          <a:xfrm>
            <a:off x="1594371" y="2674619"/>
            <a:ext cx="205855" cy="93785"/>
          </a:xfrm>
          <a:custGeom>
            <a:avLst/>
            <a:gdLst/>
            <a:ahLst/>
            <a:cxnLst/>
            <a:rect l="0" t="0" r="0" b="0"/>
            <a:pathLst>
              <a:path w="205855" h="93785">
                <a:moveTo>
                  <a:pt x="27260" y="0"/>
                </a:moveTo>
                <a:lnTo>
                  <a:pt x="21109" y="0"/>
                </a:lnTo>
                <a:lnTo>
                  <a:pt x="18441" y="2540"/>
                </a:lnTo>
                <a:lnTo>
                  <a:pt x="16618" y="4551"/>
                </a:lnTo>
                <a:lnTo>
                  <a:pt x="15403" y="7797"/>
                </a:lnTo>
                <a:lnTo>
                  <a:pt x="14593" y="11866"/>
                </a:lnTo>
                <a:lnTo>
                  <a:pt x="14052" y="16483"/>
                </a:lnTo>
                <a:lnTo>
                  <a:pt x="12899" y="20514"/>
                </a:lnTo>
                <a:lnTo>
                  <a:pt x="11336" y="24153"/>
                </a:lnTo>
                <a:lnTo>
                  <a:pt x="9500" y="27532"/>
                </a:lnTo>
                <a:lnTo>
                  <a:pt x="7483" y="31690"/>
                </a:lnTo>
                <a:lnTo>
                  <a:pt x="5344" y="36367"/>
                </a:lnTo>
                <a:lnTo>
                  <a:pt x="3124" y="41390"/>
                </a:lnTo>
                <a:lnTo>
                  <a:pt x="1644" y="46643"/>
                </a:lnTo>
                <a:lnTo>
                  <a:pt x="658" y="52051"/>
                </a:lnTo>
                <a:lnTo>
                  <a:pt x="0" y="57560"/>
                </a:lnTo>
                <a:lnTo>
                  <a:pt x="356" y="62186"/>
                </a:lnTo>
                <a:lnTo>
                  <a:pt x="1386" y="66223"/>
                </a:lnTo>
                <a:lnTo>
                  <a:pt x="2867" y="69866"/>
                </a:lnTo>
                <a:lnTo>
                  <a:pt x="3854" y="73247"/>
                </a:lnTo>
                <a:lnTo>
                  <a:pt x="4512" y="76454"/>
                </a:lnTo>
                <a:lnTo>
                  <a:pt x="4951" y="79545"/>
                </a:lnTo>
                <a:lnTo>
                  <a:pt x="6037" y="82557"/>
                </a:lnTo>
                <a:lnTo>
                  <a:pt x="7555" y="85518"/>
                </a:lnTo>
                <a:lnTo>
                  <a:pt x="9361" y="88445"/>
                </a:lnTo>
                <a:lnTo>
                  <a:pt x="11359" y="90396"/>
                </a:lnTo>
                <a:lnTo>
                  <a:pt x="13484" y="91697"/>
                </a:lnTo>
                <a:lnTo>
                  <a:pt x="17962" y="93142"/>
                </a:lnTo>
                <a:lnTo>
                  <a:pt x="22598" y="93784"/>
                </a:lnTo>
                <a:lnTo>
                  <a:pt x="24946" y="93003"/>
                </a:lnTo>
                <a:lnTo>
                  <a:pt x="27305" y="91529"/>
                </a:lnTo>
                <a:lnTo>
                  <a:pt x="29671" y="89595"/>
                </a:lnTo>
                <a:lnTo>
                  <a:pt x="32042" y="87353"/>
                </a:lnTo>
                <a:lnTo>
                  <a:pt x="34417" y="84905"/>
                </a:lnTo>
                <a:lnTo>
                  <a:pt x="36794" y="82321"/>
                </a:lnTo>
                <a:lnTo>
                  <a:pt x="38378" y="78693"/>
                </a:lnTo>
                <a:lnTo>
                  <a:pt x="39435" y="74370"/>
                </a:lnTo>
                <a:lnTo>
                  <a:pt x="40139" y="69583"/>
                </a:lnTo>
                <a:lnTo>
                  <a:pt x="40609" y="65438"/>
                </a:lnTo>
                <a:lnTo>
                  <a:pt x="40921" y="61723"/>
                </a:lnTo>
                <a:lnTo>
                  <a:pt x="41130" y="58294"/>
                </a:lnTo>
                <a:lnTo>
                  <a:pt x="41269" y="55055"/>
                </a:lnTo>
                <a:lnTo>
                  <a:pt x="41424" y="48917"/>
                </a:lnTo>
                <a:lnTo>
                  <a:pt x="41544" y="19201"/>
                </a:lnTo>
                <a:lnTo>
                  <a:pt x="40752" y="18515"/>
                </a:lnTo>
                <a:lnTo>
                  <a:pt x="37754" y="17754"/>
                </a:lnTo>
                <a:lnTo>
                  <a:pt x="36637" y="16599"/>
                </a:lnTo>
                <a:lnTo>
                  <a:pt x="35893" y="14876"/>
                </a:lnTo>
                <a:lnTo>
                  <a:pt x="34698" y="9818"/>
                </a:lnTo>
                <a:lnTo>
                  <a:pt x="33806" y="9403"/>
                </a:lnTo>
                <a:lnTo>
                  <a:pt x="30698" y="8942"/>
                </a:lnTo>
                <a:lnTo>
                  <a:pt x="30346" y="9771"/>
                </a:lnTo>
                <a:lnTo>
                  <a:pt x="30905" y="11277"/>
                </a:lnTo>
                <a:lnTo>
                  <a:pt x="34199" y="16802"/>
                </a:lnTo>
                <a:lnTo>
                  <a:pt x="40066" y="17078"/>
                </a:lnTo>
                <a:lnTo>
                  <a:pt x="54983" y="17137"/>
                </a:lnTo>
                <a:lnTo>
                  <a:pt x="58442" y="16187"/>
                </a:lnTo>
                <a:lnTo>
                  <a:pt x="61542" y="14601"/>
                </a:lnTo>
                <a:lnTo>
                  <a:pt x="64402" y="12592"/>
                </a:lnTo>
                <a:lnTo>
                  <a:pt x="67896" y="11252"/>
                </a:lnTo>
                <a:lnTo>
                  <a:pt x="71813" y="10359"/>
                </a:lnTo>
                <a:lnTo>
                  <a:pt x="76012" y="9764"/>
                </a:lnTo>
                <a:lnTo>
                  <a:pt x="79605" y="8414"/>
                </a:lnTo>
                <a:lnTo>
                  <a:pt x="82794" y="6562"/>
                </a:lnTo>
                <a:lnTo>
                  <a:pt x="85714" y="4375"/>
                </a:lnTo>
                <a:lnTo>
                  <a:pt x="91075" y="1945"/>
                </a:lnTo>
                <a:lnTo>
                  <a:pt x="96103" y="864"/>
                </a:lnTo>
                <a:lnTo>
                  <a:pt x="100984" y="384"/>
                </a:lnTo>
                <a:lnTo>
                  <a:pt x="105799" y="171"/>
                </a:lnTo>
                <a:lnTo>
                  <a:pt x="111565" y="34"/>
                </a:lnTo>
                <a:lnTo>
                  <a:pt x="112039" y="975"/>
                </a:lnTo>
                <a:lnTo>
                  <a:pt x="112354" y="2555"/>
                </a:lnTo>
                <a:lnTo>
                  <a:pt x="112564" y="4561"/>
                </a:lnTo>
                <a:lnTo>
                  <a:pt x="111911" y="6851"/>
                </a:lnTo>
                <a:lnTo>
                  <a:pt x="110681" y="9330"/>
                </a:lnTo>
                <a:lnTo>
                  <a:pt x="109068" y="11935"/>
                </a:lnTo>
                <a:lnTo>
                  <a:pt x="107992" y="14624"/>
                </a:lnTo>
                <a:lnTo>
                  <a:pt x="107275" y="17369"/>
                </a:lnTo>
                <a:lnTo>
                  <a:pt x="106797" y="20153"/>
                </a:lnTo>
                <a:lnTo>
                  <a:pt x="106479" y="22960"/>
                </a:lnTo>
                <a:lnTo>
                  <a:pt x="106266" y="25784"/>
                </a:lnTo>
                <a:lnTo>
                  <a:pt x="106124" y="28620"/>
                </a:lnTo>
                <a:lnTo>
                  <a:pt x="105236" y="32415"/>
                </a:lnTo>
                <a:lnTo>
                  <a:pt x="103850" y="36850"/>
                </a:lnTo>
                <a:lnTo>
                  <a:pt x="102133" y="41712"/>
                </a:lnTo>
                <a:lnTo>
                  <a:pt x="100987" y="46858"/>
                </a:lnTo>
                <a:lnTo>
                  <a:pt x="100224" y="52194"/>
                </a:lnTo>
                <a:lnTo>
                  <a:pt x="99715" y="57656"/>
                </a:lnTo>
                <a:lnTo>
                  <a:pt x="100170" y="62250"/>
                </a:lnTo>
                <a:lnTo>
                  <a:pt x="101266" y="66265"/>
                </a:lnTo>
                <a:lnTo>
                  <a:pt x="102791" y="69894"/>
                </a:lnTo>
                <a:lnTo>
                  <a:pt x="103808" y="73266"/>
                </a:lnTo>
                <a:lnTo>
                  <a:pt x="104486" y="76467"/>
                </a:lnTo>
                <a:lnTo>
                  <a:pt x="104938" y="79553"/>
                </a:lnTo>
                <a:lnTo>
                  <a:pt x="106032" y="82563"/>
                </a:lnTo>
                <a:lnTo>
                  <a:pt x="107556" y="85522"/>
                </a:lnTo>
                <a:lnTo>
                  <a:pt x="109366" y="88447"/>
                </a:lnTo>
                <a:lnTo>
                  <a:pt x="111366" y="90397"/>
                </a:lnTo>
                <a:lnTo>
                  <a:pt x="113493" y="91698"/>
                </a:lnTo>
                <a:lnTo>
                  <a:pt x="115705" y="92564"/>
                </a:lnTo>
                <a:lnTo>
                  <a:pt x="117973" y="92190"/>
                </a:lnTo>
                <a:lnTo>
                  <a:pt x="120279" y="90987"/>
                </a:lnTo>
                <a:lnTo>
                  <a:pt x="122610" y="89233"/>
                </a:lnTo>
                <a:lnTo>
                  <a:pt x="127317" y="87285"/>
                </a:lnTo>
                <a:lnTo>
                  <a:pt x="129683" y="86765"/>
                </a:lnTo>
                <a:lnTo>
                  <a:pt x="132055" y="85466"/>
                </a:lnTo>
                <a:lnTo>
                  <a:pt x="134429" y="83647"/>
                </a:lnTo>
                <a:lnTo>
                  <a:pt x="136806" y="81482"/>
                </a:lnTo>
                <a:lnTo>
                  <a:pt x="139184" y="78134"/>
                </a:lnTo>
                <a:lnTo>
                  <a:pt x="141564" y="73997"/>
                </a:lnTo>
                <a:lnTo>
                  <a:pt x="143944" y="69334"/>
                </a:lnTo>
                <a:lnTo>
                  <a:pt x="146324" y="65273"/>
                </a:lnTo>
                <a:lnTo>
                  <a:pt x="148705" y="61613"/>
                </a:lnTo>
                <a:lnTo>
                  <a:pt x="151086" y="58220"/>
                </a:lnTo>
                <a:lnTo>
                  <a:pt x="152673" y="55006"/>
                </a:lnTo>
                <a:lnTo>
                  <a:pt x="153731" y="51911"/>
                </a:lnTo>
                <a:lnTo>
                  <a:pt x="154436" y="48895"/>
                </a:lnTo>
                <a:lnTo>
                  <a:pt x="154907" y="45932"/>
                </a:lnTo>
                <a:lnTo>
                  <a:pt x="155220" y="43004"/>
                </a:lnTo>
                <a:lnTo>
                  <a:pt x="155429" y="40099"/>
                </a:lnTo>
                <a:lnTo>
                  <a:pt x="156362" y="38163"/>
                </a:lnTo>
                <a:lnTo>
                  <a:pt x="157778" y="36872"/>
                </a:lnTo>
                <a:lnTo>
                  <a:pt x="162964" y="34304"/>
                </a:lnTo>
                <a:lnTo>
                  <a:pt x="162990" y="47061"/>
                </a:lnTo>
                <a:lnTo>
                  <a:pt x="163784" y="49472"/>
                </a:lnTo>
                <a:lnTo>
                  <a:pt x="165108" y="52031"/>
                </a:lnTo>
                <a:lnTo>
                  <a:pt x="169142" y="58432"/>
                </a:lnTo>
                <a:lnTo>
                  <a:pt x="170267" y="59910"/>
                </a:lnTo>
                <a:lnTo>
                  <a:pt x="176198" y="67250"/>
                </a:lnTo>
                <a:lnTo>
                  <a:pt x="177352" y="67694"/>
                </a:lnTo>
                <a:lnTo>
                  <a:pt x="180751" y="68186"/>
                </a:lnTo>
                <a:lnTo>
                  <a:pt x="187024" y="65865"/>
                </a:lnTo>
                <a:lnTo>
                  <a:pt x="190919" y="63913"/>
                </a:lnTo>
                <a:lnTo>
                  <a:pt x="194310" y="62611"/>
                </a:lnTo>
                <a:lnTo>
                  <a:pt x="200194" y="61165"/>
                </a:lnTo>
                <a:lnTo>
                  <a:pt x="205854" y="6000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SMARTInkAnnotation176"/>
          <p:cNvSpPr/>
          <p:nvPr/>
        </p:nvSpPr>
        <p:spPr>
          <a:xfrm>
            <a:off x="2050284" y="2537460"/>
            <a:ext cx="28548" cy="240030"/>
          </a:xfrm>
          <a:custGeom>
            <a:avLst/>
            <a:gdLst/>
            <a:ahLst/>
            <a:cxnLst/>
            <a:rect l="0" t="0" r="0" b="0"/>
            <a:pathLst>
              <a:path w="28548" h="240030">
                <a:moveTo>
                  <a:pt x="28547" y="0"/>
                </a:moveTo>
                <a:lnTo>
                  <a:pt x="28547" y="16482"/>
                </a:lnTo>
                <a:lnTo>
                  <a:pt x="27753" y="21465"/>
                </a:lnTo>
                <a:lnTo>
                  <a:pt x="26430" y="26693"/>
                </a:lnTo>
                <a:lnTo>
                  <a:pt x="24754" y="32082"/>
                </a:lnTo>
                <a:lnTo>
                  <a:pt x="23637" y="37581"/>
                </a:lnTo>
                <a:lnTo>
                  <a:pt x="22892" y="43151"/>
                </a:lnTo>
                <a:lnTo>
                  <a:pt x="22396" y="48770"/>
                </a:lnTo>
                <a:lnTo>
                  <a:pt x="22065" y="55373"/>
                </a:lnTo>
                <a:lnTo>
                  <a:pt x="21697" y="70330"/>
                </a:lnTo>
                <a:lnTo>
                  <a:pt x="20805" y="78319"/>
                </a:lnTo>
                <a:lnTo>
                  <a:pt x="19417" y="86503"/>
                </a:lnTo>
                <a:lnTo>
                  <a:pt x="17698" y="94816"/>
                </a:lnTo>
                <a:lnTo>
                  <a:pt x="15758" y="103215"/>
                </a:lnTo>
                <a:lnTo>
                  <a:pt x="11486" y="120168"/>
                </a:lnTo>
                <a:lnTo>
                  <a:pt x="10029" y="128690"/>
                </a:lnTo>
                <a:lnTo>
                  <a:pt x="9058" y="137228"/>
                </a:lnTo>
                <a:lnTo>
                  <a:pt x="8410" y="145777"/>
                </a:lnTo>
                <a:lnTo>
                  <a:pt x="7185" y="153382"/>
                </a:lnTo>
                <a:lnTo>
                  <a:pt x="5574" y="160357"/>
                </a:lnTo>
                <a:lnTo>
                  <a:pt x="3707" y="166912"/>
                </a:lnTo>
                <a:lnTo>
                  <a:pt x="2462" y="173187"/>
                </a:lnTo>
                <a:lnTo>
                  <a:pt x="1632" y="179275"/>
                </a:lnTo>
                <a:lnTo>
                  <a:pt x="1078" y="185239"/>
                </a:lnTo>
                <a:lnTo>
                  <a:pt x="709" y="193025"/>
                </a:lnTo>
                <a:lnTo>
                  <a:pt x="69" y="225644"/>
                </a:lnTo>
                <a:lnTo>
                  <a:pt x="0" y="234285"/>
                </a:lnTo>
                <a:lnTo>
                  <a:pt x="784" y="236200"/>
                </a:lnTo>
                <a:lnTo>
                  <a:pt x="2101" y="237477"/>
                </a:lnTo>
                <a:lnTo>
                  <a:pt x="7116" y="2400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0" name="SMARTInkAnnotation177"/>
          <p:cNvSpPr/>
          <p:nvPr/>
        </p:nvSpPr>
        <p:spPr>
          <a:xfrm>
            <a:off x="2000250" y="2546140"/>
            <a:ext cx="257176" cy="25610"/>
          </a:xfrm>
          <a:custGeom>
            <a:avLst/>
            <a:gdLst/>
            <a:ahLst/>
            <a:cxnLst/>
            <a:rect l="0" t="0" r="0" b="0"/>
            <a:pathLst>
              <a:path w="257176" h="25610">
                <a:moveTo>
                  <a:pt x="0" y="25609"/>
                </a:moveTo>
                <a:lnTo>
                  <a:pt x="19886" y="25609"/>
                </a:lnTo>
                <a:lnTo>
                  <a:pt x="25163" y="24657"/>
                </a:lnTo>
                <a:lnTo>
                  <a:pt x="31063" y="23069"/>
                </a:lnTo>
                <a:lnTo>
                  <a:pt x="37377" y="21059"/>
                </a:lnTo>
                <a:lnTo>
                  <a:pt x="47143" y="18765"/>
                </a:lnTo>
                <a:lnTo>
                  <a:pt x="72811" y="13678"/>
                </a:lnTo>
                <a:lnTo>
                  <a:pt x="85052" y="11940"/>
                </a:lnTo>
                <a:lnTo>
                  <a:pt x="96389" y="10782"/>
                </a:lnTo>
                <a:lnTo>
                  <a:pt x="107122" y="10009"/>
                </a:lnTo>
                <a:lnTo>
                  <a:pt x="127513" y="9151"/>
                </a:lnTo>
                <a:lnTo>
                  <a:pt x="137397" y="8922"/>
                </a:lnTo>
                <a:lnTo>
                  <a:pt x="147160" y="7817"/>
                </a:lnTo>
                <a:lnTo>
                  <a:pt x="156844" y="6128"/>
                </a:lnTo>
                <a:lnTo>
                  <a:pt x="166475" y="4049"/>
                </a:lnTo>
                <a:lnTo>
                  <a:pt x="177658" y="2663"/>
                </a:lnTo>
                <a:lnTo>
                  <a:pt x="189876" y="1740"/>
                </a:lnTo>
                <a:lnTo>
                  <a:pt x="221359" y="440"/>
                </a:lnTo>
                <a:lnTo>
                  <a:pt x="242427" y="0"/>
                </a:lnTo>
                <a:lnTo>
                  <a:pt x="245755" y="917"/>
                </a:lnTo>
                <a:lnTo>
                  <a:pt x="248768" y="2480"/>
                </a:lnTo>
                <a:lnTo>
                  <a:pt x="257175" y="846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SMARTInkAnnotation178"/>
          <p:cNvSpPr/>
          <p:nvPr/>
        </p:nvSpPr>
        <p:spPr>
          <a:xfrm>
            <a:off x="2035968" y="2674619"/>
            <a:ext cx="157164" cy="34291"/>
          </a:xfrm>
          <a:custGeom>
            <a:avLst/>
            <a:gdLst/>
            <a:ahLst/>
            <a:cxnLst/>
            <a:rect l="0" t="0" r="0" b="0"/>
            <a:pathLst>
              <a:path w="157164" h="34291">
                <a:moveTo>
                  <a:pt x="0" y="34290"/>
                </a:moveTo>
                <a:lnTo>
                  <a:pt x="3793" y="34290"/>
                </a:lnTo>
                <a:lnTo>
                  <a:pt x="5704" y="33338"/>
                </a:lnTo>
                <a:lnTo>
                  <a:pt x="7771" y="31750"/>
                </a:lnTo>
                <a:lnTo>
                  <a:pt x="13001" y="26910"/>
                </a:lnTo>
                <a:lnTo>
                  <a:pt x="15017" y="26512"/>
                </a:lnTo>
                <a:lnTo>
                  <a:pt x="17949" y="26247"/>
                </a:lnTo>
                <a:lnTo>
                  <a:pt x="21491" y="26071"/>
                </a:lnTo>
                <a:lnTo>
                  <a:pt x="25440" y="25001"/>
                </a:lnTo>
                <a:lnTo>
                  <a:pt x="29660" y="23335"/>
                </a:lnTo>
                <a:lnTo>
                  <a:pt x="34061" y="21272"/>
                </a:lnTo>
                <a:lnTo>
                  <a:pt x="45301" y="16439"/>
                </a:lnTo>
                <a:lnTo>
                  <a:pt x="51632" y="13817"/>
                </a:lnTo>
                <a:lnTo>
                  <a:pt x="58234" y="12069"/>
                </a:lnTo>
                <a:lnTo>
                  <a:pt x="65016" y="10904"/>
                </a:lnTo>
                <a:lnTo>
                  <a:pt x="71920" y="10127"/>
                </a:lnTo>
                <a:lnTo>
                  <a:pt x="78903" y="8656"/>
                </a:lnTo>
                <a:lnTo>
                  <a:pt x="85939" y="6724"/>
                </a:lnTo>
                <a:lnTo>
                  <a:pt x="93012" y="4483"/>
                </a:lnTo>
                <a:lnTo>
                  <a:pt x="99314" y="2989"/>
                </a:lnTo>
                <a:lnTo>
                  <a:pt x="105103" y="1993"/>
                </a:lnTo>
                <a:lnTo>
                  <a:pt x="110550" y="1328"/>
                </a:lnTo>
                <a:lnTo>
                  <a:pt x="117357" y="886"/>
                </a:lnTo>
                <a:lnTo>
                  <a:pt x="133386" y="394"/>
                </a:lnTo>
                <a:lnTo>
                  <a:pt x="15716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2" name="SMARTInkAnnotation179"/>
          <p:cNvSpPr/>
          <p:nvPr/>
        </p:nvSpPr>
        <p:spPr>
          <a:xfrm>
            <a:off x="2157412" y="2786106"/>
            <a:ext cx="164307" cy="119922"/>
          </a:xfrm>
          <a:custGeom>
            <a:avLst/>
            <a:gdLst/>
            <a:ahLst/>
            <a:cxnLst/>
            <a:rect l="0" t="0" r="0" b="0"/>
            <a:pathLst>
              <a:path w="164307" h="119922">
                <a:moveTo>
                  <a:pt x="0" y="111398"/>
                </a:moveTo>
                <a:lnTo>
                  <a:pt x="6151" y="104018"/>
                </a:lnTo>
                <a:lnTo>
                  <a:pt x="10936" y="100816"/>
                </a:lnTo>
                <a:lnTo>
                  <a:pt x="31455" y="88274"/>
                </a:lnTo>
                <a:lnTo>
                  <a:pt x="40703" y="82706"/>
                </a:lnTo>
                <a:lnTo>
                  <a:pt x="45392" y="78935"/>
                </a:lnTo>
                <a:lnTo>
                  <a:pt x="50105" y="74516"/>
                </a:lnTo>
                <a:lnTo>
                  <a:pt x="54835" y="69665"/>
                </a:lnTo>
                <a:lnTo>
                  <a:pt x="59575" y="65479"/>
                </a:lnTo>
                <a:lnTo>
                  <a:pt x="64323" y="61735"/>
                </a:lnTo>
                <a:lnTo>
                  <a:pt x="69076" y="58287"/>
                </a:lnTo>
                <a:lnTo>
                  <a:pt x="73038" y="54084"/>
                </a:lnTo>
                <a:lnTo>
                  <a:pt x="76473" y="49376"/>
                </a:lnTo>
                <a:lnTo>
                  <a:pt x="79557" y="44333"/>
                </a:lnTo>
                <a:lnTo>
                  <a:pt x="82407" y="40018"/>
                </a:lnTo>
                <a:lnTo>
                  <a:pt x="85100" y="36189"/>
                </a:lnTo>
                <a:lnTo>
                  <a:pt x="87690" y="32684"/>
                </a:lnTo>
                <a:lnTo>
                  <a:pt x="89416" y="29394"/>
                </a:lnTo>
                <a:lnTo>
                  <a:pt x="90567" y="26249"/>
                </a:lnTo>
                <a:lnTo>
                  <a:pt x="91334" y="23200"/>
                </a:lnTo>
                <a:lnTo>
                  <a:pt x="92639" y="20214"/>
                </a:lnTo>
                <a:lnTo>
                  <a:pt x="94304" y="17271"/>
                </a:lnTo>
                <a:lnTo>
                  <a:pt x="96207" y="14357"/>
                </a:lnTo>
                <a:lnTo>
                  <a:pt x="97475" y="11462"/>
                </a:lnTo>
                <a:lnTo>
                  <a:pt x="98321" y="8579"/>
                </a:lnTo>
                <a:lnTo>
                  <a:pt x="98885" y="5705"/>
                </a:lnTo>
                <a:lnTo>
                  <a:pt x="98467" y="3789"/>
                </a:lnTo>
                <a:lnTo>
                  <a:pt x="97395" y="2511"/>
                </a:lnTo>
                <a:lnTo>
                  <a:pt x="93763" y="461"/>
                </a:lnTo>
                <a:lnTo>
                  <a:pt x="89341" y="106"/>
                </a:lnTo>
                <a:lnTo>
                  <a:pt x="79212" y="0"/>
                </a:lnTo>
                <a:lnTo>
                  <a:pt x="75827" y="938"/>
                </a:lnTo>
                <a:lnTo>
                  <a:pt x="72776" y="2516"/>
                </a:lnTo>
                <a:lnTo>
                  <a:pt x="69949" y="4520"/>
                </a:lnTo>
                <a:lnTo>
                  <a:pt x="67270" y="6808"/>
                </a:lnTo>
                <a:lnTo>
                  <a:pt x="64691" y="9287"/>
                </a:lnTo>
                <a:lnTo>
                  <a:pt x="62177" y="11892"/>
                </a:lnTo>
                <a:lnTo>
                  <a:pt x="58914" y="14580"/>
                </a:lnTo>
                <a:lnTo>
                  <a:pt x="55151" y="17326"/>
                </a:lnTo>
                <a:lnTo>
                  <a:pt x="51055" y="20108"/>
                </a:lnTo>
                <a:lnTo>
                  <a:pt x="48324" y="23868"/>
                </a:lnTo>
                <a:lnTo>
                  <a:pt x="46503" y="28280"/>
                </a:lnTo>
                <a:lnTo>
                  <a:pt x="45290" y="33126"/>
                </a:lnTo>
                <a:lnTo>
                  <a:pt x="43687" y="38262"/>
                </a:lnTo>
                <a:lnTo>
                  <a:pt x="41825" y="43591"/>
                </a:lnTo>
                <a:lnTo>
                  <a:pt x="39789" y="49048"/>
                </a:lnTo>
                <a:lnTo>
                  <a:pt x="38433" y="53639"/>
                </a:lnTo>
                <a:lnTo>
                  <a:pt x="37528" y="57652"/>
                </a:lnTo>
                <a:lnTo>
                  <a:pt x="36925" y="61280"/>
                </a:lnTo>
                <a:lnTo>
                  <a:pt x="37317" y="64651"/>
                </a:lnTo>
                <a:lnTo>
                  <a:pt x="38371" y="67851"/>
                </a:lnTo>
                <a:lnTo>
                  <a:pt x="39868" y="70937"/>
                </a:lnTo>
                <a:lnTo>
                  <a:pt x="45765" y="81986"/>
                </a:lnTo>
                <a:lnTo>
                  <a:pt x="49560" y="88933"/>
                </a:lnTo>
                <a:lnTo>
                  <a:pt x="52884" y="94516"/>
                </a:lnTo>
                <a:lnTo>
                  <a:pt x="55893" y="99191"/>
                </a:lnTo>
                <a:lnTo>
                  <a:pt x="58693" y="103260"/>
                </a:lnTo>
                <a:lnTo>
                  <a:pt x="62148" y="106925"/>
                </a:lnTo>
                <a:lnTo>
                  <a:pt x="66038" y="110321"/>
                </a:lnTo>
                <a:lnTo>
                  <a:pt x="70219" y="113538"/>
                </a:lnTo>
                <a:lnTo>
                  <a:pt x="74594" y="115682"/>
                </a:lnTo>
                <a:lnTo>
                  <a:pt x="79098" y="117112"/>
                </a:lnTo>
                <a:lnTo>
                  <a:pt x="83688" y="118065"/>
                </a:lnTo>
                <a:lnTo>
                  <a:pt x="88336" y="118700"/>
                </a:lnTo>
                <a:lnTo>
                  <a:pt x="93022" y="119124"/>
                </a:lnTo>
                <a:lnTo>
                  <a:pt x="97734" y="119406"/>
                </a:lnTo>
                <a:lnTo>
                  <a:pt x="107202" y="119720"/>
                </a:lnTo>
                <a:lnTo>
                  <a:pt x="126215" y="119921"/>
                </a:lnTo>
                <a:lnTo>
                  <a:pt x="130975" y="118986"/>
                </a:lnTo>
                <a:lnTo>
                  <a:pt x="135735" y="117409"/>
                </a:lnTo>
                <a:lnTo>
                  <a:pt x="140496" y="115406"/>
                </a:lnTo>
                <a:lnTo>
                  <a:pt x="144464" y="114070"/>
                </a:lnTo>
                <a:lnTo>
                  <a:pt x="147903" y="113180"/>
                </a:lnTo>
                <a:lnTo>
                  <a:pt x="150990" y="112586"/>
                </a:lnTo>
                <a:lnTo>
                  <a:pt x="153841" y="111238"/>
                </a:lnTo>
                <a:lnTo>
                  <a:pt x="156536" y="109386"/>
                </a:lnTo>
                <a:lnTo>
                  <a:pt x="164306" y="1028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3" name="SMARTInkAnnotation180"/>
          <p:cNvSpPr/>
          <p:nvPr/>
        </p:nvSpPr>
        <p:spPr>
          <a:xfrm>
            <a:off x="2443162" y="2666047"/>
            <a:ext cx="1" cy="8573"/>
          </a:xfrm>
          <a:custGeom>
            <a:avLst/>
            <a:gdLst/>
            <a:ahLst/>
            <a:cxnLst/>
            <a:rect l="0" t="0" r="0" b="0"/>
            <a:pathLst>
              <a:path w="1" h="8573">
                <a:moveTo>
                  <a:pt x="0" y="0"/>
                </a:moveTo>
                <a:lnTo>
                  <a:pt x="0" y="85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4" name="Volný tvar 53"/>
          <p:cNvSpPr/>
          <p:nvPr/>
        </p:nvSpPr>
        <p:spPr>
          <a:xfrm>
            <a:off x="2428875" y="2777489"/>
            <a:ext cx="2117" cy="1"/>
          </a:xfrm>
          <a:custGeom>
            <a:avLst/>
            <a:gdLst/>
            <a:ahLst/>
            <a:cxnLst/>
            <a:rect l="0" t="0" r="0" b="0"/>
            <a:pathLst>
              <a:path w="2117" h="1">
                <a:moveTo>
                  <a:pt x="0" y="0"/>
                </a:moveTo>
                <a:lnTo>
                  <a:pt x="2116" y="0"/>
                </a:lnTo>
                <a:close/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SMARTInkAnnotation182"/>
          <p:cNvSpPr/>
          <p:nvPr/>
        </p:nvSpPr>
        <p:spPr>
          <a:xfrm>
            <a:off x="1600287" y="3377577"/>
            <a:ext cx="21319" cy="316990"/>
          </a:xfrm>
          <a:custGeom>
            <a:avLst/>
            <a:gdLst/>
            <a:ahLst/>
            <a:cxnLst/>
            <a:rect l="0" t="0" r="0" b="0"/>
            <a:pathLst>
              <a:path w="21319" h="316990">
                <a:moveTo>
                  <a:pt x="14200" y="25705"/>
                </a:moveTo>
                <a:lnTo>
                  <a:pt x="14200" y="5306"/>
                </a:lnTo>
                <a:lnTo>
                  <a:pt x="14994" y="3533"/>
                </a:lnTo>
                <a:lnTo>
                  <a:pt x="16317" y="2351"/>
                </a:lnTo>
                <a:lnTo>
                  <a:pt x="21318" y="0"/>
                </a:lnTo>
                <a:lnTo>
                  <a:pt x="17544" y="4542"/>
                </a:lnTo>
                <a:lnTo>
                  <a:pt x="16429" y="6834"/>
                </a:lnTo>
                <a:lnTo>
                  <a:pt x="15686" y="9314"/>
                </a:lnTo>
                <a:lnTo>
                  <a:pt x="15191" y="11920"/>
                </a:lnTo>
                <a:lnTo>
                  <a:pt x="14640" y="17356"/>
                </a:lnTo>
                <a:lnTo>
                  <a:pt x="14396" y="23899"/>
                </a:lnTo>
                <a:lnTo>
                  <a:pt x="14226" y="44529"/>
                </a:lnTo>
                <a:lnTo>
                  <a:pt x="13424" y="49684"/>
                </a:lnTo>
                <a:lnTo>
                  <a:pt x="12095" y="55979"/>
                </a:lnTo>
                <a:lnTo>
                  <a:pt x="10415" y="63033"/>
                </a:lnTo>
                <a:lnTo>
                  <a:pt x="9296" y="69640"/>
                </a:lnTo>
                <a:lnTo>
                  <a:pt x="8549" y="75950"/>
                </a:lnTo>
                <a:lnTo>
                  <a:pt x="8052" y="82062"/>
                </a:lnTo>
                <a:lnTo>
                  <a:pt x="7720" y="88993"/>
                </a:lnTo>
                <a:lnTo>
                  <a:pt x="7351" y="104316"/>
                </a:lnTo>
                <a:lnTo>
                  <a:pt x="7082" y="154421"/>
                </a:lnTo>
                <a:lnTo>
                  <a:pt x="6280" y="162950"/>
                </a:lnTo>
                <a:lnTo>
                  <a:pt x="4951" y="171495"/>
                </a:lnTo>
                <a:lnTo>
                  <a:pt x="3272" y="180048"/>
                </a:lnTo>
                <a:lnTo>
                  <a:pt x="2152" y="188608"/>
                </a:lnTo>
                <a:lnTo>
                  <a:pt x="1405" y="197172"/>
                </a:lnTo>
                <a:lnTo>
                  <a:pt x="908" y="205739"/>
                </a:lnTo>
                <a:lnTo>
                  <a:pt x="576" y="214308"/>
                </a:lnTo>
                <a:lnTo>
                  <a:pt x="207" y="231448"/>
                </a:lnTo>
                <a:lnTo>
                  <a:pt x="0" y="252613"/>
                </a:lnTo>
                <a:lnTo>
                  <a:pt x="765" y="260797"/>
                </a:lnTo>
                <a:lnTo>
                  <a:pt x="2068" y="270063"/>
                </a:lnTo>
                <a:lnTo>
                  <a:pt x="3731" y="280050"/>
                </a:lnTo>
                <a:lnTo>
                  <a:pt x="4839" y="287661"/>
                </a:lnTo>
                <a:lnTo>
                  <a:pt x="5578" y="293688"/>
                </a:lnTo>
                <a:lnTo>
                  <a:pt x="6071" y="298657"/>
                </a:lnTo>
                <a:lnTo>
                  <a:pt x="6619" y="306720"/>
                </a:lnTo>
                <a:lnTo>
                  <a:pt x="6764" y="310204"/>
                </a:lnTo>
                <a:lnTo>
                  <a:pt x="7655" y="312526"/>
                </a:lnTo>
                <a:lnTo>
                  <a:pt x="9043" y="314074"/>
                </a:lnTo>
                <a:lnTo>
                  <a:pt x="10762" y="315106"/>
                </a:lnTo>
                <a:lnTo>
                  <a:pt x="11115" y="315794"/>
                </a:lnTo>
                <a:lnTo>
                  <a:pt x="10556" y="316253"/>
                </a:lnTo>
                <a:lnTo>
                  <a:pt x="7748" y="316989"/>
                </a:lnTo>
                <a:lnTo>
                  <a:pt x="8311" y="316097"/>
                </a:lnTo>
                <a:lnTo>
                  <a:pt x="9480" y="314549"/>
                </a:lnTo>
                <a:lnTo>
                  <a:pt x="14200" y="3085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SMARTInkAnnotation183"/>
          <p:cNvSpPr/>
          <p:nvPr/>
        </p:nvSpPr>
        <p:spPr>
          <a:xfrm>
            <a:off x="1550193" y="3386137"/>
            <a:ext cx="257176" cy="8574"/>
          </a:xfrm>
          <a:custGeom>
            <a:avLst/>
            <a:gdLst/>
            <a:ahLst/>
            <a:cxnLst/>
            <a:rect l="0" t="0" r="0" b="0"/>
            <a:pathLst>
              <a:path w="257176" h="8574">
                <a:moveTo>
                  <a:pt x="0" y="0"/>
                </a:moveTo>
                <a:lnTo>
                  <a:pt x="78812" y="0"/>
                </a:lnTo>
                <a:lnTo>
                  <a:pt x="85879" y="953"/>
                </a:lnTo>
                <a:lnTo>
                  <a:pt x="92971" y="2540"/>
                </a:lnTo>
                <a:lnTo>
                  <a:pt x="100081" y="4551"/>
                </a:lnTo>
                <a:lnTo>
                  <a:pt x="107202" y="4939"/>
                </a:lnTo>
                <a:lnTo>
                  <a:pt x="114330" y="4245"/>
                </a:lnTo>
                <a:lnTo>
                  <a:pt x="121464" y="2830"/>
                </a:lnTo>
                <a:lnTo>
                  <a:pt x="129395" y="2839"/>
                </a:lnTo>
                <a:lnTo>
                  <a:pt x="137857" y="3798"/>
                </a:lnTo>
                <a:lnTo>
                  <a:pt x="146673" y="5390"/>
                </a:lnTo>
                <a:lnTo>
                  <a:pt x="154933" y="5498"/>
                </a:lnTo>
                <a:lnTo>
                  <a:pt x="162820" y="4618"/>
                </a:lnTo>
                <a:lnTo>
                  <a:pt x="170459" y="3079"/>
                </a:lnTo>
                <a:lnTo>
                  <a:pt x="177139" y="2053"/>
                </a:lnTo>
                <a:lnTo>
                  <a:pt x="183181" y="1368"/>
                </a:lnTo>
                <a:lnTo>
                  <a:pt x="188795" y="912"/>
                </a:lnTo>
                <a:lnTo>
                  <a:pt x="194920" y="608"/>
                </a:lnTo>
                <a:lnTo>
                  <a:pt x="214123" y="180"/>
                </a:lnTo>
                <a:lnTo>
                  <a:pt x="225076" y="80"/>
                </a:lnTo>
                <a:lnTo>
                  <a:pt x="230220" y="1006"/>
                </a:lnTo>
                <a:lnTo>
                  <a:pt x="235236" y="2576"/>
                </a:lnTo>
                <a:lnTo>
                  <a:pt x="240168" y="4575"/>
                </a:lnTo>
                <a:lnTo>
                  <a:pt x="244250" y="5907"/>
                </a:lnTo>
                <a:lnTo>
                  <a:pt x="247765" y="6796"/>
                </a:lnTo>
                <a:lnTo>
                  <a:pt x="257175" y="857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7" name="SMARTInkAnnotation184"/>
          <p:cNvSpPr/>
          <p:nvPr/>
        </p:nvSpPr>
        <p:spPr>
          <a:xfrm>
            <a:off x="1553221" y="3531870"/>
            <a:ext cx="196998" cy="25718"/>
          </a:xfrm>
          <a:custGeom>
            <a:avLst/>
            <a:gdLst/>
            <a:ahLst/>
            <a:cxnLst/>
            <a:rect l="0" t="0" r="0" b="0"/>
            <a:pathLst>
              <a:path w="196998" h="25718">
                <a:moveTo>
                  <a:pt x="4116" y="25717"/>
                </a:moveTo>
                <a:lnTo>
                  <a:pt x="0" y="25717"/>
                </a:lnTo>
                <a:lnTo>
                  <a:pt x="28432" y="25717"/>
                </a:lnTo>
                <a:lnTo>
                  <a:pt x="34614" y="24765"/>
                </a:lnTo>
                <a:lnTo>
                  <a:pt x="41117" y="23177"/>
                </a:lnTo>
                <a:lnTo>
                  <a:pt x="47833" y="21167"/>
                </a:lnTo>
                <a:lnTo>
                  <a:pt x="54692" y="19825"/>
                </a:lnTo>
                <a:lnTo>
                  <a:pt x="61646" y="18932"/>
                </a:lnTo>
                <a:lnTo>
                  <a:pt x="68663" y="18336"/>
                </a:lnTo>
                <a:lnTo>
                  <a:pt x="75722" y="16987"/>
                </a:lnTo>
                <a:lnTo>
                  <a:pt x="82810" y="15134"/>
                </a:lnTo>
                <a:lnTo>
                  <a:pt x="89916" y="12947"/>
                </a:lnTo>
                <a:lnTo>
                  <a:pt x="97035" y="11488"/>
                </a:lnTo>
                <a:lnTo>
                  <a:pt x="104162" y="10516"/>
                </a:lnTo>
                <a:lnTo>
                  <a:pt x="111294" y="9868"/>
                </a:lnTo>
                <a:lnTo>
                  <a:pt x="118431" y="8484"/>
                </a:lnTo>
                <a:lnTo>
                  <a:pt x="125570" y="6608"/>
                </a:lnTo>
                <a:lnTo>
                  <a:pt x="132710" y="4406"/>
                </a:lnTo>
                <a:lnTo>
                  <a:pt x="139058" y="2937"/>
                </a:lnTo>
                <a:lnTo>
                  <a:pt x="144877" y="1958"/>
                </a:lnTo>
                <a:lnTo>
                  <a:pt x="150344" y="1305"/>
                </a:lnTo>
                <a:lnTo>
                  <a:pt x="156370" y="870"/>
                </a:lnTo>
                <a:lnTo>
                  <a:pt x="169416" y="386"/>
                </a:lnTo>
                <a:lnTo>
                  <a:pt x="19699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SMARTInkAnnotation185"/>
          <p:cNvSpPr/>
          <p:nvPr/>
        </p:nvSpPr>
        <p:spPr>
          <a:xfrm>
            <a:off x="1700212" y="3703462"/>
            <a:ext cx="185739" cy="111301"/>
          </a:xfrm>
          <a:custGeom>
            <a:avLst/>
            <a:gdLst/>
            <a:ahLst/>
            <a:cxnLst/>
            <a:rect l="0" t="0" r="0" b="0"/>
            <a:pathLst>
              <a:path w="185739" h="111301">
                <a:moveTo>
                  <a:pt x="0" y="111300"/>
                </a:moveTo>
                <a:lnTo>
                  <a:pt x="0" y="103919"/>
                </a:lnTo>
                <a:lnTo>
                  <a:pt x="2117" y="100717"/>
                </a:lnTo>
                <a:lnTo>
                  <a:pt x="3792" y="98530"/>
                </a:lnTo>
                <a:lnTo>
                  <a:pt x="5703" y="97072"/>
                </a:lnTo>
                <a:lnTo>
                  <a:pt x="9943" y="95451"/>
                </a:lnTo>
                <a:lnTo>
                  <a:pt x="14474" y="92191"/>
                </a:lnTo>
                <a:lnTo>
                  <a:pt x="16793" y="89989"/>
                </a:lnTo>
                <a:lnTo>
                  <a:pt x="19133" y="87567"/>
                </a:lnTo>
                <a:lnTo>
                  <a:pt x="21486" y="85001"/>
                </a:lnTo>
                <a:lnTo>
                  <a:pt x="23849" y="82337"/>
                </a:lnTo>
                <a:lnTo>
                  <a:pt x="27012" y="79609"/>
                </a:lnTo>
                <a:lnTo>
                  <a:pt x="30708" y="76838"/>
                </a:lnTo>
                <a:lnTo>
                  <a:pt x="34760" y="74038"/>
                </a:lnTo>
                <a:lnTo>
                  <a:pt x="43495" y="68387"/>
                </a:lnTo>
                <a:lnTo>
                  <a:pt x="62037" y="56998"/>
                </a:lnTo>
                <a:lnTo>
                  <a:pt x="65965" y="54143"/>
                </a:lnTo>
                <a:lnTo>
                  <a:pt x="69376" y="51288"/>
                </a:lnTo>
                <a:lnTo>
                  <a:pt x="72445" y="48432"/>
                </a:lnTo>
                <a:lnTo>
                  <a:pt x="75284" y="45576"/>
                </a:lnTo>
                <a:lnTo>
                  <a:pt x="77970" y="42719"/>
                </a:lnTo>
                <a:lnTo>
                  <a:pt x="80556" y="39862"/>
                </a:lnTo>
                <a:lnTo>
                  <a:pt x="97573" y="19888"/>
                </a:lnTo>
                <a:lnTo>
                  <a:pt x="98386" y="17974"/>
                </a:lnTo>
                <a:lnTo>
                  <a:pt x="98928" y="15745"/>
                </a:lnTo>
                <a:lnTo>
                  <a:pt x="99290" y="13306"/>
                </a:lnTo>
                <a:lnTo>
                  <a:pt x="98737" y="10729"/>
                </a:lnTo>
                <a:lnTo>
                  <a:pt x="97575" y="8057"/>
                </a:lnTo>
                <a:lnTo>
                  <a:pt x="93798" y="1477"/>
                </a:lnTo>
                <a:lnTo>
                  <a:pt x="92695" y="937"/>
                </a:lnTo>
                <a:lnTo>
                  <a:pt x="89352" y="337"/>
                </a:lnTo>
                <a:lnTo>
                  <a:pt x="85761" y="177"/>
                </a:lnTo>
                <a:lnTo>
                  <a:pt x="75423" y="0"/>
                </a:lnTo>
                <a:lnTo>
                  <a:pt x="70126" y="905"/>
                </a:lnTo>
                <a:lnTo>
                  <a:pt x="65006" y="2461"/>
                </a:lnTo>
                <a:lnTo>
                  <a:pt x="60006" y="4450"/>
                </a:lnTo>
                <a:lnTo>
                  <a:pt x="55879" y="6730"/>
                </a:lnTo>
                <a:lnTo>
                  <a:pt x="52334" y="9201"/>
                </a:lnTo>
                <a:lnTo>
                  <a:pt x="49177" y="11802"/>
                </a:lnTo>
                <a:lnTo>
                  <a:pt x="46279" y="14488"/>
                </a:lnTo>
                <a:lnTo>
                  <a:pt x="43552" y="17231"/>
                </a:lnTo>
                <a:lnTo>
                  <a:pt x="40941" y="20013"/>
                </a:lnTo>
                <a:lnTo>
                  <a:pt x="35923" y="25643"/>
                </a:lnTo>
                <a:lnTo>
                  <a:pt x="33474" y="28478"/>
                </a:lnTo>
                <a:lnTo>
                  <a:pt x="32635" y="32273"/>
                </a:lnTo>
                <a:lnTo>
                  <a:pt x="32869" y="36708"/>
                </a:lnTo>
                <a:lnTo>
                  <a:pt x="33819" y="41569"/>
                </a:lnTo>
                <a:lnTo>
                  <a:pt x="34452" y="46716"/>
                </a:lnTo>
                <a:lnTo>
                  <a:pt x="34874" y="52051"/>
                </a:lnTo>
                <a:lnTo>
                  <a:pt x="35344" y="62107"/>
                </a:lnTo>
                <a:lnTo>
                  <a:pt x="35552" y="69752"/>
                </a:lnTo>
                <a:lnTo>
                  <a:pt x="36401" y="73124"/>
                </a:lnTo>
                <a:lnTo>
                  <a:pt x="37761" y="76324"/>
                </a:lnTo>
                <a:lnTo>
                  <a:pt x="39462" y="79410"/>
                </a:lnTo>
                <a:lnTo>
                  <a:pt x="41389" y="82420"/>
                </a:lnTo>
                <a:lnTo>
                  <a:pt x="43468" y="85379"/>
                </a:lnTo>
                <a:lnTo>
                  <a:pt x="45647" y="88305"/>
                </a:lnTo>
                <a:lnTo>
                  <a:pt x="48688" y="91207"/>
                </a:lnTo>
                <a:lnTo>
                  <a:pt x="52302" y="94095"/>
                </a:lnTo>
                <a:lnTo>
                  <a:pt x="56299" y="96973"/>
                </a:lnTo>
                <a:lnTo>
                  <a:pt x="60552" y="98891"/>
                </a:lnTo>
                <a:lnTo>
                  <a:pt x="64974" y="100170"/>
                </a:lnTo>
                <a:lnTo>
                  <a:pt x="69510" y="101022"/>
                </a:lnTo>
                <a:lnTo>
                  <a:pt x="74121" y="102544"/>
                </a:lnTo>
                <a:lnTo>
                  <a:pt x="78783" y="104510"/>
                </a:lnTo>
                <a:lnTo>
                  <a:pt x="83478" y="106773"/>
                </a:lnTo>
                <a:lnTo>
                  <a:pt x="88196" y="108282"/>
                </a:lnTo>
                <a:lnTo>
                  <a:pt x="92928" y="109288"/>
                </a:lnTo>
                <a:lnTo>
                  <a:pt x="97671" y="109959"/>
                </a:lnTo>
                <a:lnTo>
                  <a:pt x="102420" y="110406"/>
                </a:lnTo>
                <a:lnTo>
                  <a:pt x="107174" y="110704"/>
                </a:lnTo>
                <a:lnTo>
                  <a:pt x="116689" y="111035"/>
                </a:lnTo>
                <a:lnTo>
                  <a:pt x="140495" y="111266"/>
                </a:lnTo>
                <a:lnTo>
                  <a:pt x="145257" y="110324"/>
                </a:lnTo>
                <a:lnTo>
                  <a:pt x="150019" y="108745"/>
                </a:lnTo>
                <a:lnTo>
                  <a:pt x="154782" y="106739"/>
                </a:lnTo>
                <a:lnTo>
                  <a:pt x="158750" y="104449"/>
                </a:lnTo>
                <a:lnTo>
                  <a:pt x="162190" y="101971"/>
                </a:lnTo>
                <a:lnTo>
                  <a:pt x="165276" y="99365"/>
                </a:lnTo>
                <a:lnTo>
                  <a:pt x="168128" y="96676"/>
                </a:lnTo>
                <a:lnTo>
                  <a:pt x="170823" y="93931"/>
                </a:lnTo>
                <a:lnTo>
                  <a:pt x="173413" y="91148"/>
                </a:lnTo>
                <a:lnTo>
                  <a:pt x="178408" y="85516"/>
                </a:lnTo>
                <a:lnTo>
                  <a:pt x="180851" y="82681"/>
                </a:lnTo>
                <a:lnTo>
                  <a:pt x="182480" y="79838"/>
                </a:lnTo>
                <a:lnTo>
                  <a:pt x="183566" y="76990"/>
                </a:lnTo>
                <a:lnTo>
                  <a:pt x="185738" y="6843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SMARTInkAnnotation186"/>
          <p:cNvSpPr/>
          <p:nvPr/>
        </p:nvSpPr>
        <p:spPr>
          <a:xfrm>
            <a:off x="1943100" y="3531870"/>
            <a:ext cx="171451" cy="25718"/>
          </a:xfrm>
          <a:custGeom>
            <a:avLst/>
            <a:gdLst/>
            <a:ahLst/>
            <a:cxnLst/>
            <a:rect l="0" t="0" r="0" b="0"/>
            <a:pathLst>
              <a:path w="171451" h="25718">
                <a:moveTo>
                  <a:pt x="0" y="25717"/>
                </a:moveTo>
                <a:lnTo>
                  <a:pt x="0" y="21167"/>
                </a:lnTo>
                <a:lnTo>
                  <a:pt x="793" y="19825"/>
                </a:lnTo>
                <a:lnTo>
                  <a:pt x="2116" y="18932"/>
                </a:lnTo>
                <a:lnTo>
                  <a:pt x="3792" y="18336"/>
                </a:lnTo>
                <a:lnTo>
                  <a:pt x="7770" y="17674"/>
                </a:lnTo>
                <a:lnTo>
                  <a:pt x="12184" y="17380"/>
                </a:lnTo>
                <a:lnTo>
                  <a:pt x="16792" y="17249"/>
                </a:lnTo>
                <a:lnTo>
                  <a:pt x="27641" y="17176"/>
                </a:lnTo>
                <a:lnTo>
                  <a:pt x="32715" y="16213"/>
                </a:lnTo>
                <a:lnTo>
                  <a:pt x="38479" y="14618"/>
                </a:lnTo>
                <a:lnTo>
                  <a:pt x="44702" y="12603"/>
                </a:lnTo>
                <a:lnTo>
                  <a:pt x="50439" y="11259"/>
                </a:lnTo>
                <a:lnTo>
                  <a:pt x="55851" y="10364"/>
                </a:lnTo>
                <a:lnTo>
                  <a:pt x="61046" y="9766"/>
                </a:lnTo>
                <a:lnTo>
                  <a:pt x="66097" y="8416"/>
                </a:lnTo>
                <a:lnTo>
                  <a:pt x="71052" y="6563"/>
                </a:lnTo>
                <a:lnTo>
                  <a:pt x="75943" y="4375"/>
                </a:lnTo>
                <a:lnTo>
                  <a:pt x="81585" y="2916"/>
                </a:lnTo>
                <a:lnTo>
                  <a:pt x="87727" y="1944"/>
                </a:lnTo>
                <a:lnTo>
                  <a:pt x="94203" y="1296"/>
                </a:lnTo>
                <a:lnTo>
                  <a:pt x="100109" y="864"/>
                </a:lnTo>
                <a:lnTo>
                  <a:pt x="110903" y="384"/>
                </a:lnTo>
                <a:lnTo>
                  <a:pt x="129697" y="114"/>
                </a:lnTo>
                <a:lnTo>
                  <a:pt x="135677" y="1028"/>
                </a:lnTo>
                <a:lnTo>
                  <a:pt x="141251" y="2591"/>
                </a:lnTo>
                <a:lnTo>
                  <a:pt x="146555" y="4584"/>
                </a:lnTo>
                <a:lnTo>
                  <a:pt x="150884" y="4961"/>
                </a:lnTo>
                <a:lnTo>
                  <a:pt x="154564" y="4260"/>
                </a:lnTo>
                <a:lnTo>
                  <a:pt x="157812" y="2840"/>
                </a:lnTo>
                <a:lnTo>
                  <a:pt x="160770" y="1893"/>
                </a:lnTo>
                <a:lnTo>
                  <a:pt x="163536" y="1262"/>
                </a:lnTo>
                <a:lnTo>
                  <a:pt x="17145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SMARTInkAnnotation187"/>
          <p:cNvSpPr/>
          <p:nvPr/>
        </p:nvSpPr>
        <p:spPr>
          <a:xfrm>
            <a:off x="1957387" y="3591877"/>
            <a:ext cx="164307" cy="34291"/>
          </a:xfrm>
          <a:custGeom>
            <a:avLst/>
            <a:gdLst/>
            <a:ahLst/>
            <a:cxnLst/>
            <a:rect l="0" t="0" r="0" b="0"/>
            <a:pathLst>
              <a:path w="164307" h="34291">
                <a:moveTo>
                  <a:pt x="0" y="34290"/>
                </a:moveTo>
                <a:lnTo>
                  <a:pt x="0" y="29351"/>
                </a:lnTo>
                <a:lnTo>
                  <a:pt x="0" y="31460"/>
                </a:lnTo>
                <a:lnTo>
                  <a:pt x="794" y="31451"/>
                </a:lnTo>
                <a:lnTo>
                  <a:pt x="2117" y="30492"/>
                </a:lnTo>
                <a:lnTo>
                  <a:pt x="3792" y="28901"/>
                </a:lnTo>
                <a:lnTo>
                  <a:pt x="5704" y="27840"/>
                </a:lnTo>
                <a:lnTo>
                  <a:pt x="7771" y="27133"/>
                </a:lnTo>
                <a:lnTo>
                  <a:pt x="12185" y="26347"/>
                </a:lnTo>
                <a:lnTo>
                  <a:pt x="16793" y="25997"/>
                </a:lnTo>
                <a:lnTo>
                  <a:pt x="19926" y="24952"/>
                </a:lnTo>
                <a:lnTo>
                  <a:pt x="23603" y="23302"/>
                </a:lnTo>
                <a:lnTo>
                  <a:pt x="27642" y="21250"/>
                </a:lnTo>
                <a:lnTo>
                  <a:pt x="32715" y="19881"/>
                </a:lnTo>
                <a:lnTo>
                  <a:pt x="38479" y="18970"/>
                </a:lnTo>
                <a:lnTo>
                  <a:pt x="44703" y="18361"/>
                </a:lnTo>
                <a:lnTo>
                  <a:pt x="51233" y="17003"/>
                </a:lnTo>
                <a:lnTo>
                  <a:pt x="57968" y="15146"/>
                </a:lnTo>
                <a:lnTo>
                  <a:pt x="64839" y="12955"/>
                </a:lnTo>
                <a:lnTo>
                  <a:pt x="71801" y="11494"/>
                </a:lnTo>
                <a:lnTo>
                  <a:pt x="78824" y="10520"/>
                </a:lnTo>
                <a:lnTo>
                  <a:pt x="85887" y="9871"/>
                </a:lnTo>
                <a:lnTo>
                  <a:pt x="93770" y="8486"/>
                </a:lnTo>
                <a:lnTo>
                  <a:pt x="102201" y="6610"/>
                </a:lnTo>
                <a:lnTo>
                  <a:pt x="110996" y="4406"/>
                </a:lnTo>
                <a:lnTo>
                  <a:pt x="118448" y="2938"/>
                </a:lnTo>
                <a:lnTo>
                  <a:pt x="125002" y="1959"/>
                </a:lnTo>
                <a:lnTo>
                  <a:pt x="130960" y="1306"/>
                </a:lnTo>
                <a:lnTo>
                  <a:pt x="136519" y="871"/>
                </a:lnTo>
                <a:lnTo>
                  <a:pt x="141813" y="580"/>
                </a:lnTo>
                <a:lnTo>
                  <a:pt x="154731" y="172"/>
                </a:lnTo>
                <a:lnTo>
                  <a:pt x="164306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1" name="SMARTInkAnnotation188"/>
          <p:cNvSpPr/>
          <p:nvPr/>
        </p:nvSpPr>
        <p:spPr>
          <a:xfrm>
            <a:off x="2214562" y="3309022"/>
            <a:ext cx="228601" cy="402871"/>
          </a:xfrm>
          <a:custGeom>
            <a:avLst/>
            <a:gdLst/>
            <a:ahLst/>
            <a:cxnLst/>
            <a:rect l="0" t="0" r="0" b="0"/>
            <a:pathLst>
              <a:path w="228601" h="402871">
                <a:moveTo>
                  <a:pt x="0" y="402870"/>
                </a:moveTo>
                <a:lnTo>
                  <a:pt x="69089" y="319964"/>
                </a:lnTo>
                <a:lnTo>
                  <a:pt x="75428" y="310452"/>
                </a:lnTo>
                <a:lnTo>
                  <a:pt x="82829" y="298395"/>
                </a:lnTo>
                <a:lnTo>
                  <a:pt x="90938" y="284643"/>
                </a:lnTo>
                <a:lnTo>
                  <a:pt x="98725" y="272617"/>
                </a:lnTo>
                <a:lnTo>
                  <a:pt x="106298" y="261742"/>
                </a:lnTo>
                <a:lnTo>
                  <a:pt x="113728" y="251635"/>
                </a:lnTo>
                <a:lnTo>
                  <a:pt x="120269" y="242039"/>
                </a:lnTo>
                <a:lnTo>
                  <a:pt x="126217" y="232785"/>
                </a:lnTo>
                <a:lnTo>
                  <a:pt x="131769" y="223757"/>
                </a:lnTo>
                <a:lnTo>
                  <a:pt x="136265" y="215834"/>
                </a:lnTo>
                <a:lnTo>
                  <a:pt x="140056" y="208647"/>
                </a:lnTo>
                <a:lnTo>
                  <a:pt x="143377" y="201951"/>
                </a:lnTo>
                <a:lnTo>
                  <a:pt x="151300" y="186890"/>
                </a:lnTo>
                <a:lnTo>
                  <a:pt x="155635" y="178874"/>
                </a:lnTo>
                <a:lnTo>
                  <a:pt x="159319" y="170672"/>
                </a:lnTo>
                <a:lnTo>
                  <a:pt x="162570" y="162346"/>
                </a:lnTo>
                <a:lnTo>
                  <a:pt x="165529" y="153938"/>
                </a:lnTo>
                <a:lnTo>
                  <a:pt x="167503" y="144523"/>
                </a:lnTo>
                <a:lnTo>
                  <a:pt x="168819" y="134436"/>
                </a:lnTo>
                <a:lnTo>
                  <a:pt x="169696" y="123902"/>
                </a:lnTo>
                <a:lnTo>
                  <a:pt x="170281" y="114021"/>
                </a:lnTo>
                <a:lnTo>
                  <a:pt x="170670" y="104577"/>
                </a:lnTo>
                <a:lnTo>
                  <a:pt x="170930" y="95423"/>
                </a:lnTo>
                <a:lnTo>
                  <a:pt x="170310" y="87415"/>
                </a:lnTo>
                <a:lnTo>
                  <a:pt x="169102" y="80172"/>
                </a:lnTo>
                <a:lnTo>
                  <a:pt x="167504" y="73438"/>
                </a:lnTo>
                <a:lnTo>
                  <a:pt x="163611" y="60876"/>
                </a:lnTo>
                <a:lnTo>
                  <a:pt x="160028" y="49895"/>
                </a:lnTo>
                <a:lnTo>
                  <a:pt x="157218" y="38358"/>
                </a:lnTo>
                <a:lnTo>
                  <a:pt x="151711" y="27955"/>
                </a:lnTo>
                <a:lnTo>
                  <a:pt x="147331" y="18436"/>
                </a:lnTo>
                <a:lnTo>
                  <a:pt x="145052" y="15136"/>
                </a:lnTo>
                <a:lnTo>
                  <a:pt x="142739" y="12936"/>
                </a:lnTo>
                <a:lnTo>
                  <a:pt x="138052" y="9539"/>
                </a:lnTo>
                <a:lnTo>
                  <a:pt x="131745" y="3223"/>
                </a:lnTo>
                <a:lnTo>
                  <a:pt x="129991" y="1412"/>
                </a:lnTo>
                <a:lnTo>
                  <a:pt x="127095" y="607"/>
                </a:lnTo>
                <a:lnTo>
                  <a:pt x="121394" y="48"/>
                </a:lnTo>
                <a:lnTo>
                  <a:pt x="117982" y="0"/>
                </a:lnTo>
                <a:lnTo>
                  <a:pt x="116755" y="940"/>
                </a:lnTo>
                <a:lnTo>
                  <a:pt x="115937" y="2520"/>
                </a:lnTo>
                <a:lnTo>
                  <a:pt x="115027" y="6814"/>
                </a:lnTo>
                <a:lnTo>
                  <a:pt x="114515" y="15539"/>
                </a:lnTo>
                <a:lnTo>
                  <a:pt x="114396" y="24665"/>
                </a:lnTo>
                <a:lnTo>
                  <a:pt x="112226" y="35072"/>
                </a:lnTo>
                <a:lnTo>
                  <a:pt x="109409" y="46047"/>
                </a:lnTo>
                <a:lnTo>
                  <a:pt x="108158" y="57274"/>
                </a:lnTo>
                <a:lnTo>
                  <a:pt x="107602" y="68615"/>
                </a:lnTo>
                <a:lnTo>
                  <a:pt x="107354" y="80005"/>
                </a:lnTo>
                <a:lnTo>
                  <a:pt x="107164" y="137626"/>
                </a:lnTo>
                <a:lnTo>
                  <a:pt x="106368" y="146031"/>
                </a:lnTo>
                <a:lnTo>
                  <a:pt x="105043" y="154491"/>
                </a:lnTo>
                <a:lnTo>
                  <a:pt x="103366" y="162989"/>
                </a:lnTo>
                <a:lnTo>
                  <a:pt x="102248" y="174370"/>
                </a:lnTo>
                <a:lnTo>
                  <a:pt x="101503" y="187671"/>
                </a:lnTo>
                <a:lnTo>
                  <a:pt x="101006" y="202254"/>
                </a:lnTo>
                <a:lnTo>
                  <a:pt x="99881" y="214834"/>
                </a:lnTo>
                <a:lnTo>
                  <a:pt x="98337" y="226078"/>
                </a:lnTo>
                <a:lnTo>
                  <a:pt x="96515" y="236431"/>
                </a:lnTo>
                <a:lnTo>
                  <a:pt x="95299" y="246191"/>
                </a:lnTo>
                <a:lnTo>
                  <a:pt x="94489" y="255554"/>
                </a:lnTo>
                <a:lnTo>
                  <a:pt x="93949" y="264655"/>
                </a:lnTo>
                <a:lnTo>
                  <a:pt x="92795" y="272627"/>
                </a:lnTo>
                <a:lnTo>
                  <a:pt x="91232" y="279846"/>
                </a:lnTo>
                <a:lnTo>
                  <a:pt x="89396" y="286564"/>
                </a:lnTo>
                <a:lnTo>
                  <a:pt x="87357" y="299108"/>
                </a:lnTo>
                <a:lnTo>
                  <a:pt x="85656" y="311034"/>
                </a:lnTo>
                <a:lnTo>
                  <a:pt x="82255" y="322684"/>
                </a:lnTo>
                <a:lnTo>
                  <a:pt x="79670" y="330851"/>
                </a:lnTo>
                <a:lnTo>
                  <a:pt x="72526" y="341369"/>
                </a:lnTo>
                <a:lnTo>
                  <a:pt x="71466" y="342824"/>
                </a:lnTo>
                <a:lnTo>
                  <a:pt x="71446" y="338300"/>
                </a:lnTo>
                <a:lnTo>
                  <a:pt x="75232" y="326377"/>
                </a:lnTo>
                <a:lnTo>
                  <a:pt x="81381" y="315330"/>
                </a:lnTo>
                <a:lnTo>
                  <a:pt x="88230" y="306024"/>
                </a:lnTo>
                <a:lnTo>
                  <a:pt x="95287" y="297234"/>
                </a:lnTo>
                <a:lnTo>
                  <a:pt x="102405" y="288597"/>
                </a:lnTo>
                <a:lnTo>
                  <a:pt x="104782" y="286683"/>
                </a:lnTo>
                <a:lnTo>
                  <a:pt x="109541" y="284557"/>
                </a:lnTo>
                <a:lnTo>
                  <a:pt x="116418" y="281072"/>
                </a:lnTo>
                <a:lnTo>
                  <a:pt x="120474" y="278809"/>
                </a:lnTo>
                <a:lnTo>
                  <a:pt x="124766" y="278252"/>
                </a:lnTo>
                <a:lnTo>
                  <a:pt x="129215" y="278834"/>
                </a:lnTo>
                <a:lnTo>
                  <a:pt x="133769" y="280175"/>
                </a:lnTo>
                <a:lnTo>
                  <a:pt x="138392" y="281068"/>
                </a:lnTo>
                <a:lnTo>
                  <a:pt x="143061" y="281664"/>
                </a:lnTo>
                <a:lnTo>
                  <a:pt x="147762" y="282061"/>
                </a:lnTo>
                <a:lnTo>
                  <a:pt x="152483" y="283278"/>
                </a:lnTo>
                <a:lnTo>
                  <a:pt x="157218" y="285042"/>
                </a:lnTo>
                <a:lnTo>
                  <a:pt x="161962" y="287171"/>
                </a:lnTo>
                <a:lnTo>
                  <a:pt x="165918" y="288590"/>
                </a:lnTo>
                <a:lnTo>
                  <a:pt x="172431" y="290166"/>
                </a:lnTo>
                <a:lnTo>
                  <a:pt x="174485" y="291540"/>
                </a:lnTo>
                <a:lnTo>
                  <a:pt x="175855" y="293407"/>
                </a:lnTo>
                <a:lnTo>
                  <a:pt x="176768" y="295605"/>
                </a:lnTo>
                <a:lnTo>
                  <a:pt x="178170" y="297070"/>
                </a:lnTo>
                <a:lnTo>
                  <a:pt x="179899" y="298047"/>
                </a:lnTo>
                <a:lnTo>
                  <a:pt x="181845" y="298698"/>
                </a:lnTo>
                <a:lnTo>
                  <a:pt x="183143" y="300084"/>
                </a:lnTo>
                <a:lnTo>
                  <a:pt x="184008" y="301961"/>
                </a:lnTo>
                <a:lnTo>
                  <a:pt x="185396" y="307267"/>
                </a:lnTo>
                <a:lnTo>
                  <a:pt x="183469" y="310533"/>
                </a:lnTo>
                <a:lnTo>
                  <a:pt x="176905" y="319104"/>
                </a:lnTo>
                <a:lnTo>
                  <a:pt x="175087" y="321309"/>
                </a:lnTo>
                <a:lnTo>
                  <a:pt x="173081" y="322778"/>
                </a:lnTo>
                <a:lnTo>
                  <a:pt x="168735" y="324412"/>
                </a:lnTo>
                <a:lnTo>
                  <a:pt x="164878" y="325799"/>
                </a:lnTo>
                <a:lnTo>
                  <a:pt x="154242" y="329881"/>
                </a:lnTo>
                <a:lnTo>
                  <a:pt x="149659" y="331351"/>
                </a:lnTo>
                <a:lnTo>
                  <a:pt x="145810" y="332331"/>
                </a:lnTo>
                <a:lnTo>
                  <a:pt x="142451" y="332984"/>
                </a:lnTo>
                <a:lnTo>
                  <a:pt x="136601" y="336250"/>
                </a:lnTo>
                <a:lnTo>
                  <a:pt x="131356" y="340876"/>
                </a:lnTo>
                <a:lnTo>
                  <a:pt x="126378" y="346107"/>
                </a:lnTo>
                <a:lnTo>
                  <a:pt x="121520" y="351607"/>
                </a:lnTo>
                <a:lnTo>
                  <a:pt x="115726" y="358349"/>
                </a:lnTo>
                <a:lnTo>
                  <a:pt x="115251" y="359854"/>
                </a:lnTo>
                <a:lnTo>
                  <a:pt x="114722" y="364067"/>
                </a:lnTo>
                <a:lnTo>
                  <a:pt x="115376" y="365571"/>
                </a:lnTo>
                <a:lnTo>
                  <a:pt x="116605" y="366574"/>
                </a:lnTo>
                <a:lnTo>
                  <a:pt x="118218" y="367243"/>
                </a:lnTo>
                <a:lnTo>
                  <a:pt x="122127" y="370526"/>
                </a:lnTo>
                <a:lnTo>
                  <a:pt x="124280" y="372735"/>
                </a:lnTo>
                <a:lnTo>
                  <a:pt x="126510" y="374207"/>
                </a:lnTo>
                <a:lnTo>
                  <a:pt x="131104" y="375844"/>
                </a:lnTo>
                <a:lnTo>
                  <a:pt x="137908" y="376571"/>
                </a:lnTo>
                <a:lnTo>
                  <a:pt x="141945" y="376765"/>
                </a:lnTo>
                <a:lnTo>
                  <a:pt x="159003" y="377038"/>
                </a:lnTo>
                <a:lnTo>
                  <a:pt x="217362" y="377153"/>
                </a:lnTo>
                <a:lnTo>
                  <a:pt x="219520" y="376200"/>
                </a:lnTo>
                <a:lnTo>
                  <a:pt x="221753" y="374613"/>
                </a:lnTo>
                <a:lnTo>
                  <a:pt x="228600" y="36858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2" name="SMARTInkAnnotation189"/>
          <p:cNvSpPr/>
          <p:nvPr/>
        </p:nvSpPr>
        <p:spPr>
          <a:xfrm>
            <a:off x="2521743" y="3566160"/>
            <a:ext cx="7145" cy="8573"/>
          </a:xfrm>
          <a:custGeom>
            <a:avLst/>
            <a:gdLst/>
            <a:ahLst/>
            <a:cxnLst/>
            <a:rect l="0" t="0" r="0" b="0"/>
            <a:pathLst>
              <a:path w="7145" h="8573">
                <a:moveTo>
                  <a:pt x="0" y="0"/>
                </a:moveTo>
                <a:lnTo>
                  <a:pt x="0" y="4551"/>
                </a:lnTo>
                <a:lnTo>
                  <a:pt x="794" y="5891"/>
                </a:lnTo>
                <a:lnTo>
                  <a:pt x="2117" y="6785"/>
                </a:lnTo>
                <a:lnTo>
                  <a:pt x="7144" y="857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3" name="SMARTInkAnnotation190"/>
          <p:cNvSpPr/>
          <p:nvPr/>
        </p:nvSpPr>
        <p:spPr>
          <a:xfrm>
            <a:off x="2750487" y="3172371"/>
            <a:ext cx="206179" cy="196110"/>
          </a:xfrm>
          <a:custGeom>
            <a:avLst/>
            <a:gdLst/>
            <a:ahLst/>
            <a:cxnLst/>
            <a:rect l="0" t="0" r="0" b="0"/>
            <a:pathLst>
              <a:path w="206179" h="196110">
                <a:moveTo>
                  <a:pt x="85581" y="42316"/>
                </a:moveTo>
                <a:lnTo>
                  <a:pt x="85581" y="37766"/>
                </a:lnTo>
                <a:lnTo>
                  <a:pt x="84788" y="36424"/>
                </a:lnTo>
                <a:lnTo>
                  <a:pt x="83465" y="35531"/>
                </a:lnTo>
                <a:lnTo>
                  <a:pt x="81789" y="34935"/>
                </a:lnTo>
                <a:lnTo>
                  <a:pt x="81466" y="34538"/>
                </a:lnTo>
                <a:lnTo>
                  <a:pt x="82043" y="34273"/>
                </a:lnTo>
                <a:lnTo>
                  <a:pt x="84882" y="33848"/>
                </a:lnTo>
                <a:lnTo>
                  <a:pt x="83154" y="31250"/>
                </a:lnTo>
                <a:lnTo>
                  <a:pt x="81582" y="29224"/>
                </a:lnTo>
                <a:lnTo>
                  <a:pt x="80534" y="28825"/>
                </a:lnTo>
                <a:lnTo>
                  <a:pt x="79835" y="29513"/>
                </a:lnTo>
                <a:lnTo>
                  <a:pt x="79369" y="30923"/>
                </a:lnTo>
                <a:lnTo>
                  <a:pt x="78265" y="31863"/>
                </a:lnTo>
                <a:lnTo>
                  <a:pt x="72918" y="34139"/>
                </a:lnTo>
                <a:lnTo>
                  <a:pt x="68576" y="38047"/>
                </a:lnTo>
                <a:lnTo>
                  <a:pt x="66307" y="39470"/>
                </a:lnTo>
                <a:lnTo>
                  <a:pt x="61669" y="41051"/>
                </a:lnTo>
                <a:lnTo>
                  <a:pt x="57734" y="44330"/>
                </a:lnTo>
                <a:lnTo>
                  <a:pt x="52729" y="49374"/>
                </a:lnTo>
                <a:lnTo>
                  <a:pt x="47011" y="55594"/>
                </a:lnTo>
                <a:lnTo>
                  <a:pt x="40818" y="60693"/>
                </a:lnTo>
                <a:lnTo>
                  <a:pt x="34308" y="65045"/>
                </a:lnTo>
                <a:lnTo>
                  <a:pt x="27587" y="68898"/>
                </a:lnTo>
                <a:lnTo>
                  <a:pt x="22312" y="73373"/>
                </a:lnTo>
                <a:lnTo>
                  <a:pt x="18002" y="78261"/>
                </a:lnTo>
                <a:lnTo>
                  <a:pt x="14334" y="83424"/>
                </a:lnTo>
                <a:lnTo>
                  <a:pt x="11096" y="88771"/>
                </a:lnTo>
                <a:lnTo>
                  <a:pt x="8143" y="94242"/>
                </a:lnTo>
                <a:lnTo>
                  <a:pt x="5381" y="99793"/>
                </a:lnTo>
                <a:lnTo>
                  <a:pt x="3539" y="105399"/>
                </a:lnTo>
                <a:lnTo>
                  <a:pt x="2312" y="111041"/>
                </a:lnTo>
                <a:lnTo>
                  <a:pt x="1493" y="116708"/>
                </a:lnTo>
                <a:lnTo>
                  <a:pt x="948" y="122391"/>
                </a:lnTo>
                <a:lnTo>
                  <a:pt x="584" y="128084"/>
                </a:lnTo>
                <a:lnTo>
                  <a:pt x="179" y="138538"/>
                </a:lnTo>
                <a:lnTo>
                  <a:pt x="0" y="146358"/>
                </a:lnTo>
                <a:lnTo>
                  <a:pt x="1539" y="150730"/>
                </a:lnTo>
                <a:lnTo>
                  <a:pt x="4154" y="155550"/>
                </a:lnTo>
                <a:lnTo>
                  <a:pt x="7484" y="160668"/>
                </a:lnTo>
                <a:lnTo>
                  <a:pt x="11291" y="165032"/>
                </a:lnTo>
                <a:lnTo>
                  <a:pt x="15417" y="168894"/>
                </a:lnTo>
                <a:lnTo>
                  <a:pt x="19755" y="172422"/>
                </a:lnTo>
                <a:lnTo>
                  <a:pt x="24235" y="175725"/>
                </a:lnTo>
                <a:lnTo>
                  <a:pt x="28809" y="178881"/>
                </a:lnTo>
                <a:lnTo>
                  <a:pt x="38124" y="184926"/>
                </a:lnTo>
                <a:lnTo>
                  <a:pt x="47556" y="190789"/>
                </a:lnTo>
                <a:lnTo>
                  <a:pt x="53087" y="192732"/>
                </a:lnTo>
                <a:lnTo>
                  <a:pt x="59156" y="194029"/>
                </a:lnTo>
                <a:lnTo>
                  <a:pt x="65583" y="194893"/>
                </a:lnTo>
                <a:lnTo>
                  <a:pt x="72250" y="195469"/>
                </a:lnTo>
                <a:lnTo>
                  <a:pt x="79075" y="195853"/>
                </a:lnTo>
                <a:lnTo>
                  <a:pt x="86006" y="196109"/>
                </a:lnTo>
                <a:lnTo>
                  <a:pt x="93008" y="195327"/>
                </a:lnTo>
                <a:lnTo>
                  <a:pt x="100057" y="193853"/>
                </a:lnTo>
                <a:lnTo>
                  <a:pt x="107138" y="191918"/>
                </a:lnTo>
                <a:lnTo>
                  <a:pt x="114240" y="189676"/>
                </a:lnTo>
                <a:lnTo>
                  <a:pt x="121356" y="187228"/>
                </a:lnTo>
                <a:lnTo>
                  <a:pt x="135612" y="181969"/>
                </a:lnTo>
                <a:lnTo>
                  <a:pt x="149886" y="176456"/>
                </a:lnTo>
                <a:lnTo>
                  <a:pt x="156232" y="173653"/>
                </a:lnTo>
                <a:lnTo>
                  <a:pt x="162051" y="170831"/>
                </a:lnTo>
                <a:lnTo>
                  <a:pt x="167517" y="167998"/>
                </a:lnTo>
                <a:lnTo>
                  <a:pt x="172749" y="164204"/>
                </a:lnTo>
                <a:lnTo>
                  <a:pt x="177824" y="159770"/>
                </a:lnTo>
                <a:lnTo>
                  <a:pt x="182795" y="154908"/>
                </a:lnTo>
                <a:lnTo>
                  <a:pt x="187697" y="147858"/>
                </a:lnTo>
                <a:lnTo>
                  <a:pt x="192552" y="139347"/>
                </a:lnTo>
                <a:lnTo>
                  <a:pt x="197376" y="129863"/>
                </a:lnTo>
                <a:lnTo>
                  <a:pt x="200592" y="120683"/>
                </a:lnTo>
                <a:lnTo>
                  <a:pt x="202737" y="111706"/>
                </a:lnTo>
                <a:lnTo>
                  <a:pt x="204166" y="102863"/>
                </a:lnTo>
                <a:lnTo>
                  <a:pt x="205119" y="95064"/>
                </a:lnTo>
                <a:lnTo>
                  <a:pt x="205755" y="87959"/>
                </a:lnTo>
                <a:lnTo>
                  <a:pt x="206178" y="81317"/>
                </a:lnTo>
                <a:lnTo>
                  <a:pt x="204873" y="74984"/>
                </a:lnTo>
                <a:lnTo>
                  <a:pt x="202415" y="68857"/>
                </a:lnTo>
                <a:lnTo>
                  <a:pt x="199189" y="62868"/>
                </a:lnTo>
                <a:lnTo>
                  <a:pt x="196245" y="56970"/>
                </a:lnTo>
                <a:lnTo>
                  <a:pt x="193488" y="51133"/>
                </a:lnTo>
                <a:lnTo>
                  <a:pt x="190857" y="45336"/>
                </a:lnTo>
                <a:lnTo>
                  <a:pt x="187515" y="39567"/>
                </a:lnTo>
                <a:lnTo>
                  <a:pt x="183699" y="33816"/>
                </a:lnTo>
                <a:lnTo>
                  <a:pt x="179569" y="28077"/>
                </a:lnTo>
                <a:lnTo>
                  <a:pt x="175227" y="23298"/>
                </a:lnTo>
                <a:lnTo>
                  <a:pt x="170745" y="19160"/>
                </a:lnTo>
                <a:lnTo>
                  <a:pt x="166170" y="15449"/>
                </a:lnTo>
                <a:lnTo>
                  <a:pt x="161532" y="12022"/>
                </a:lnTo>
                <a:lnTo>
                  <a:pt x="156852" y="8785"/>
                </a:lnTo>
                <a:lnTo>
                  <a:pt x="152145" y="5675"/>
                </a:lnTo>
                <a:lnTo>
                  <a:pt x="147420" y="3601"/>
                </a:lnTo>
                <a:lnTo>
                  <a:pt x="142682" y="2219"/>
                </a:lnTo>
                <a:lnTo>
                  <a:pt x="137936" y="1297"/>
                </a:lnTo>
                <a:lnTo>
                  <a:pt x="133185" y="682"/>
                </a:lnTo>
                <a:lnTo>
                  <a:pt x="128429" y="273"/>
                </a:lnTo>
                <a:lnTo>
                  <a:pt x="123672" y="0"/>
                </a:lnTo>
                <a:lnTo>
                  <a:pt x="118913" y="770"/>
                </a:lnTo>
                <a:lnTo>
                  <a:pt x="114152" y="2237"/>
                </a:lnTo>
                <a:lnTo>
                  <a:pt x="109391" y="4166"/>
                </a:lnTo>
                <a:lnTo>
                  <a:pt x="105423" y="6405"/>
                </a:lnTo>
                <a:lnTo>
                  <a:pt x="101984" y="8851"/>
                </a:lnTo>
                <a:lnTo>
                  <a:pt x="98898" y="11433"/>
                </a:lnTo>
                <a:lnTo>
                  <a:pt x="96047" y="15060"/>
                </a:lnTo>
                <a:lnTo>
                  <a:pt x="93352" y="19383"/>
                </a:lnTo>
                <a:lnTo>
                  <a:pt x="90762" y="24170"/>
                </a:lnTo>
                <a:lnTo>
                  <a:pt x="88241" y="28314"/>
                </a:lnTo>
                <a:lnTo>
                  <a:pt x="85767" y="32029"/>
                </a:lnTo>
                <a:lnTo>
                  <a:pt x="83324" y="35458"/>
                </a:lnTo>
                <a:lnTo>
                  <a:pt x="81695" y="39649"/>
                </a:lnTo>
                <a:lnTo>
                  <a:pt x="80609" y="44348"/>
                </a:lnTo>
                <a:lnTo>
                  <a:pt x="79885" y="49386"/>
                </a:lnTo>
                <a:lnTo>
                  <a:pt x="79403" y="53697"/>
                </a:lnTo>
                <a:lnTo>
                  <a:pt x="79081" y="57523"/>
                </a:lnTo>
                <a:lnTo>
                  <a:pt x="78438" y="6803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4" name="SMARTInkAnnotation191"/>
          <p:cNvSpPr/>
          <p:nvPr/>
        </p:nvSpPr>
        <p:spPr>
          <a:xfrm>
            <a:off x="2857500" y="3317557"/>
            <a:ext cx="85726" cy="85726"/>
          </a:xfrm>
          <a:custGeom>
            <a:avLst/>
            <a:gdLst/>
            <a:ahLst/>
            <a:cxnLst/>
            <a:rect l="0" t="0" r="0" b="0"/>
            <a:pathLst>
              <a:path w="85726" h="85726">
                <a:moveTo>
                  <a:pt x="0" y="0"/>
                </a:moveTo>
                <a:lnTo>
                  <a:pt x="0" y="7381"/>
                </a:lnTo>
                <a:lnTo>
                  <a:pt x="793" y="8731"/>
                </a:lnTo>
                <a:lnTo>
                  <a:pt x="2116" y="10583"/>
                </a:lnTo>
                <a:lnTo>
                  <a:pt x="3792" y="12770"/>
                </a:lnTo>
                <a:lnTo>
                  <a:pt x="7770" y="17741"/>
                </a:lnTo>
                <a:lnTo>
                  <a:pt x="9943" y="20400"/>
                </a:lnTo>
                <a:lnTo>
                  <a:pt x="12978" y="23125"/>
                </a:lnTo>
                <a:lnTo>
                  <a:pt x="16590" y="25894"/>
                </a:lnTo>
                <a:lnTo>
                  <a:pt x="20585" y="28693"/>
                </a:lnTo>
                <a:lnTo>
                  <a:pt x="26423" y="33416"/>
                </a:lnTo>
                <a:lnTo>
                  <a:pt x="41376" y="46284"/>
                </a:lnTo>
                <a:lnTo>
                  <a:pt x="47428" y="51811"/>
                </a:lnTo>
                <a:lnTo>
                  <a:pt x="52256" y="56448"/>
                </a:lnTo>
                <a:lnTo>
                  <a:pt x="56269" y="60493"/>
                </a:lnTo>
                <a:lnTo>
                  <a:pt x="60531" y="64141"/>
                </a:lnTo>
                <a:lnTo>
                  <a:pt x="64960" y="67525"/>
                </a:lnTo>
                <a:lnTo>
                  <a:pt x="69500" y="70735"/>
                </a:lnTo>
                <a:lnTo>
                  <a:pt x="73321" y="73827"/>
                </a:lnTo>
                <a:lnTo>
                  <a:pt x="76661" y="76840"/>
                </a:lnTo>
                <a:lnTo>
                  <a:pt x="85725" y="857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5" name="SMARTInkAnnotation192"/>
          <p:cNvSpPr/>
          <p:nvPr/>
        </p:nvSpPr>
        <p:spPr>
          <a:xfrm>
            <a:off x="3007518" y="3334825"/>
            <a:ext cx="85714" cy="137038"/>
          </a:xfrm>
          <a:custGeom>
            <a:avLst/>
            <a:gdLst/>
            <a:ahLst/>
            <a:cxnLst/>
            <a:rect l="0" t="0" r="0" b="0"/>
            <a:pathLst>
              <a:path w="85714" h="137038">
                <a:moveTo>
                  <a:pt x="0" y="102747"/>
                </a:moveTo>
                <a:lnTo>
                  <a:pt x="0" y="98196"/>
                </a:lnTo>
                <a:lnTo>
                  <a:pt x="794" y="96855"/>
                </a:lnTo>
                <a:lnTo>
                  <a:pt x="2117" y="95962"/>
                </a:lnTo>
                <a:lnTo>
                  <a:pt x="3793" y="95366"/>
                </a:lnTo>
                <a:lnTo>
                  <a:pt x="4910" y="94016"/>
                </a:lnTo>
                <a:lnTo>
                  <a:pt x="5655" y="92164"/>
                </a:lnTo>
                <a:lnTo>
                  <a:pt x="6151" y="89977"/>
                </a:lnTo>
                <a:lnTo>
                  <a:pt x="8070" y="87566"/>
                </a:lnTo>
                <a:lnTo>
                  <a:pt x="10936" y="85006"/>
                </a:lnTo>
                <a:lnTo>
                  <a:pt x="14434" y="82348"/>
                </a:lnTo>
                <a:lnTo>
                  <a:pt x="17560" y="79622"/>
                </a:lnTo>
                <a:lnTo>
                  <a:pt x="20439" y="76853"/>
                </a:lnTo>
                <a:lnTo>
                  <a:pt x="23151" y="74054"/>
                </a:lnTo>
                <a:lnTo>
                  <a:pt x="26546" y="70284"/>
                </a:lnTo>
                <a:lnTo>
                  <a:pt x="38117" y="56828"/>
                </a:lnTo>
                <a:lnTo>
                  <a:pt x="71740" y="16651"/>
                </a:lnTo>
                <a:lnTo>
                  <a:pt x="74815" y="13917"/>
                </a:lnTo>
                <a:lnTo>
                  <a:pt x="77658" y="12095"/>
                </a:lnTo>
                <a:lnTo>
                  <a:pt x="80347" y="10880"/>
                </a:lnTo>
                <a:lnTo>
                  <a:pt x="82140" y="9117"/>
                </a:lnTo>
                <a:lnTo>
                  <a:pt x="83335" y="6990"/>
                </a:lnTo>
                <a:lnTo>
                  <a:pt x="85684" y="0"/>
                </a:lnTo>
                <a:lnTo>
                  <a:pt x="85707" y="2472"/>
                </a:lnTo>
                <a:lnTo>
                  <a:pt x="85713" y="4464"/>
                </a:lnTo>
                <a:lnTo>
                  <a:pt x="84923" y="6745"/>
                </a:lnTo>
                <a:lnTo>
                  <a:pt x="83603" y="9218"/>
                </a:lnTo>
                <a:lnTo>
                  <a:pt x="81929" y="11819"/>
                </a:lnTo>
                <a:lnTo>
                  <a:pt x="80813" y="15458"/>
                </a:lnTo>
                <a:lnTo>
                  <a:pt x="80069" y="19790"/>
                </a:lnTo>
                <a:lnTo>
                  <a:pt x="79573" y="24582"/>
                </a:lnTo>
                <a:lnTo>
                  <a:pt x="78449" y="28730"/>
                </a:lnTo>
                <a:lnTo>
                  <a:pt x="76906" y="32447"/>
                </a:lnTo>
                <a:lnTo>
                  <a:pt x="75083" y="35878"/>
                </a:lnTo>
                <a:lnTo>
                  <a:pt x="73074" y="40070"/>
                </a:lnTo>
                <a:lnTo>
                  <a:pt x="68726" y="49808"/>
                </a:lnTo>
                <a:lnTo>
                  <a:pt x="67248" y="55072"/>
                </a:lnTo>
                <a:lnTo>
                  <a:pt x="66263" y="60486"/>
                </a:lnTo>
                <a:lnTo>
                  <a:pt x="65607" y="66000"/>
                </a:lnTo>
                <a:lnTo>
                  <a:pt x="65170" y="71582"/>
                </a:lnTo>
                <a:lnTo>
                  <a:pt x="64877" y="77208"/>
                </a:lnTo>
                <a:lnTo>
                  <a:pt x="64683" y="82864"/>
                </a:lnTo>
                <a:lnTo>
                  <a:pt x="63760" y="88539"/>
                </a:lnTo>
                <a:lnTo>
                  <a:pt x="62350" y="94227"/>
                </a:lnTo>
                <a:lnTo>
                  <a:pt x="60617" y="99925"/>
                </a:lnTo>
                <a:lnTo>
                  <a:pt x="59461" y="105628"/>
                </a:lnTo>
                <a:lnTo>
                  <a:pt x="58691" y="111335"/>
                </a:lnTo>
                <a:lnTo>
                  <a:pt x="58177" y="117045"/>
                </a:lnTo>
                <a:lnTo>
                  <a:pt x="57835" y="121804"/>
                </a:lnTo>
                <a:lnTo>
                  <a:pt x="57607" y="125929"/>
                </a:lnTo>
                <a:lnTo>
                  <a:pt x="57150" y="13703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6" name="SMARTInkAnnotation193"/>
          <p:cNvSpPr/>
          <p:nvPr/>
        </p:nvSpPr>
        <p:spPr>
          <a:xfrm>
            <a:off x="3197230" y="3155330"/>
            <a:ext cx="195507" cy="204929"/>
          </a:xfrm>
          <a:custGeom>
            <a:avLst/>
            <a:gdLst/>
            <a:ahLst/>
            <a:cxnLst/>
            <a:rect l="0" t="0" r="0" b="0"/>
            <a:pathLst>
              <a:path w="195507" h="204929">
                <a:moveTo>
                  <a:pt x="67463" y="42212"/>
                </a:moveTo>
                <a:lnTo>
                  <a:pt x="67463" y="37661"/>
                </a:lnTo>
                <a:lnTo>
                  <a:pt x="66670" y="36320"/>
                </a:lnTo>
                <a:lnTo>
                  <a:pt x="65347" y="35427"/>
                </a:lnTo>
                <a:lnTo>
                  <a:pt x="61312" y="33992"/>
                </a:lnTo>
                <a:lnTo>
                  <a:pt x="58644" y="36336"/>
                </a:lnTo>
                <a:lnTo>
                  <a:pt x="56821" y="38295"/>
                </a:lnTo>
                <a:lnTo>
                  <a:pt x="54812" y="39600"/>
                </a:lnTo>
                <a:lnTo>
                  <a:pt x="50464" y="41052"/>
                </a:lnTo>
                <a:lnTo>
                  <a:pt x="47399" y="42391"/>
                </a:lnTo>
                <a:lnTo>
                  <a:pt x="43768" y="44236"/>
                </a:lnTo>
                <a:lnTo>
                  <a:pt x="39760" y="46419"/>
                </a:lnTo>
                <a:lnTo>
                  <a:pt x="36295" y="48827"/>
                </a:lnTo>
                <a:lnTo>
                  <a:pt x="30327" y="54042"/>
                </a:lnTo>
                <a:lnTo>
                  <a:pt x="27625" y="57719"/>
                </a:lnTo>
                <a:lnTo>
                  <a:pt x="25029" y="62075"/>
                </a:lnTo>
                <a:lnTo>
                  <a:pt x="22505" y="66884"/>
                </a:lnTo>
                <a:lnTo>
                  <a:pt x="20029" y="71995"/>
                </a:lnTo>
                <a:lnTo>
                  <a:pt x="15161" y="82754"/>
                </a:lnTo>
                <a:lnTo>
                  <a:pt x="12751" y="89242"/>
                </a:lnTo>
                <a:lnTo>
                  <a:pt x="10351" y="96426"/>
                </a:lnTo>
                <a:lnTo>
                  <a:pt x="7957" y="104072"/>
                </a:lnTo>
                <a:lnTo>
                  <a:pt x="5567" y="111075"/>
                </a:lnTo>
                <a:lnTo>
                  <a:pt x="3181" y="117648"/>
                </a:lnTo>
                <a:lnTo>
                  <a:pt x="796" y="123935"/>
                </a:lnTo>
                <a:lnTo>
                  <a:pt x="0" y="130031"/>
                </a:lnTo>
                <a:lnTo>
                  <a:pt x="263" y="136001"/>
                </a:lnTo>
                <a:lnTo>
                  <a:pt x="1232" y="141885"/>
                </a:lnTo>
                <a:lnTo>
                  <a:pt x="1878" y="147714"/>
                </a:lnTo>
                <a:lnTo>
                  <a:pt x="2308" y="153504"/>
                </a:lnTo>
                <a:lnTo>
                  <a:pt x="2596" y="159269"/>
                </a:lnTo>
                <a:lnTo>
                  <a:pt x="3581" y="165018"/>
                </a:lnTo>
                <a:lnTo>
                  <a:pt x="5031" y="170755"/>
                </a:lnTo>
                <a:lnTo>
                  <a:pt x="6792" y="176485"/>
                </a:lnTo>
                <a:lnTo>
                  <a:pt x="8759" y="181257"/>
                </a:lnTo>
                <a:lnTo>
                  <a:pt x="10865" y="185392"/>
                </a:lnTo>
                <a:lnTo>
                  <a:pt x="13062" y="189100"/>
                </a:lnTo>
                <a:lnTo>
                  <a:pt x="16115" y="192525"/>
                </a:lnTo>
                <a:lnTo>
                  <a:pt x="19737" y="195761"/>
                </a:lnTo>
                <a:lnTo>
                  <a:pt x="23740" y="198870"/>
                </a:lnTo>
                <a:lnTo>
                  <a:pt x="28789" y="200943"/>
                </a:lnTo>
                <a:lnTo>
                  <a:pt x="34537" y="202325"/>
                </a:lnTo>
                <a:lnTo>
                  <a:pt x="40750" y="203247"/>
                </a:lnTo>
                <a:lnTo>
                  <a:pt x="46479" y="203861"/>
                </a:lnTo>
                <a:lnTo>
                  <a:pt x="51886" y="204271"/>
                </a:lnTo>
                <a:lnTo>
                  <a:pt x="57079" y="204543"/>
                </a:lnTo>
                <a:lnTo>
                  <a:pt x="69198" y="204847"/>
                </a:lnTo>
                <a:lnTo>
                  <a:pt x="75764" y="204928"/>
                </a:lnTo>
                <a:lnTo>
                  <a:pt x="82522" y="204029"/>
                </a:lnTo>
                <a:lnTo>
                  <a:pt x="89408" y="202478"/>
                </a:lnTo>
                <a:lnTo>
                  <a:pt x="96381" y="200491"/>
                </a:lnTo>
                <a:lnTo>
                  <a:pt x="102617" y="199166"/>
                </a:lnTo>
                <a:lnTo>
                  <a:pt x="108362" y="198283"/>
                </a:lnTo>
                <a:lnTo>
                  <a:pt x="113779" y="197695"/>
                </a:lnTo>
                <a:lnTo>
                  <a:pt x="119771" y="195397"/>
                </a:lnTo>
                <a:lnTo>
                  <a:pt x="126148" y="191961"/>
                </a:lnTo>
                <a:lnTo>
                  <a:pt x="149699" y="177308"/>
                </a:lnTo>
                <a:lnTo>
                  <a:pt x="154831" y="173233"/>
                </a:lnTo>
                <a:lnTo>
                  <a:pt x="159840" y="168612"/>
                </a:lnTo>
                <a:lnTo>
                  <a:pt x="164766" y="163627"/>
                </a:lnTo>
                <a:lnTo>
                  <a:pt x="169638" y="158397"/>
                </a:lnTo>
                <a:lnTo>
                  <a:pt x="179285" y="147507"/>
                </a:lnTo>
                <a:lnTo>
                  <a:pt x="183286" y="141936"/>
                </a:lnTo>
                <a:lnTo>
                  <a:pt x="186747" y="136317"/>
                </a:lnTo>
                <a:lnTo>
                  <a:pt x="189848" y="130667"/>
                </a:lnTo>
                <a:lnTo>
                  <a:pt x="191916" y="124042"/>
                </a:lnTo>
                <a:lnTo>
                  <a:pt x="193294" y="116768"/>
                </a:lnTo>
                <a:lnTo>
                  <a:pt x="194213" y="109061"/>
                </a:lnTo>
                <a:lnTo>
                  <a:pt x="194825" y="102018"/>
                </a:lnTo>
                <a:lnTo>
                  <a:pt x="195234" y="95418"/>
                </a:lnTo>
                <a:lnTo>
                  <a:pt x="195506" y="89113"/>
                </a:lnTo>
                <a:lnTo>
                  <a:pt x="194894" y="83004"/>
                </a:lnTo>
                <a:lnTo>
                  <a:pt x="193692" y="77027"/>
                </a:lnTo>
                <a:lnTo>
                  <a:pt x="192097" y="71137"/>
                </a:lnTo>
                <a:lnTo>
                  <a:pt x="190240" y="65305"/>
                </a:lnTo>
                <a:lnTo>
                  <a:pt x="188208" y="59512"/>
                </a:lnTo>
                <a:lnTo>
                  <a:pt x="186060" y="53746"/>
                </a:lnTo>
                <a:lnTo>
                  <a:pt x="183040" y="47996"/>
                </a:lnTo>
                <a:lnTo>
                  <a:pt x="179439" y="42258"/>
                </a:lnTo>
                <a:lnTo>
                  <a:pt x="175452" y="36528"/>
                </a:lnTo>
                <a:lnTo>
                  <a:pt x="171205" y="30803"/>
                </a:lnTo>
                <a:lnTo>
                  <a:pt x="162254" y="19361"/>
                </a:lnTo>
                <a:lnTo>
                  <a:pt x="155264" y="14596"/>
                </a:lnTo>
                <a:lnTo>
                  <a:pt x="146634" y="10466"/>
                </a:lnTo>
                <a:lnTo>
                  <a:pt x="136912" y="6761"/>
                </a:lnTo>
                <a:lnTo>
                  <a:pt x="128844" y="4290"/>
                </a:lnTo>
                <a:lnTo>
                  <a:pt x="121878" y="2643"/>
                </a:lnTo>
                <a:lnTo>
                  <a:pt x="115646" y="1545"/>
                </a:lnTo>
                <a:lnTo>
                  <a:pt x="109904" y="814"/>
                </a:lnTo>
                <a:lnTo>
                  <a:pt x="104488" y="326"/>
                </a:lnTo>
                <a:lnTo>
                  <a:pt x="99290" y="0"/>
                </a:lnTo>
                <a:lnTo>
                  <a:pt x="94238" y="736"/>
                </a:lnTo>
                <a:lnTo>
                  <a:pt x="89281" y="2179"/>
                </a:lnTo>
                <a:lnTo>
                  <a:pt x="84390" y="4093"/>
                </a:lnTo>
                <a:lnTo>
                  <a:pt x="79542" y="6322"/>
                </a:lnTo>
                <a:lnTo>
                  <a:pt x="74722" y="8760"/>
                </a:lnTo>
                <a:lnTo>
                  <a:pt x="69921" y="11339"/>
                </a:lnTo>
                <a:lnTo>
                  <a:pt x="65927" y="14010"/>
                </a:lnTo>
                <a:lnTo>
                  <a:pt x="62470" y="16743"/>
                </a:lnTo>
                <a:lnTo>
                  <a:pt x="56513" y="22320"/>
                </a:lnTo>
                <a:lnTo>
                  <a:pt x="53813" y="25140"/>
                </a:lnTo>
                <a:lnTo>
                  <a:pt x="46032" y="336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7" name="SMARTInkAnnotation194"/>
          <p:cNvSpPr/>
          <p:nvPr/>
        </p:nvSpPr>
        <p:spPr>
          <a:xfrm>
            <a:off x="3286125" y="3300412"/>
            <a:ext cx="71438" cy="60009"/>
          </a:xfrm>
          <a:custGeom>
            <a:avLst/>
            <a:gdLst/>
            <a:ahLst/>
            <a:cxnLst/>
            <a:rect l="0" t="0" r="0" b="0"/>
            <a:pathLst>
              <a:path w="71438" h="60009">
                <a:moveTo>
                  <a:pt x="0" y="0"/>
                </a:moveTo>
                <a:lnTo>
                  <a:pt x="3792" y="0"/>
                </a:lnTo>
                <a:lnTo>
                  <a:pt x="5703" y="953"/>
                </a:lnTo>
                <a:lnTo>
                  <a:pt x="7770" y="2540"/>
                </a:lnTo>
                <a:lnTo>
                  <a:pt x="9942" y="4551"/>
                </a:lnTo>
                <a:lnTo>
                  <a:pt x="12184" y="6844"/>
                </a:lnTo>
                <a:lnTo>
                  <a:pt x="14473" y="9325"/>
                </a:lnTo>
                <a:lnTo>
                  <a:pt x="16792" y="11932"/>
                </a:lnTo>
                <a:lnTo>
                  <a:pt x="19926" y="14622"/>
                </a:lnTo>
                <a:lnTo>
                  <a:pt x="23603" y="17368"/>
                </a:lnTo>
                <a:lnTo>
                  <a:pt x="27641" y="20151"/>
                </a:lnTo>
                <a:lnTo>
                  <a:pt x="36362" y="25784"/>
                </a:lnTo>
                <a:lnTo>
                  <a:pt x="40910" y="28619"/>
                </a:lnTo>
                <a:lnTo>
                  <a:pt x="44736" y="31462"/>
                </a:lnTo>
                <a:lnTo>
                  <a:pt x="48080" y="34310"/>
                </a:lnTo>
                <a:lnTo>
                  <a:pt x="51103" y="37161"/>
                </a:lnTo>
                <a:lnTo>
                  <a:pt x="53912" y="40014"/>
                </a:lnTo>
                <a:lnTo>
                  <a:pt x="56579" y="42868"/>
                </a:lnTo>
                <a:lnTo>
                  <a:pt x="61659" y="48580"/>
                </a:lnTo>
                <a:lnTo>
                  <a:pt x="71437" y="6000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8" name="SMARTInkAnnotation195"/>
          <p:cNvSpPr/>
          <p:nvPr/>
        </p:nvSpPr>
        <p:spPr>
          <a:xfrm>
            <a:off x="3421856" y="3360420"/>
            <a:ext cx="114301" cy="120016"/>
          </a:xfrm>
          <a:custGeom>
            <a:avLst/>
            <a:gdLst/>
            <a:ahLst/>
            <a:cxnLst/>
            <a:rect l="0" t="0" r="0" b="0"/>
            <a:pathLst>
              <a:path w="114301" h="120016">
                <a:moveTo>
                  <a:pt x="0" y="0"/>
                </a:moveTo>
                <a:lnTo>
                  <a:pt x="48745" y="0"/>
                </a:lnTo>
                <a:lnTo>
                  <a:pt x="53928" y="952"/>
                </a:lnTo>
                <a:lnTo>
                  <a:pt x="59764" y="2540"/>
                </a:lnTo>
                <a:lnTo>
                  <a:pt x="66036" y="4550"/>
                </a:lnTo>
                <a:lnTo>
                  <a:pt x="71012" y="6844"/>
                </a:lnTo>
                <a:lnTo>
                  <a:pt x="75122" y="9325"/>
                </a:lnTo>
                <a:lnTo>
                  <a:pt x="83631" y="15600"/>
                </a:lnTo>
                <a:lnTo>
                  <a:pt x="84329" y="17068"/>
                </a:lnTo>
                <a:lnTo>
                  <a:pt x="84794" y="18998"/>
                </a:lnTo>
                <a:lnTo>
                  <a:pt x="85104" y="21238"/>
                </a:lnTo>
                <a:lnTo>
                  <a:pt x="84517" y="23683"/>
                </a:lnTo>
                <a:lnTo>
                  <a:pt x="83332" y="26267"/>
                </a:lnTo>
                <a:lnTo>
                  <a:pt x="81749" y="28941"/>
                </a:lnTo>
                <a:lnTo>
                  <a:pt x="79899" y="31676"/>
                </a:lnTo>
                <a:lnTo>
                  <a:pt x="77872" y="34453"/>
                </a:lnTo>
                <a:lnTo>
                  <a:pt x="75727" y="37256"/>
                </a:lnTo>
                <a:lnTo>
                  <a:pt x="73503" y="39124"/>
                </a:lnTo>
                <a:lnTo>
                  <a:pt x="71227" y="40370"/>
                </a:lnTo>
                <a:lnTo>
                  <a:pt x="68916" y="41201"/>
                </a:lnTo>
                <a:lnTo>
                  <a:pt x="65788" y="42707"/>
                </a:lnTo>
                <a:lnTo>
                  <a:pt x="62115" y="44664"/>
                </a:lnTo>
                <a:lnTo>
                  <a:pt x="58078" y="46921"/>
                </a:lnTo>
                <a:lnTo>
                  <a:pt x="54594" y="49378"/>
                </a:lnTo>
                <a:lnTo>
                  <a:pt x="51477" y="51968"/>
                </a:lnTo>
                <a:lnTo>
                  <a:pt x="48605" y="54648"/>
                </a:lnTo>
                <a:lnTo>
                  <a:pt x="45104" y="56435"/>
                </a:lnTo>
                <a:lnTo>
                  <a:pt x="41182" y="57626"/>
                </a:lnTo>
                <a:lnTo>
                  <a:pt x="36979" y="58419"/>
                </a:lnTo>
                <a:lnTo>
                  <a:pt x="33384" y="59901"/>
                </a:lnTo>
                <a:lnTo>
                  <a:pt x="30194" y="61842"/>
                </a:lnTo>
                <a:lnTo>
                  <a:pt x="27273" y="64088"/>
                </a:lnTo>
                <a:lnTo>
                  <a:pt x="23738" y="65585"/>
                </a:lnTo>
                <a:lnTo>
                  <a:pt x="19794" y="66583"/>
                </a:lnTo>
                <a:lnTo>
                  <a:pt x="15577" y="67249"/>
                </a:lnTo>
                <a:lnTo>
                  <a:pt x="11972" y="67692"/>
                </a:lnTo>
                <a:lnTo>
                  <a:pt x="8775" y="67988"/>
                </a:lnTo>
                <a:lnTo>
                  <a:pt x="5850" y="68185"/>
                </a:lnTo>
                <a:lnTo>
                  <a:pt x="3900" y="69269"/>
                </a:lnTo>
                <a:lnTo>
                  <a:pt x="2600" y="70944"/>
                </a:lnTo>
                <a:lnTo>
                  <a:pt x="1733" y="73014"/>
                </a:lnTo>
                <a:lnTo>
                  <a:pt x="1155" y="75346"/>
                </a:lnTo>
                <a:lnTo>
                  <a:pt x="770" y="77853"/>
                </a:lnTo>
                <a:lnTo>
                  <a:pt x="513" y="80477"/>
                </a:lnTo>
                <a:lnTo>
                  <a:pt x="342" y="83179"/>
                </a:lnTo>
                <a:lnTo>
                  <a:pt x="228" y="85932"/>
                </a:lnTo>
                <a:lnTo>
                  <a:pt x="152" y="88721"/>
                </a:lnTo>
                <a:lnTo>
                  <a:pt x="895" y="90579"/>
                </a:lnTo>
                <a:lnTo>
                  <a:pt x="2184" y="91819"/>
                </a:lnTo>
                <a:lnTo>
                  <a:pt x="3837" y="92645"/>
                </a:lnTo>
                <a:lnTo>
                  <a:pt x="5733" y="94148"/>
                </a:lnTo>
                <a:lnTo>
                  <a:pt x="7791" y="96103"/>
                </a:lnTo>
                <a:lnTo>
                  <a:pt x="9956" y="98358"/>
                </a:lnTo>
                <a:lnTo>
                  <a:pt x="12987" y="99862"/>
                </a:lnTo>
                <a:lnTo>
                  <a:pt x="16596" y="100865"/>
                </a:lnTo>
                <a:lnTo>
                  <a:pt x="20588" y="101533"/>
                </a:lnTo>
                <a:lnTo>
                  <a:pt x="24838" y="102931"/>
                </a:lnTo>
                <a:lnTo>
                  <a:pt x="29259" y="104816"/>
                </a:lnTo>
                <a:lnTo>
                  <a:pt x="33793" y="107025"/>
                </a:lnTo>
                <a:lnTo>
                  <a:pt x="39197" y="108497"/>
                </a:lnTo>
                <a:lnTo>
                  <a:pt x="45181" y="109479"/>
                </a:lnTo>
                <a:lnTo>
                  <a:pt x="51552" y="110134"/>
                </a:lnTo>
                <a:lnTo>
                  <a:pt x="57387" y="110570"/>
                </a:lnTo>
                <a:lnTo>
                  <a:pt x="68103" y="111054"/>
                </a:lnTo>
                <a:lnTo>
                  <a:pt x="86854" y="111327"/>
                </a:lnTo>
                <a:lnTo>
                  <a:pt x="92034" y="112318"/>
                </a:lnTo>
                <a:lnTo>
                  <a:pt x="96281" y="113931"/>
                </a:lnTo>
                <a:lnTo>
                  <a:pt x="99906" y="115959"/>
                </a:lnTo>
                <a:lnTo>
                  <a:pt x="103116" y="117311"/>
                </a:lnTo>
                <a:lnTo>
                  <a:pt x="106051" y="118212"/>
                </a:lnTo>
                <a:lnTo>
                  <a:pt x="114300" y="12001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9" name="SMARTInkAnnotation196"/>
          <p:cNvSpPr/>
          <p:nvPr/>
        </p:nvSpPr>
        <p:spPr>
          <a:xfrm>
            <a:off x="2757487" y="3531904"/>
            <a:ext cx="800101" cy="34257"/>
          </a:xfrm>
          <a:custGeom>
            <a:avLst/>
            <a:gdLst/>
            <a:ahLst/>
            <a:cxnLst/>
            <a:rect l="0" t="0" r="0" b="0"/>
            <a:pathLst>
              <a:path w="800101" h="34257">
                <a:moveTo>
                  <a:pt x="0" y="34256"/>
                </a:moveTo>
                <a:lnTo>
                  <a:pt x="3792" y="29705"/>
                </a:lnTo>
                <a:lnTo>
                  <a:pt x="6497" y="28364"/>
                </a:lnTo>
                <a:lnTo>
                  <a:pt x="9888" y="27470"/>
                </a:lnTo>
                <a:lnTo>
                  <a:pt x="17095" y="26478"/>
                </a:lnTo>
                <a:lnTo>
                  <a:pt x="22944" y="26036"/>
                </a:lnTo>
                <a:lnTo>
                  <a:pt x="27202" y="24966"/>
                </a:lnTo>
                <a:lnTo>
                  <a:pt x="32422" y="23300"/>
                </a:lnTo>
                <a:lnTo>
                  <a:pt x="38283" y="21237"/>
                </a:lnTo>
                <a:lnTo>
                  <a:pt x="46160" y="19862"/>
                </a:lnTo>
                <a:lnTo>
                  <a:pt x="55380" y="18945"/>
                </a:lnTo>
                <a:lnTo>
                  <a:pt x="65495" y="18333"/>
                </a:lnTo>
                <a:lnTo>
                  <a:pt x="76207" y="16973"/>
                </a:lnTo>
                <a:lnTo>
                  <a:pt x="87317" y="15114"/>
                </a:lnTo>
                <a:lnTo>
                  <a:pt x="98693" y="12922"/>
                </a:lnTo>
                <a:lnTo>
                  <a:pt x="111039" y="11461"/>
                </a:lnTo>
                <a:lnTo>
                  <a:pt x="124032" y="10487"/>
                </a:lnTo>
                <a:lnTo>
                  <a:pt x="137457" y="9837"/>
                </a:lnTo>
                <a:lnTo>
                  <a:pt x="151963" y="8451"/>
                </a:lnTo>
                <a:lnTo>
                  <a:pt x="182897" y="4372"/>
                </a:lnTo>
                <a:lnTo>
                  <a:pt x="198925" y="2903"/>
                </a:lnTo>
                <a:lnTo>
                  <a:pt x="215167" y="1924"/>
                </a:lnTo>
                <a:lnTo>
                  <a:pt x="248030" y="836"/>
                </a:lnTo>
                <a:lnTo>
                  <a:pt x="436371" y="0"/>
                </a:lnTo>
                <a:lnTo>
                  <a:pt x="456808" y="941"/>
                </a:lnTo>
                <a:lnTo>
                  <a:pt x="476783" y="2521"/>
                </a:lnTo>
                <a:lnTo>
                  <a:pt x="496449" y="4527"/>
                </a:lnTo>
                <a:lnTo>
                  <a:pt x="515116" y="5864"/>
                </a:lnTo>
                <a:lnTo>
                  <a:pt x="550674" y="7350"/>
                </a:lnTo>
                <a:lnTo>
                  <a:pt x="617980" y="8303"/>
                </a:lnTo>
                <a:lnTo>
                  <a:pt x="800100" y="853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0" name="SMARTInkAnnotation197"/>
          <p:cNvSpPr/>
          <p:nvPr/>
        </p:nvSpPr>
        <p:spPr>
          <a:xfrm>
            <a:off x="3036093" y="3626558"/>
            <a:ext cx="185739" cy="179633"/>
          </a:xfrm>
          <a:custGeom>
            <a:avLst/>
            <a:gdLst/>
            <a:ahLst/>
            <a:cxnLst/>
            <a:rect l="0" t="0" r="0" b="0"/>
            <a:pathLst>
              <a:path w="185739" h="179633">
                <a:moveTo>
                  <a:pt x="0" y="179632"/>
                </a:moveTo>
                <a:lnTo>
                  <a:pt x="39244" y="132538"/>
                </a:lnTo>
                <a:lnTo>
                  <a:pt x="44419" y="125376"/>
                </a:lnTo>
                <a:lnTo>
                  <a:pt x="49457" y="117744"/>
                </a:lnTo>
                <a:lnTo>
                  <a:pt x="54402" y="109798"/>
                </a:lnTo>
                <a:lnTo>
                  <a:pt x="59287" y="102596"/>
                </a:lnTo>
                <a:lnTo>
                  <a:pt x="64131" y="95889"/>
                </a:lnTo>
                <a:lnTo>
                  <a:pt x="68948" y="89514"/>
                </a:lnTo>
                <a:lnTo>
                  <a:pt x="72953" y="83358"/>
                </a:lnTo>
                <a:lnTo>
                  <a:pt x="76417" y="77349"/>
                </a:lnTo>
                <a:lnTo>
                  <a:pt x="79519" y="71438"/>
                </a:lnTo>
                <a:lnTo>
                  <a:pt x="82382" y="65592"/>
                </a:lnTo>
                <a:lnTo>
                  <a:pt x="85084" y="59791"/>
                </a:lnTo>
                <a:lnTo>
                  <a:pt x="87679" y="54018"/>
                </a:lnTo>
                <a:lnTo>
                  <a:pt x="90203" y="49216"/>
                </a:lnTo>
                <a:lnTo>
                  <a:pt x="92679" y="45063"/>
                </a:lnTo>
                <a:lnTo>
                  <a:pt x="95124" y="41342"/>
                </a:lnTo>
                <a:lnTo>
                  <a:pt x="96753" y="36956"/>
                </a:lnTo>
                <a:lnTo>
                  <a:pt x="97840" y="32127"/>
                </a:lnTo>
                <a:lnTo>
                  <a:pt x="99584" y="19791"/>
                </a:lnTo>
                <a:lnTo>
                  <a:pt x="99822" y="15563"/>
                </a:lnTo>
                <a:lnTo>
                  <a:pt x="99975" y="9640"/>
                </a:lnTo>
                <a:lnTo>
                  <a:pt x="100010" y="929"/>
                </a:lnTo>
                <a:lnTo>
                  <a:pt x="100804" y="489"/>
                </a:lnTo>
                <a:lnTo>
                  <a:pt x="103804" y="0"/>
                </a:lnTo>
                <a:lnTo>
                  <a:pt x="105716" y="822"/>
                </a:lnTo>
                <a:lnTo>
                  <a:pt x="109956" y="4276"/>
                </a:lnTo>
                <a:lnTo>
                  <a:pt x="114486" y="6446"/>
                </a:lnTo>
                <a:lnTo>
                  <a:pt x="116805" y="7024"/>
                </a:lnTo>
                <a:lnTo>
                  <a:pt x="121499" y="10207"/>
                </a:lnTo>
                <a:lnTo>
                  <a:pt x="123862" y="12390"/>
                </a:lnTo>
                <a:lnTo>
                  <a:pt x="127025" y="13844"/>
                </a:lnTo>
                <a:lnTo>
                  <a:pt x="130721" y="14814"/>
                </a:lnTo>
                <a:lnTo>
                  <a:pt x="134772" y="15461"/>
                </a:lnTo>
                <a:lnTo>
                  <a:pt x="138267" y="17797"/>
                </a:lnTo>
                <a:lnTo>
                  <a:pt x="141390" y="21259"/>
                </a:lnTo>
                <a:lnTo>
                  <a:pt x="144267" y="25472"/>
                </a:lnTo>
                <a:lnTo>
                  <a:pt x="146184" y="29234"/>
                </a:lnTo>
                <a:lnTo>
                  <a:pt x="147463" y="32694"/>
                </a:lnTo>
                <a:lnTo>
                  <a:pt x="148315" y="35953"/>
                </a:lnTo>
                <a:lnTo>
                  <a:pt x="149676" y="40031"/>
                </a:lnTo>
                <a:lnTo>
                  <a:pt x="151378" y="44654"/>
                </a:lnTo>
                <a:lnTo>
                  <a:pt x="153306" y="49642"/>
                </a:lnTo>
                <a:lnTo>
                  <a:pt x="154592" y="53919"/>
                </a:lnTo>
                <a:lnTo>
                  <a:pt x="155449" y="57723"/>
                </a:lnTo>
                <a:lnTo>
                  <a:pt x="156020" y="61212"/>
                </a:lnTo>
                <a:lnTo>
                  <a:pt x="155607" y="64490"/>
                </a:lnTo>
                <a:lnTo>
                  <a:pt x="154538" y="67628"/>
                </a:lnTo>
                <a:lnTo>
                  <a:pt x="153032" y="70672"/>
                </a:lnTo>
                <a:lnTo>
                  <a:pt x="151234" y="73655"/>
                </a:lnTo>
                <a:lnTo>
                  <a:pt x="149242" y="76595"/>
                </a:lnTo>
                <a:lnTo>
                  <a:pt x="147119" y="79508"/>
                </a:lnTo>
                <a:lnTo>
                  <a:pt x="145705" y="82403"/>
                </a:lnTo>
                <a:lnTo>
                  <a:pt x="144762" y="85285"/>
                </a:lnTo>
                <a:lnTo>
                  <a:pt x="144133" y="88159"/>
                </a:lnTo>
                <a:lnTo>
                  <a:pt x="142920" y="91027"/>
                </a:lnTo>
                <a:lnTo>
                  <a:pt x="141318" y="93892"/>
                </a:lnTo>
                <a:lnTo>
                  <a:pt x="139456" y="96754"/>
                </a:lnTo>
                <a:lnTo>
                  <a:pt x="137421" y="98663"/>
                </a:lnTo>
                <a:lnTo>
                  <a:pt x="135270" y="99935"/>
                </a:lnTo>
                <a:lnTo>
                  <a:pt x="133043" y="100783"/>
                </a:lnTo>
                <a:lnTo>
                  <a:pt x="128451" y="104265"/>
                </a:lnTo>
                <a:lnTo>
                  <a:pt x="123764" y="108988"/>
                </a:lnTo>
                <a:lnTo>
                  <a:pt x="119036" y="114262"/>
                </a:lnTo>
                <a:lnTo>
                  <a:pt x="109532" y="125409"/>
                </a:lnTo>
                <a:lnTo>
                  <a:pt x="101423" y="135085"/>
                </a:lnTo>
                <a:lnTo>
                  <a:pt x="100953" y="136599"/>
                </a:lnTo>
                <a:lnTo>
                  <a:pt x="100431" y="140821"/>
                </a:lnTo>
                <a:lnTo>
                  <a:pt x="100198" y="145872"/>
                </a:lnTo>
                <a:lnTo>
                  <a:pt x="100137" y="148553"/>
                </a:lnTo>
                <a:lnTo>
                  <a:pt x="100889" y="151292"/>
                </a:lnTo>
                <a:lnTo>
                  <a:pt x="103842" y="156876"/>
                </a:lnTo>
                <a:lnTo>
                  <a:pt x="105741" y="159699"/>
                </a:lnTo>
                <a:lnTo>
                  <a:pt x="107800" y="162533"/>
                </a:lnTo>
                <a:lnTo>
                  <a:pt x="109967" y="165375"/>
                </a:lnTo>
                <a:lnTo>
                  <a:pt x="112999" y="168222"/>
                </a:lnTo>
                <a:lnTo>
                  <a:pt x="116608" y="171073"/>
                </a:lnTo>
                <a:lnTo>
                  <a:pt x="120601" y="173926"/>
                </a:lnTo>
                <a:lnTo>
                  <a:pt x="124851" y="175828"/>
                </a:lnTo>
                <a:lnTo>
                  <a:pt x="129271" y="177096"/>
                </a:lnTo>
                <a:lnTo>
                  <a:pt x="133806" y="177941"/>
                </a:lnTo>
                <a:lnTo>
                  <a:pt x="137623" y="178505"/>
                </a:lnTo>
                <a:lnTo>
                  <a:pt x="140961" y="178880"/>
                </a:lnTo>
                <a:lnTo>
                  <a:pt x="143981" y="179131"/>
                </a:lnTo>
                <a:lnTo>
                  <a:pt x="147581" y="178345"/>
                </a:lnTo>
                <a:lnTo>
                  <a:pt x="151569" y="176869"/>
                </a:lnTo>
                <a:lnTo>
                  <a:pt x="155815" y="174932"/>
                </a:lnTo>
                <a:lnTo>
                  <a:pt x="160233" y="173641"/>
                </a:lnTo>
                <a:lnTo>
                  <a:pt x="164766" y="172781"/>
                </a:lnTo>
                <a:lnTo>
                  <a:pt x="169375" y="172207"/>
                </a:lnTo>
                <a:lnTo>
                  <a:pt x="173242" y="171824"/>
                </a:lnTo>
                <a:lnTo>
                  <a:pt x="176614" y="171569"/>
                </a:lnTo>
                <a:lnTo>
                  <a:pt x="179655" y="171399"/>
                </a:lnTo>
                <a:lnTo>
                  <a:pt x="181683" y="170333"/>
                </a:lnTo>
                <a:lnTo>
                  <a:pt x="183034" y="168670"/>
                </a:lnTo>
                <a:lnTo>
                  <a:pt x="185738" y="16248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1" name="SMARTInkAnnotation198"/>
          <p:cNvSpPr/>
          <p:nvPr/>
        </p:nvSpPr>
        <p:spPr>
          <a:xfrm>
            <a:off x="3286125" y="3617595"/>
            <a:ext cx="157163" cy="154306"/>
          </a:xfrm>
          <a:custGeom>
            <a:avLst/>
            <a:gdLst/>
            <a:ahLst/>
            <a:cxnLst/>
            <a:rect l="0" t="0" r="0" b="0"/>
            <a:pathLst>
              <a:path w="157163" h="154306">
                <a:moveTo>
                  <a:pt x="0" y="0"/>
                </a:moveTo>
                <a:lnTo>
                  <a:pt x="61970" y="0"/>
                </a:lnTo>
                <a:lnTo>
                  <a:pt x="66713" y="952"/>
                </a:lnTo>
                <a:lnTo>
                  <a:pt x="71463" y="2540"/>
                </a:lnTo>
                <a:lnTo>
                  <a:pt x="76217" y="4550"/>
                </a:lnTo>
                <a:lnTo>
                  <a:pt x="80180" y="5891"/>
                </a:lnTo>
                <a:lnTo>
                  <a:pt x="83615" y="6785"/>
                </a:lnTo>
                <a:lnTo>
                  <a:pt x="86700" y="7381"/>
                </a:lnTo>
                <a:lnTo>
                  <a:pt x="88756" y="8730"/>
                </a:lnTo>
                <a:lnTo>
                  <a:pt x="90127" y="10583"/>
                </a:lnTo>
                <a:lnTo>
                  <a:pt x="91041" y="12770"/>
                </a:lnTo>
                <a:lnTo>
                  <a:pt x="90856" y="16133"/>
                </a:lnTo>
                <a:lnTo>
                  <a:pt x="89939" y="20280"/>
                </a:lnTo>
                <a:lnTo>
                  <a:pt x="88534" y="24950"/>
                </a:lnTo>
                <a:lnTo>
                  <a:pt x="86804" y="29016"/>
                </a:lnTo>
                <a:lnTo>
                  <a:pt x="84857" y="32679"/>
                </a:lnTo>
                <a:lnTo>
                  <a:pt x="82765" y="36073"/>
                </a:lnTo>
                <a:lnTo>
                  <a:pt x="79783" y="39289"/>
                </a:lnTo>
                <a:lnTo>
                  <a:pt x="76207" y="42385"/>
                </a:lnTo>
                <a:lnTo>
                  <a:pt x="72236" y="45401"/>
                </a:lnTo>
                <a:lnTo>
                  <a:pt x="68001" y="49317"/>
                </a:lnTo>
                <a:lnTo>
                  <a:pt x="63590" y="53833"/>
                </a:lnTo>
                <a:lnTo>
                  <a:pt x="59062" y="58749"/>
                </a:lnTo>
                <a:lnTo>
                  <a:pt x="54455" y="62978"/>
                </a:lnTo>
                <a:lnTo>
                  <a:pt x="49797" y="66751"/>
                </a:lnTo>
                <a:lnTo>
                  <a:pt x="45104" y="70217"/>
                </a:lnTo>
                <a:lnTo>
                  <a:pt x="38801" y="74434"/>
                </a:lnTo>
                <a:lnTo>
                  <a:pt x="23330" y="84199"/>
                </a:lnTo>
                <a:lnTo>
                  <a:pt x="17141" y="88517"/>
                </a:lnTo>
                <a:lnTo>
                  <a:pt x="12221" y="92349"/>
                </a:lnTo>
                <a:lnTo>
                  <a:pt x="8147" y="95856"/>
                </a:lnTo>
                <a:lnTo>
                  <a:pt x="5431" y="99146"/>
                </a:lnTo>
                <a:lnTo>
                  <a:pt x="3621" y="102293"/>
                </a:lnTo>
                <a:lnTo>
                  <a:pt x="2414" y="105342"/>
                </a:lnTo>
                <a:lnTo>
                  <a:pt x="3196" y="108328"/>
                </a:lnTo>
                <a:lnTo>
                  <a:pt x="5306" y="111271"/>
                </a:lnTo>
                <a:lnTo>
                  <a:pt x="8300" y="114186"/>
                </a:lnTo>
                <a:lnTo>
                  <a:pt x="11883" y="117081"/>
                </a:lnTo>
                <a:lnTo>
                  <a:pt x="15859" y="119964"/>
                </a:lnTo>
                <a:lnTo>
                  <a:pt x="20098" y="122838"/>
                </a:lnTo>
                <a:lnTo>
                  <a:pt x="25305" y="125707"/>
                </a:lnTo>
                <a:lnTo>
                  <a:pt x="31157" y="128572"/>
                </a:lnTo>
                <a:lnTo>
                  <a:pt x="37440" y="131435"/>
                </a:lnTo>
                <a:lnTo>
                  <a:pt x="44804" y="134295"/>
                </a:lnTo>
                <a:lnTo>
                  <a:pt x="52888" y="137155"/>
                </a:lnTo>
                <a:lnTo>
                  <a:pt x="70337" y="142873"/>
                </a:lnTo>
                <a:lnTo>
                  <a:pt x="88675" y="148589"/>
                </a:lnTo>
                <a:lnTo>
                  <a:pt x="98010" y="150494"/>
                </a:lnTo>
                <a:lnTo>
                  <a:pt x="107409" y="151764"/>
                </a:lnTo>
                <a:lnTo>
                  <a:pt x="116850" y="152611"/>
                </a:lnTo>
                <a:lnTo>
                  <a:pt x="125525" y="153175"/>
                </a:lnTo>
                <a:lnTo>
                  <a:pt x="157162" y="15430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2" name="SMARTInkAnnotation199"/>
          <p:cNvSpPr/>
          <p:nvPr/>
        </p:nvSpPr>
        <p:spPr>
          <a:xfrm>
            <a:off x="2228850" y="3926221"/>
            <a:ext cx="185738" cy="402892"/>
          </a:xfrm>
          <a:custGeom>
            <a:avLst/>
            <a:gdLst/>
            <a:ahLst/>
            <a:cxnLst/>
            <a:rect l="0" t="0" r="0" b="0"/>
            <a:pathLst>
              <a:path w="185738" h="402892">
                <a:moveTo>
                  <a:pt x="0" y="402891"/>
                </a:moveTo>
                <a:lnTo>
                  <a:pt x="3792" y="402891"/>
                </a:lnTo>
                <a:lnTo>
                  <a:pt x="4909" y="401939"/>
                </a:lnTo>
                <a:lnTo>
                  <a:pt x="5654" y="400351"/>
                </a:lnTo>
                <a:lnTo>
                  <a:pt x="6150" y="398341"/>
                </a:lnTo>
                <a:lnTo>
                  <a:pt x="8819" y="393566"/>
                </a:lnTo>
                <a:lnTo>
                  <a:pt x="12650" y="388269"/>
                </a:lnTo>
                <a:lnTo>
                  <a:pt x="16999" y="382740"/>
                </a:lnTo>
                <a:lnTo>
                  <a:pt x="20858" y="377075"/>
                </a:lnTo>
                <a:lnTo>
                  <a:pt x="31495" y="360620"/>
                </a:lnTo>
                <a:lnTo>
                  <a:pt x="36078" y="352803"/>
                </a:lnTo>
                <a:lnTo>
                  <a:pt x="39927" y="345686"/>
                </a:lnTo>
                <a:lnTo>
                  <a:pt x="43286" y="339037"/>
                </a:lnTo>
                <a:lnTo>
                  <a:pt x="47114" y="332700"/>
                </a:lnTo>
                <a:lnTo>
                  <a:pt x="51253" y="326569"/>
                </a:lnTo>
                <a:lnTo>
                  <a:pt x="55600" y="320577"/>
                </a:lnTo>
                <a:lnTo>
                  <a:pt x="60085" y="313726"/>
                </a:lnTo>
                <a:lnTo>
                  <a:pt x="64663" y="306300"/>
                </a:lnTo>
                <a:lnTo>
                  <a:pt x="69302" y="298492"/>
                </a:lnTo>
                <a:lnTo>
                  <a:pt x="73189" y="291382"/>
                </a:lnTo>
                <a:lnTo>
                  <a:pt x="76574" y="284737"/>
                </a:lnTo>
                <a:lnTo>
                  <a:pt x="79624" y="278402"/>
                </a:lnTo>
                <a:lnTo>
                  <a:pt x="82451" y="271320"/>
                </a:lnTo>
                <a:lnTo>
                  <a:pt x="85130" y="263743"/>
                </a:lnTo>
                <a:lnTo>
                  <a:pt x="102462" y="210824"/>
                </a:lnTo>
                <a:lnTo>
                  <a:pt x="108509" y="190845"/>
                </a:lnTo>
                <a:lnTo>
                  <a:pt x="116376" y="163533"/>
                </a:lnTo>
                <a:lnTo>
                  <a:pt x="118859" y="155689"/>
                </a:lnTo>
                <a:lnTo>
                  <a:pt x="121308" y="148555"/>
                </a:lnTo>
                <a:lnTo>
                  <a:pt x="123734" y="141893"/>
                </a:lnTo>
                <a:lnTo>
                  <a:pt x="125352" y="134595"/>
                </a:lnTo>
                <a:lnTo>
                  <a:pt x="126430" y="126872"/>
                </a:lnTo>
                <a:lnTo>
                  <a:pt x="127149" y="118866"/>
                </a:lnTo>
                <a:lnTo>
                  <a:pt x="127629" y="111624"/>
                </a:lnTo>
                <a:lnTo>
                  <a:pt x="127948" y="104890"/>
                </a:lnTo>
                <a:lnTo>
                  <a:pt x="128303" y="92329"/>
                </a:lnTo>
                <a:lnTo>
                  <a:pt x="128531" y="68742"/>
                </a:lnTo>
                <a:lnTo>
                  <a:pt x="128584" y="33120"/>
                </a:lnTo>
                <a:lnTo>
                  <a:pt x="126469" y="23918"/>
                </a:lnTo>
                <a:lnTo>
                  <a:pt x="122883" y="14431"/>
                </a:lnTo>
                <a:lnTo>
                  <a:pt x="117195" y="4688"/>
                </a:lnTo>
                <a:lnTo>
                  <a:pt x="115587" y="2074"/>
                </a:lnTo>
                <a:lnTo>
                  <a:pt x="114364" y="1378"/>
                </a:lnTo>
                <a:lnTo>
                  <a:pt x="108815" y="259"/>
                </a:lnTo>
                <a:lnTo>
                  <a:pt x="103691" y="38"/>
                </a:lnTo>
                <a:lnTo>
                  <a:pt x="101102" y="0"/>
                </a:lnTo>
                <a:lnTo>
                  <a:pt x="96543" y="4539"/>
                </a:lnTo>
                <a:lnTo>
                  <a:pt x="95318" y="6831"/>
                </a:lnTo>
                <a:lnTo>
                  <a:pt x="92800" y="14607"/>
                </a:lnTo>
                <a:lnTo>
                  <a:pt x="87380" y="22943"/>
                </a:lnTo>
                <a:lnTo>
                  <a:pt x="83021" y="28603"/>
                </a:lnTo>
                <a:lnTo>
                  <a:pt x="81541" y="32398"/>
                </a:lnTo>
                <a:lnTo>
                  <a:pt x="79896" y="41695"/>
                </a:lnTo>
                <a:lnTo>
                  <a:pt x="77049" y="52177"/>
                </a:lnTo>
                <a:lnTo>
                  <a:pt x="75178" y="57639"/>
                </a:lnTo>
                <a:lnTo>
                  <a:pt x="74725" y="63185"/>
                </a:lnTo>
                <a:lnTo>
                  <a:pt x="76338" y="74428"/>
                </a:lnTo>
                <a:lnTo>
                  <a:pt x="76292" y="81046"/>
                </a:lnTo>
                <a:lnTo>
                  <a:pt x="75467" y="88315"/>
                </a:lnTo>
                <a:lnTo>
                  <a:pt x="74124" y="96019"/>
                </a:lnTo>
                <a:lnTo>
                  <a:pt x="73228" y="103060"/>
                </a:lnTo>
                <a:lnTo>
                  <a:pt x="72631" y="109659"/>
                </a:lnTo>
                <a:lnTo>
                  <a:pt x="71968" y="122071"/>
                </a:lnTo>
                <a:lnTo>
                  <a:pt x="71673" y="133937"/>
                </a:lnTo>
                <a:lnTo>
                  <a:pt x="71507" y="155879"/>
                </a:lnTo>
                <a:lnTo>
                  <a:pt x="70690" y="162968"/>
                </a:lnTo>
                <a:lnTo>
                  <a:pt x="69351" y="169600"/>
                </a:lnTo>
                <a:lnTo>
                  <a:pt x="67666" y="175926"/>
                </a:lnTo>
                <a:lnTo>
                  <a:pt x="66541" y="183001"/>
                </a:lnTo>
                <a:lnTo>
                  <a:pt x="65792" y="190576"/>
                </a:lnTo>
                <a:lnTo>
                  <a:pt x="64959" y="204706"/>
                </a:lnTo>
                <a:lnTo>
                  <a:pt x="64589" y="214161"/>
                </a:lnTo>
                <a:lnTo>
                  <a:pt x="62308" y="224079"/>
                </a:lnTo>
                <a:lnTo>
                  <a:pt x="59442" y="234837"/>
                </a:lnTo>
                <a:lnTo>
                  <a:pt x="58168" y="245968"/>
                </a:lnTo>
                <a:lnTo>
                  <a:pt x="57451" y="258394"/>
                </a:lnTo>
                <a:lnTo>
                  <a:pt x="57284" y="267550"/>
                </a:lnTo>
                <a:lnTo>
                  <a:pt x="57152" y="289991"/>
                </a:lnTo>
                <a:lnTo>
                  <a:pt x="56357" y="290477"/>
                </a:lnTo>
                <a:lnTo>
                  <a:pt x="50668" y="291363"/>
                </a:lnTo>
                <a:lnTo>
                  <a:pt x="50300" y="291411"/>
                </a:lnTo>
                <a:lnTo>
                  <a:pt x="53885" y="291437"/>
                </a:lnTo>
                <a:lnTo>
                  <a:pt x="54973" y="290489"/>
                </a:lnTo>
                <a:lnTo>
                  <a:pt x="55699" y="288904"/>
                </a:lnTo>
                <a:lnTo>
                  <a:pt x="56183" y="286895"/>
                </a:lnTo>
                <a:lnTo>
                  <a:pt x="57299" y="285555"/>
                </a:lnTo>
                <a:lnTo>
                  <a:pt x="58837" y="284662"/>
                </a:lnTo>
                <a:lnTo>
                  <a:pt x="63455" y="282717"/>
                </a:lnTo>
                <a:lnTo>
                  <a:pt x="66910" y="280866"/>
                </a:lnTo>
                <a:lnTo>
                  <a:pt x="70800" y="278678"/>
                </a:lnTo>
                <a:lnTo>
                  <a:pt x="74187" y="277220"/>
                </a:lnTo>
                <a:lnTo>
                  <a:pt x="77239" y="276248"/>
                </a:lnTo>
                <a:lnTo>
                  <a:pt x="80068" y="275600"/>
                </a:lnTo>
                <a:lnTo>
                  <a:pt x="83541" y="274216"/>
                </a:lnTo>
                <a:lnTo>
                  <a:pt x="87444" y="272340"/>
                </a:lnTo>
                <a:lnTo>
                  <a:pt x="91633" y="270137"/>
                </a:lnTo>
                <a:lnTo>
                  <a:pt x="96014" y="268669"/>
                </a:lnTo>
                <a:lnTo>
                  <a:pt x="100522" y="267689"/>
                </a:lnTo>
                <a:lnTo>
                  <a:pt x="105114" y="267037"/>
                </a:lnTo>
                <a:lnTo>
                  <a:pt x="108970" y="266602"/>
                </a:lnTo>
                <a:lnTo>
                  <a:pt x="112334" y="266311"/>
                </a:lnTo>
                <a:lnTo>
                  <a:pt x="115370" y="266118"/>
                </a:lnTo>
                <a:lnTo>
                  <a:pt x="120861" y="265903"/>
                </a:lnTo>
                <a:lnTo>
                  <a:pt x="123436" y="265846"/>
                </a:lnTo>
                <a:lnTo>
                  <a:pt x="126741" y="266760"/>
                </a:lnTo>
                <a:lnTo>
                  <a:pt x="130531" y="268322"/>
                </a:lnTo>
                <a:lnTo>
                  <a:pt x="134646" y="270316"/>
                </a:lnTo>
                <a:lnTo>
                  <a:pt x="138182" y="271645"/>
                </a:lnTo>
                <a:lnTo>
                  <a:pt x="141334" y="272532"/>
                </a:lnTo>
                <a:lnTo>
                  <a:pt x="144229" y="273122"/>
                </a:lnTo>
                <a:lnTo>
                  <a:pt x="149562" y="276318"/>
                </a:lnTo>
                <a:lnTo>
                  <a:pt x="155661" y="281581"/>
                </a:lnTo>
                <a:lnTo>
                  <a:pt x="158612" y="282300"/>
                </a:lnTo>
                <a:lnTo>
                  <a:pt x="160981" y="282620"/>
                </a:lnTo>
                <a:lnTo>
                  <a:pt x="159389" y="282762"/>
                </a:lnTo>
                <a:lnTo>
                  <a:pt x="158646" y="283753"/>
                </a:lnTo>
                <a:lnTo>
                  <a:pt x="158151" y="285366"/>
                </a:lnTo>
                <a:lnTo>
                  <a:pt x="157822" y="287393"/>
                </a:lnTo>
                <a:lnTo>
                  <a:pt x="156808" y="288745"/>
                </a:lnTo>
                <a:lnTo>
                  <a:pt x="155338" y="289646"/>
                </a:lnTo>
                <a:lnTo>
                  <a:pt x="153565" y="290247"/>
                </a:lnTo>
                <a:lnTo>
                  <a:pt x="149478" y="293455"/>
                </a:lnTo>
                <a:lnTo>
                  <a:pt x="144179" y="298724"/>
                </a:lnTo>
                <a:lnTo>
                  <a:pt x="141337" y="299445"/>
                </a:lnTo>
                <a:lnTo>
                  <a:pt x="137429" y="299765"/>
                </a:lnTo>
                <a:lnTo>
                  <a:pt x="133046" y="299907"/>
                </a:lnTo>
                <a:lnTo>
                  <a:pt x="119035" y="300011"/>
                </a:lnTo>
                <a:lnTo>
                  <a:pt x="116663" y="300967"/>
                </a:lnTo>
                <a:lnTo>
                  <a:pt x="111910" y="304569"/>
                </a:lnTo>
                <a:lnTo>
                  <a:pt x="108738" y="306863"/>
                </a:lnTo>
                <a:lnTo>
                  <a:pt x="105036" y="309345"/>
                </a:lnTo>
                <a:lnTo>
                  <a:pt x="100980" y="311952"/>
                </a:lnTo>
                <a:lnTo>
                  <a:pt x="98276" y="314643"/>
                </a:lnTo>
                <a:lnTo>
                  <a:pt x="96473" y="317389"/>
                </a:lnTo>
                <a:lnTo>
                  <a:pt x="95272" y="320172"/>
                </a:lnTo>
                <a:lnTo>
                  <a:pt x="93677" y="322028"/>
                </a:lnTo>
                <a:lnTo>
                  <a:pt x="91820" y="323265"/>
                </a:lnTo>
                <a:lnTo>
                  <a:pt x="89788" y="324090"/>
                </a:lnTo>
                <a:lnTo>
                  <a:pt x="88434" y="325592"/>
                </a:lnTo>
                <a:lnTo>
                  <a:pt x="87531" y="327546"/>
                </a:lnTo>
                <a:lnTo>
                  <a:pt x="86527" y="332257"/>
                </a:lnTo>
                <a:lnTo>
                  <a:pt x="85830" y="341296"/>
                </a:lnTo>
                <a:lnTo>
                  <a:pt x="87888" y="344718"/>
                </a:lnTo>
                <a:lnTo>
                  <a:pt x="93509" y="352000"/>
                </a:lnTo>
                <a:lnTo>
                  <a:pt x="95677" y="354676"/>
                </a:lnTo>
                <a:lnTo>
                  <a:pt x="98709" y="357413"/>
                </a:lnTo>
                <a:lnTo>
                  <a:pt x="102318" y="360190"/>
                </a:lnTo>
                <a:lnTo>
                  <a:pt x="106312" y="362993"/>
                </a:lnTo>
                <a:lnTo>
                  <a:pt x="109768" y="364863"/>
                </a:lnTo>
                <a:lnTo>
                  <a:pt x="112866" y="366109"/>
                </a:lnTo>
                <a:lnTo>
                  <a:pt x="118425" y="367494"/>
                </a:lnTo>
                <a:lnTo>
                  <a:pt x="123542" y="368109"/>
                </a:lnTo>
                <a:lnTo>
                  <a:pt x="126017" y="369225"/>
                </a:lnTo>
                <a:lnTo>
                  <a:pt x="130885" y="373006"/>
                </a:lnTo>
                <a:lnTo>
                  <a:pt x="134881" y="374395"/>
                </a:lnTo>
                <a:lnTo>
                  <a:pt x="139927" y="375321"/>
                </a:lnTo>
                <a:lnTo>
                  <a:pt x="145672" y="375939"/>
                </a:lnTo>
                <a:lnTo>
                  <a:pt x="150296" y="376351"/>
                </a:lnTo>
                <a:lnTo>
                  <a:pt x="157550" y="376808"/>
                </a:lnTo>
                <a:lnTo>
                  <a:pt x="163420" y="377011"/>
                </a:lnTo>
                <a:lnTo>
                  <a:pt x="176095" y="377152"/>
                </a:lnTo>
                <a:lnTo>
                  <a:pt x="180923" y="377164"/>
                </a:lnTo>
                <a:lnTo>
                  <a:pt x="182528" y="376215"/>
                </a:lnTo>
                <a:lnTo>
                  <a:pt x="183598" y="374630"/>
                </a:lnTo>
                <a:lnTo>
                  <a:pt x="184311" y="372620"/>
                </a:lnTo>
                <a:lnTo>
                  <a:pt x="185549" y="362345"/>
                </a:lnTo>
                <a:lnTo>
                  <a:pt x="185737" y="3600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3" name="SMARTInkAnnotation200"/>
          <p:cNvSpPr/>
          <p:nvPr/>
        </p:nvSpPr>
        <p:spPr>
          <a:xfrm>
            <a:off x="2486025" y="4131976"/>
            <a:ext cx="121444" cy="8542"/>
          </a:xfrm>
          <a:custGeom>
            <a:avLst/>
            <a:gdLst/>
            <a:ahLst/>
            <a:cxnLst/>
            <a:rect l="0" t="0" r="0" b="0"/>
            <a:pathLst>
              <a:path w="121444" h="8542">
                <a:moveTo>
                  <a:pt x="0" y="8541"/>
                </a:moveTo>
                <a:lnTo>
                  <a:pt x="6150" y="8541"/>
                </a:lnTo>
                <a:lnTo>
                  <a:pt x="7275" y="7589"/>
                </a:lnTo>
                <a:lnTo>
                  <a:pt x="8819" y="6001"/>
                </a:lnTo>
                <a:lnTo>
                  <a:pt x="10641" y="3990"/>
                </a:lnTo>
                <a:lnTo>
                  <a:pt x="12650" y="2650"/>
                </a:lnTo>
                <a:lnTo>
                  <a:pt x="14783" y="1756"/>
                </a:lnTo>
                <a:lnTo>
                  <a:pt x="16999" y="1160"/>
                </a:lnTo>
                <a:lnTo>
                  <a:pt x="21651" y="763"/>
                </a:lnTo>
                <a:lnTo>
                  <a:pt x="27928" y="498"/>
                </a:lnTo>
                <a:lnTo>
                  <a:pt x="53230" y="73"/>
                </a:lnTo>
                <a:lnTo>
                  <a:pt x="68600" y="0"/>
                </a:lnTo>
                <a:lnTo>
                  <a:pt x="72721" y="942"/>
                </a:lnTo>
                <a:lnTo>
                  <a:pt x="76262" y="2522"/>
                </a:lnTo>
                <a:lnTo>
                  <a:pt x="79416" y="4529"/>
                </a:lnTo>
                <a:lnTo>
                  <a:pt x="83106" y="5866"/>
                </a:lnTo>
                <a:lnTo>
                  <a:pt x="87154" y="6758"/>
                </a:lnTo>
                <a:lnTo>
                  <a:pt x="91440" y="7352"/>
                </a:lnTo>
                <a:lnTo>
                  <a:pt x="95091" y="7749"/>
                </a:lnTo>
                <a:lnTo>
                  <a:pt x="98319" y="8013"/>
                </a:lnTo>
                <a:lnTo>
                  <a:pt x="101265" y="8189"/>
                </a:lnTo>
                <a:lnTo>
                  <a:pt x="106654" y="8385"/>
                </a:lnTo>
                <a:lnTo>
                  <a:pt x="121443" y="85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4" name="SMARTInkAnnotation201"/>
          <p:cNvSpPr/>
          <p:nvPr/>
        </p:nvSpPr>
        <p:spPr>
          <a:xfrm>
            <a:off x="2464593" y="4200556"/>
            <a:ext cx="142876" cy="8542"/>
          </a:xfrm>
          <a:custGeom>
            <a:avLst/>
            <a:gdLst/>
            <a:ahLst/>
            <a:cxnLst/>
            <a:rect l="0" t="0" r="0" b="0"/>
            <a:pathLst>
              <a:path w="142876" h="8542">
                <a:moveTo>
                  <a:pt x="0" y="8541"/>
                </a:moveTo>
                <a:lnTo>
                  <a:pt x="16793" y="8541"/>
                </a:lnTo>
                <a:lnTo>
                  <a:pt x="19927" y="7589"/>
                </a:lnTo>
                <a:lnTo>
                  <a:pt x="23603" y="6001"/>
                </a:lnTo>
                <a:lnTo>
                  <a:pt x="27642" y="3990"/>
                </a:lnTo>
                <a:lnTo>
                  <a:pt x="31922" y="2650"/>
                </a:lnTo>
                <a:lnTo>
                  <a:pt x="36362" y="1756"/>
                </a:lnTo>
                <a:lnTo>
                  <a:pt x="40911" y="1160"/>
                </a:lnTo>
                <a:lnTo>
                  <a:pt x="47911" y="763"/>
                </a:lnTo>
                <a:lnTo>
                  <a:pt x="66273" y="322"/>
                </a:lnTo>
                <a:lnTo>
                  <a:pt x="110054" y="0"/>
                </a:lnTo>
                <a:lnTo>
                  <a:pt x="115439" y="942"/>
                </a:lnTo>
                <a:lnTo>
                  <a:pt x="120615" y="2523"/>
                </a:lnTo>
                <a:lnTo>
                  <a:pt x="125654" y="4529"/>
                </a:lnTo>
                <a:lnTo>
                  <a:pt x="129807" y="5866"/>
                </a:lnTo>
                <a:lnTo>
                  <a:pt x="133369" y="6758"/>
                </a:lnTo>
                <a:lnTo>
                  <a:pt x="142875" y="85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5" name="SMARTInkAnnotation202"/>
          <p:cNvSpPr/>
          <p:nvPr/>
        </p:nvSpPr>
        <p:spPr>
          <a:xfrm>
            <a:off x="2786073" y="4012069"/>
            <a:ext cx="85712" cy="265564"/>
          </a:xfrm>
          <a:custGeom>
            <a:avLst/>
            <a:gdLst/>
            <a:ahLst/>
            <a:cxnLst/>
            <a:rect l="0" t="0" r="0" b="0"/>
            <a:pathLst>
              <a:path w="85712" h="265564">
                <a:moveTo>
                  <a:pt x="71427" y="77013"/>
                </a:moveTo>
                <a:lnTo>
                  <a:pt x="71427" y="72462"/>
                </a:lnTo>
                <a:lnTo>
                  <a:pt x="72220" y="71122"/>
                </a:lnTo>
                <a:lnTo>
                  <a:pt x="73543" y="70228"/>
                </a:lnTo>
                <a:lnTo>
                  <a:pt x="77577" y="68794"/>
                </a:lnTo>
                <a:lnTo>
                  <a:pt x="77908" y="67723"/>
                </a:lnTo>
                <a:lnTo>
                  <a:pt x="78512" y="59731"/>
                </a:lnTo>
                <a:lnTo>
                  <a:pt x="78568" y="39749"/>
                </a:lnTo>
                <a:lnTo>
                  <a:pt x="77775" y="36930"/>
                </a:lnTo>
                <a:lnTo>
                  <a:pt x="76453" y="34099"/>
                </a:lnTo>
                <a:lnTo>
                  <a:pt x="74777" y="31259"/>
                </a:lnTo>
                <a:lnTo>
                  <a:pt x="72916" y="25563"/>
                </a:lnTo>
                <a:lnTo>
                  <a:pt x="72419" y="22710"/>
                </a:lnTo>
                <a:lnTo>
                  <a:pt x="71295" y="20809"/>
                </a:lnTo>
                <a:lnTo>
                  <a:pt x="69751" y="19541"/>
                </a:lnTo>
                <a:lnTo>
                  <a:pt x="67928" y="18696"/>
                </a:lnTo>
                <a:lnTo>
                  <a:pt x="65919" y="17180"/>
                </a:lnTo>
                <a:lnTo>
                  <a:pt x="63786" y="15217"/>
                </a:lnTo>
                <a:lnTo>
                  <a:pt x="61571" y="12955"/>
                </a:lnTo>
                <a:lnTo>
                  <a:pt x="59300" y="10495"/>
                </a:lnTo>
                <a:lnTo>
                  <a:pt x="54660" y="5222"/>
                </a:lnTo>
                <a:lnTo>
                  <a:pt x="52311" y="3435"/>
                </a:lnTo>
                <a:lnTo>
                  <a:pt x="49951" y="2244"/>
                </a:lnTo>
                <a:lnTo>
                  <a:pt x="47585" y="1449"/>
                </a:lnTo>
                <a:lnTo>
                  <a:pt x="45213" y="920"/>
                </a:lnTo>
                <a:lnTo>
                  <a:pt x="42839" y="567"/>
                </a:lnTo>
                <a:lnTo>
                  <a:pt x="40462" y="331"/>
                </a:lnTo>
                <a:lnTo>
                  <a:pt x="37289" y="174"/>
                </a:lnTo>
                <a:lnTo>
                  <a:pt x="29532" y="0"/>
                </a:lnTo>
                <a:lnTo>
                  <a:pt x="26034" y="906"/>
                </a:lnTo>
                <a:lnTo>
                  <a:pt x="22909" y="2463"/>
                </a:lnTo>
                <a:lnTo>
                  <a:pt x="20031" y="4453"/>
                </a:lnTo>
                <a:lnTo>
                  <a:pt x="17319" y="6732"/>
                </a:lnTo>
                <a:lnTo>
                  <a:pt x="14718" y="9204"/>
                </a:lnTo>
                <a:lnTo>
                  <a:pt x="12189" y="11805"/>
                </a:lnTo>
                <a:lnTo>
                  <a:pt x="9710" y="14491"/>
                </a:lnTo>
                <a:lnTo>
                  <a:pt x="4839" y="20015"/>
                </a:lnTo>
                <a:lnTo>
                  <a:pt x="3222" y="23774"/>
                </a:lnTo>
                <a:lnTo>
                  <a:pt x="2145" y="28186"/>
                </a:lnTo>
                <a:lnTo>
                  <a:pt x="1426" y="33032"/>
                </a:lnTo>
                <a:lnTo>
                  <a:pt x="628" y="40956"/>
                </a:lnTo>
                <a:lnTo>
                  <a:pt x="273" y="47652"/>
                </a:lnTo>
                <a:lnTo>
                  <a:pt x="115" y="53804"/>
                </a:lnTo>
                <a:lnTo>
                  <a:pt x="0" y="78648"/>
                </a:lnTo>
                <a:lnTo>
                  <a:pt x="790" y="81913"/>
                </a:lnTo>
                <a:lnTo>
                  <a:pt x="2111" y="85042"/>
                </a:lnTo>
                <a:lnTo>
                  <a:pt x="3785" y="88081"/>
                </a:lnTo>
                <a:lnTo>
                  <a:pt x="5645" y="93997"/>
                </a:lnTo>
                <a:lnTo>
                  <a:pt x="6141" y="96908"/>
                </a:lnTo>
                <a:lnTo>
                  <a:pt x="7265" y="98849"/>
                </a:lnTo>
                <a:lnTo>
                  <a:pt x="8809" y="100143"/>
                </a:lnTo>
                <a:lnTo>
                  <a:pt x="10631" y="101005"/>
                </a:lnTo>
                <a:lnTo>
                  <a:pt x="12640" y="102533"/>
                </a:lnTo>
                <a:lnTo>
                  <a:pt x="14773" y="104504"/>
                </a:lnTo>
                <a:lnTo>
                  <a:pt x="16989" y="106771"/>
                </a:lnTo>
                <a:lnTo>
                  <a:pt x="19260" y="107329"/>
                </a:lnTo>
                <a:lnTo>
                  <a:pt x="21568" y="106749"/>
                </a:lnTo>
                <a:lnTo>
                  <a:pt x="23900" y="105409"/>
                </a:lnTo>
                <a:lnTo>
                  <a:pt x="26248" y="104516"/>
                </a:lnTo>
                <a:lnTo>
                  <a:pt x="28608" y="103921"/>
                </a:lnTo>
                <a:lnTo>
                  <a:pt x="30974" y="103524"/>
                </a:lnTo>
                <a:lnTo>
                  <a:pt x="33346" y="103260"/>
                </a:lnTo>
                <a:lnTo>
                  <a:pt x="35721" y="103084"/>
                </a:lnTo>
                <a:lnTo>
                  <a:pt x="38098" y="102966"/>
                </a:lnTo>
                <a:lnTo>
                  <a:pt x="40476" y="101935"/>
                </a:lnTo>
                <a:lnTo>
                  <a:pt x="42855" y="100295"/>
                </a:lnTo>
                <a:lnTo>
                  <a:pt x="45235" y="98250"/>
                </a:lnTo>
                <a:lnTo>
                  <a:pt x="48409" y="95933"/>
                </a:lnTo>
                <a:lnTo>
                  <a:pt x="52113" y="93436"/>
                </a:lnTo>
                <a:lnTo>
                  <a:pt x="56170" y="90820"/>
                </a:lnTo>
                <a:lnTo>
                  <a:pt x="59668" y="88122"/>
                </a:lnTo>
                <a:lnTo>
                  <a:pt x="62794" y="85372"/>
                </a:lnTo>
                <a:lnTo>
                  <a:pt x="65671" y="82586"/>
                </a:lnTo>
                <a:lnTo>
                  <a:pt x="68383" y="80728"/>
                </a:lnTo>
                <a:lnTo>
                  <a:pt x="70985" y="79490"/>
                </a:lnTo>
                <a:lnTo>
                  <a:pt x="73514" y="78664"/>
                </a:lnTo>
                <a:lnTo>
                  <a:pt x="75199" y="77162"/>
                </a:lnTo>
                <a:lnTo>
                  <a:pt x="76323" y="75207"/>
                </a:lnTo>
                <a:lnTo>
                  <a:pt x="77072" y="72952"/>
                </a:lnTo>
                <a:lnTo>
                  <a:pt x="78365" y="71448"/>
                </a:lnTo>
                <a:lnTo>
                  <a:pt x="80021" y="70446"/>
                </a:lnTo>
                <a:lnTo>
                  <a:pt x="81919" y="69777"/>
                </a:lnTo>
                <a:lnTo>
                  <a:pt x="83184" y="68379"/>
                </a:lnTo>
                <a:lnTo>
                  <a:pt x="84027" y="66495"/>
                </a:lnTo>
                <a:lnTo>
                  <a:pt x="85381" y="61177"/>
                </a:lnTo>
                <a:lnTo>
                  <a:pt x="85492" y="61693"/>
                </a:lnTo>
                <a:lnTo>
                  <a:pt x="85695" y="68675"/>
                </a:lnTo>
                <a:lnTo>
                  <a:pt x="85711" y="80278"/>
                </a:lnTo>
                <a:lnTo>
                  <a:pt x="84918" y="83000"/>
                </a:lnTo>
                <a:lnTo>
                  <a:pt x="83596" y="85766"/>
                </a:lnTo>
                <a:lnTo>
                  <a:pt x="81921" y="88564"/>
                </a:lnTo>
                <a:lnTo>
                  <a:pt x="80059" y="94212"/>
                </a:lnTo>
                <a:lnTo>
                  <a:pt x="79232" y="100849"/>
                </a:lnTo>
                <a:lnTo>
                  <a:pt x="79011" y="105287"/>
                </a:lnTo>
                <a:lnTo>
                  <a:pt x="78766" y="115297"/>
                </a:lnTo>
                <a:lnTo>
                  <a:pt x="78657" y="126095"/>
                </a:lnTo>
                <a:lnTo>
                  <a:pt x="77835" y="131642"/>
                </a:lnTo>
                <a:lnTo>
                  <a:pt x="76492" y="137245"/>
                </a:lnTo>
                <a:lnTo>
                  <a:pt x="74804" y="142885"/>
                </a:lnTo>
                <a:lnTo>
                  <a:pt x="72884" y="151408"/>
                </a:lnTo>
                <a:lnTo>
                  <a:pt x="70811" y="161852"/>
                </a:lnTo>
                <a:lnTo>
                  <a:pt x="68635" y="173577"/>
                </a:lnTo>
                <a:lnTo>
                  <a:pt x="67184" y="183299"/>
                </a:lnTo>
                <a:lnTo>
                  <a:pt x="66217" y="191686"/>
                </a:lnTo>
                <a:lnTo>
                  <a:pt x="65572" y="199182"/>
                </a:lnTo>
                <a:lnTo>
                  <a:pt x="65142" y="205131"/>
                </a:lnTo>
                <a:lnTo>
                  <a:pt x="64856" y="210050"/>
                </a:lnTo>
                <a:lnTo>
                  <a:pt x="64665" y="214282"/>
                </a:lnTo>
                <a:lnTo>
                  <a:pt x="63744" y="219008"/>
                </a:lnTo>
                <a:lnTo>
                  <a:pt x="62336" y="224064"/>
                </a:lnTo>
                <a:lnTo>
                  <a:pt x="60604" y="229339"/>
                </a:lnTo>
                <a:lnTo>
                  <a:pt x="59449" y="233809"/>
                </a:lnTo>
                <a:lnTo>
                  <a:pt x="58166" y="241315"/>
                </a:lnTo>
                <a:lnTo>
                  <a:pt x="57595" y="247826"/>
                </a:lnTo>
                <a:lnTo>
                  <a:pt x="57443" y="250896"/>
                </a:lnTo>
                <a:lnTo>
                  <a:pt x="56548" y="253895"/>
                </a:lnTo>
                <a:lnTo>
                  <a:pt x="55157" y="256847"/>
                </a:lnTo>
                <a:lnTo>
                  <a:pt x="50298" y="265095"/>
                </a:lnTo>
                <a:lnTo>
                  <a:pt x="48013" y="265380"/>
                </a:lnTo>
                <a:lnTo>
                  <a:pt x="43871" y="265563"/>
                </a:lnTo>
                <a:lnTo>
                  <a:pt x="42738" y="264626"/>
                </a:lnTo>
                <a:lnTo>
                  <a:pt x="41188" y="263048"/>
                </a:lnTo>
                <a:lnTo>
                  <a:pt x="39361" y="261044"/>
                </a:lnTo>
                <a:lnTo>
                  <a:pt x="38143" y="258755"/>
                </a:lnTo>
                <a:lnTo>
                  <a:pt x="35636" y="250983"/>
                </a:lnTo>
                <a:lnTo>
                  <a:pt x="34072" y="248238"/>
                </a:lnTo>
                <a:lnTo>
                  <a:pt x="32236" y="245456"/>
                </a:lnTo>
                <a:lnTo>
                  <a:pt x="30218" y="242648"/>
                </a:lnTo>
                <a:lnTo>
                  <a:pt x="28080" y="239824"/>
                </a:lnTo>
                <a:lnTo>
                  <a:pt x="23586" y="234146"/>
                </a:lnTo>
                <a:lnTo>
                  <a:pt x="18943" y="228448"/>
                </a:lnTo>
                <a:lnTo>
                  <a:pt x="17388" y="225595"/>
                </a:lnTo>
                <a:lnTo>
                  <a:pt x="15659" y="219885"/>
                </a:lnTo>
                <a:lnTo>
                  <a:pt x="14405" y="217981"/>
                </a:lnTo>
                <a:lnTo>
                  <a:pt x="12775" y="216712"/>
                </a:lnTo>
                <a:lnTo>
                  <a:pt x="10894" y="215865"/>
                </a:lnTo>
                <a:lnTo>
                  <a:pt x="8847" y="215302"/>
                </a:lnTo>
                <a:lnTo>
                  <a:pt x="6688" y="214925"/>
                </a:lnTo>
                <a:lnTo>
                  <a:pt x="4455" y="214675"/>
                </a:lnTo>
                <a:lnTo>
                  <a:pt x="2966" y="213555"/>
                </a:lnTo>
                <a:lnTo>
                  <a:pt x="1974" y="211856"/>
                </a:lnTo>
                <a:lnTo>
                  <a:pt x="381" y="206836"/>
                </a:lnTo>
                <a:lnTo>
                  <a:pt x="1044" y="206425"/>
                </a:lnTo>
                <a:lnTo>
                  <a:pt x="2280" y="206150"/>
                </a:lnTo>
                <a:lnTo>
                  <a:pt x="7133" y="20560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6" name="SMARTInkAnnotation203"/>
          <p:cNvSpPr/>
          <p:nvPr/>
        </p:nvSpPr>
        <p:spPr>
          <a:xfrm>
            <a:off x="2943225" y="4152558"/>
            <a:ext cx="7144" cy="5105"/>
          </a:xfrm>
          <a:custGeom>
            <a:avLst/>
            <a:gdLst/>
            <a:ahLst/>
            <a:cxnLst/>
            <a:rect l="0" t="0" r="0" b="0"/>
            <a:pathLst>
              <a:path w="7144" h="5105">
                <a:moveTo>
                  <a:pt x="0" y="5104"/>
                </a:moveTo>
                <a:lnTo>
                  <a:pt x="0" y="165"/>
                </a:lnTo>
                <a:lnTo>
                  <a:pt x="0" y="4266"/>
                </a:lnTo>
                <a:lnTo>
                  <a:pt x="793" y="3593"/>
                </a:lnTo>
                <a:lnTo>
                  <a:pt x="2116" y="2191"/>
                </a:lnTo>
                <a:lnTo>
                  <a:pt x="3792" y="305"/>
                </a:lnTo>
                <a:lnTo>
                  <a:pt x="4909" y="0"/>
                </a:lnTo>
                <a:lnTo>
                  <a:pt x="5654" y="749"/>
                </a:lnTo>
                <a:lnTo>
                  <a:pt x="7143" y="510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7" name="SMARTInkAnnotation204"/>
          <p:cNvSpPr/>
          <p:nvPr/>
        </p:nvSpPr>
        <p:spPr>
          <a:xfrm>
            <a:off x="3036093" y="3960616"/>
            <a:ext cx="157134" cy="257055"/>
          </a:xfrm>
          <a:custGeom>
            <a:avLst/>
            <a:gdLst/>
            <a:ahLst/>
            <a:cxnLst/>
            <a:rect l="0" t="0" r="0" b="0"/>
            <a:pathLst>
              <a:path w="157134" h="257055">
                <a:moveTo>
                  <a:pt x="0" y="222763"/>
                </a:moveTo>
                <a:lnTo>
                  <a:pt x="0" y="213662"/>
                </a:lnTo>
                <a:lnTo>
                  <a:pt x="794" y="210981"/>
                </a:lnTo>
                <a:lnTo>
                  <a:pt x="2117" y="209194"/>
                </a:lnTo>
                <a:lnTo>
                  <a:pt x="3793" y="208002"/>
                </a:lnTo>
                <a:lnTo>
                  <a:pt x="7771" y="201598"/>
                </a:lnTo>
                <a:lnTo>
                  <a:pt x="9943" y="197223"/>
                </a:lnTo>
                <a:lnTo>
                  <a:pt x="12185" y="192402"/>
                </a:lnTo>
                <a:lnTo>
                  <a:pt x="16793" y="181965"/>
                </a:lnTo>
                <a:lnTo>
                  <a:pt x="19927" y="176514"/>
                </a:lnTo>
                <a:lnTo>
                  <a:pt x="23603" y="170975"/>
                </a:lnTo>
                <a:lnTo>
                  <a:pt x="27642" y="165378"/>
                </a:lnTo>
                <a:lnTo>
                  <a:pt x="31128" y="159742"/>
                </a:lnTo>
                <a:lnTo>
                  <a:pt x="34246" y="154079"/>
                </a:lnTo>
                <a:lnTo>
                  <a:pt x="37118" y="148399"/>
                </a:lnTo>
                <a:lnTo>
                  <a:pt x="40621" y="142707"/>
                </a:lnTo>
                <a:lnTo>
                  <a:pt x="44543" y="137008"/>
                </a:lnTo>
                <a:lnTo>
                  <a:pt x="48745" y="131303"/>
                </a:lnTo>
                <a:lnTo>
                  <a:pt x="57648" y="119884"/>
                </a:lnTo>
                <a:lnTo>
                  <a:pt x="76299" y="97032"/>
                </a:lnTo>
                <a:lnTo>
                  <a:pt x="81028" y="90365"/>
                </a:lnTo>
                <a:lnTo>
                  <a:pt x="85769" y="83063"/>
                </a:lnTo>
                <a:lnTo>
                  <a:pt x="90517" y="75337"/>
                </a:lnTo>
                <a:lnTo>
                  <a:pt x="95270" y="68282"/>
                </a:lnTo>
                <a:lnTo>
                  <a:pt x="100026" y="61674"/>
                </a:lnTo>
                <a:lnTo>
                  <a:pt x="104784" y="55362"/>
                </a:lnTo>
                <a:lnTo>
                  <a:pt x="109544" y="50203"/>
                </a:lnTo>
                <a:lnTo>
                  <a:pt x="114304" y="45811"/>
                </a:lnTo>
                <a:lnTo>
                  <a:pt x="119065" y="41930"/>
                </a:lnTo>
                <a:lnTo>
                  <a:pt x="123827" y="37438"/>
                </a:lnTo>
                <a:lnTo>
                  <a:pt x="128589" y="32538"/>
                </a:lnTo>
                <a:lnTo>
                  <a:pt x="137319" y="22966"/>
                </a:lnTo>
                <a:lnTo>
                  <a:pt x="148190" y="10551"/>
                </a:lnTo>
                <a:lnTo>
                  <a:pt x="157062" y="0"/>
                </a:lnTo>
                <a:lnTo>
                  <a:pt x="157133" y="4466"/>
                </a:lnTo>
                <a:lnTo>
                  <a:pt x="156349" y="6746"/>
                </a:lnTo>
                <a:lnTo>
                  <a:pt x="153361" y="11821"/>
                </a:lnTo>
                <a:lnTo>
                  <a:pt x="152248" y="15460"/>
                </a:lnTo>
                <a:lnTo>
                  <a:pt x="151505" y="19791"/>
                </a:lnTo>
                <a:lnTo>
                  <a:pt x="151009" y="24584"/>
                </a:lnTo>
                <a:lnTo>
                  <a:pt x="149886" y="29684"/>
                </a:lnTo>
                <a:lnTo>
                  <a:pt x="148342" y="34989"/>
                </a:lnTo>
                <a:lnTo>
                  <a:pt x="146520" y="40430"/>
                </a:lnTo>
                <a:lnTo>
                  <a:pt x="145305" y="45963"/>
                </a:lnTo>
                <a:lnTo>
                  <a:pt x="144495" y="51557"/>
                </a:lnTo>
                <a:lnTo>
                  <a:pt x="143955" y="57191"/>
                </a:lnTo>
                <a:lnTo>
                  <a:pt x="142802" y="62851"/>
                </a:lnTo>
                <a:lnTo>
                  <a:pt x="141239" y="68531"/>
                </a:lnTo>
                <a:lnTo>
                  <a:pt x="139403" y="74222"/>
                </a:lnTo>
                <a:lnTo>
                  <a:pt x="135247" y="88165"/>
                </a:lnTo>
                <a:lnTo>
                  <a:pt x="133027" y="95884"/>
                </a:lnTo>
                <a:lnTo>
                  <a:pt x="129960" y="103887"/>
                </a:lnTo>
                <a:lnTo>
                  <a:pt x="126327" y="112080"/>
                </a:lnTo>
                <a:lnTo>
                  <a:pt x="122318" y="120400"/>
                </a:lnTo>
                <a:lnTo>
                  <a:pt x="118852" y="128804"/>
                </a:lnTo>
                <a:lnTo>
                  <a:pt x="115747" y="137264"/>
                </a:lnTo>
                <a:lnTo>
                  <a:pt x="112884" y="145761"/>
                </a:lnTo>
                <a:lnTo>
                  <a:pt x="110181" y="153331"/>
                </a:lnTo>
                <a:lnTo>
                  <a:pt x="105061" y="166822"/>
                </a:lnTo>
                <a:lnTo>
                  <a:pt x="102585" y="174039"/>
                </a:lnTo>
                <a:lnTo>
                  <a:pt x="100140" y="181708"/>
                </a:lnTo>
                <a:lnTo>
                  <a:pt x="97716" y="189679"/>
                </a:lnTo>
                <a:lnTo>
                  <a:pt x="96101" y="196897"/>
                </a:lnTo>
                <a:lnTo>
                  <a:pt x="95024" y="203614"/>
                </a:lnTo>
                <a:lnTo>
                  <a:pt x="94305" y="209997"/>
                </a:lnTo>
                <a:lnTo>
                  <a:pt x="93827" y="216158"/>
                </a:lnTo>
                <a:lnTo>
                  <a:pt x="93507" y="222170"/>
                </a:lnTo>
                <a:lnTo>
                  <a:pt x="93295" y="228083"/>
                </a:lnTo>
                <a:lnTo>
                  <a:pt x="92359" y="232977"/>
                </a:lnTo>
                <a:lnTo>
                  <a:pt x="89203" y="240955"/>
                </a:lnTo>
                <a:lnTo>
                  <a:pt x="86756" y="246251"/>
                </a:lnTo>
                <a:lnTo>
                  <a:pt x="86183" y="250030"/>
                </a:lnTo>
                <a:lnTo>
                  <a:pt x="85725" y="2570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8" name="SMARTInkAnnotation205"/>
          <p:cNvSpPr/>
          <p:nvPr/>
        </p:nvSpPr>
        <p:spPr>
          <a:xfrm>
            <a:off x="3200792" y="3994937"/>
            <a:ext cx="102927" cy="179656"/>
          </a:xfrm>
          <a:custGeom>
            <a:avLst/>
            <a:gdLst/>
            <a:ahLst/>
            <a:cxnLst/>
            <a:rect l="0" t="0" r="0" b="0"/>
            <a:pathLst>
              <a:path w="102927" h="179656">
                <a:moveTo>
                  <a:pt x="42470" y="34138"/>
                </a:moveTo>
                <a:lnTo>
                  <a:pt x="42470" y="39077"/>
                </a:lnTo>
                <a:lnTo>
                  <a:pt x="42470" y="34386"/>
                </a:lnTo>
                <a:lnTo>
                  <a:pt x="40353" y="36788"/>
                </a:lnTo>
                <a:lnTo>
                  <a:pt x="18621" y="62759"/>
                </a:lnTo>
                <a:lnTo>
                  <a:pt x="17046" y="66553"/>
                </a:lnTo>
                <a:lnTo>
                  <a:pt x="15995" y="70988"/>
                </a:lnTo>
                <a:lnTo>
                  <a:pt x="15295" y="75850"/>
                </a:lnTo>
                <a:lnTo>
                  <a:pt x="14035" y="80995"/>
                </a:lnTo>
                <a:lnTo>
                  <a:pt x="12401" y="86332"/>
                </a:lnTo>
                <a:lnTo>
                  <a:pt x="10518" y="91793"/>
                </a:lnTo>
                <a:lnTo>
                  <a:pt x="8468" y="97339"/>
                </a:lnTo>
                <a:lnTo>
                  <a:pt x="4075" y="108582"/>
                </a:lnTo>
                <a:lnTo>
                  <a:pt x="2586" y="114247"/>
                </a:lnTo>
                <a:lnTo>
                  <a:pt x="1593" y="119929"/>
                </a:lnTo>
                <a:lnTo>
                  <a:pt x="931" y="125622"/>
                </a:lnTo>
                <a:lnTo>
                  <a:pt x="490" y="130370"/>
                </a:lnTo>
                <a:lnTo>
                  <a:pt x="196" y="134487"/>
                </a:lnTo>
                <a:lnTo>
                  <a:pt x="0" y="138185"/>
                </a:lnTo>
                <a:lnTo>
                  <a:pt x="663" y="143508"/>
                </a:lnTo>
                <a:lnTo>
                  <a:pt x="1898" y="149913"/>
                </a:lnTo>
                <a:lnTo>
                  <a:pt x="3516" y="157041"/>
                </a:lnTo>
                <a:lnTo>
                  <a:pt x="5388" y="162746"/>
                </a:lnTo>
                <a:lnTo>
                  <a:pt x="7430" y="167501"/>
                </a:lnTo>
                <a:lnTo>
                  <a:pt x="9585" y="171624"/>
                </a:lnTo>
                <a:lnTo>
                  <a:pt x="11815" y="174373"/>
                </a:lnTo>
                <a:lnTo>
                  <a:pt x="14096" y="176205"/>
                </a:lnTo>
                <a:lnTo>
                  <a:pt x="16410" y="177427"/>
                </a:lnTo>
                <a:lnTo>
                  <a:pt x="18747" y="178241"/>
                </a:lnTo>
                <a:lnTo>
                  <a:pt x="21098" y="178784"/>
                </a:lnTo>
                <a:lnTo>
                  <a:pt x="23460" y="179146"/>
                </a:lnTo>
                <a:lnTo>
                  <a:pt x="26622" y="179387"/>
                </a:lnTo>
                <a:lnTo>
                  <a:pt x="30317" y="179548"/>
                </a:lnTo>
                <a:lnTo>
                  <a:pt x="34368" y="179655"/>
                </a:lnTo>
                <a:lnTo>
                  <a:pt x="38656" y="178774"/>
                </a:lnTo>
                <a:lnTo>
                  <a:pt x="43103" y="177235"/>
                </a:lnTo>
                <a:lnTo>
                  <a:pt x="47654" y="175256"/>
                </a:lnTo>
                <a:lnTo>
                  <a:pt x="52276" y="172984"/>
                </a:lnTo>
                <a:lnTo>
                  <a:pt x="56945" y="170517"/>
                </a:lnTo>
                <a:lnTo>
                  <a:pt x="61645" y="167920"/>
                </a:lnTo>
                <a:lnTo>
                  <a:pt x="65572" y="164283"/>
                </a:lnTo>
                <a:lnTo>
                  <a:pt x="68984" y="159954"/>
                </a:lnTo>
                <a:lnTo>
                  <a:pt x="72052" y="155162"/>
                </a:lnTo>
                <a:lnTo>
                  <a:pt x="75685" y="151016"/>
                </a:lnTo>
                <a:lnTo>
                  <a:pt x="79695" y="147299"/>
                </a:lnTo>
                <a:lnTo>
                  <a:pt x="83955" y="143868"/>
                </a:lnTo>
                <a:lnTo>
                  <a:pt x="86796" y="139676"/>
                </a:lnTo>
                <a:lnTo>
                  <a:pt x="88689" y="134977"/>
                </a:lnTo>
                <a:lnTo>
                  <a:pt x="89952" y="129939"/>
                </a:lnTo>
                <a:lnTo>
                  <a:pt x="91587" y="124675"/>
                </a:lnTo>
                <a:lnTo>
                  <a:pt x="93471" y="119261"/>
                </a:lnTo>
                <a:lnTo>
                  <a:pt x="95521" y="113746"/>
                </a:lnTo>
                <a:lnTo>
                  <a:pt x="99915" y="102540"/>
                </a:lnTo>
                <a:lnTo>
                  <a:pt x="102198" y="96884"/>
                </a:lnTo>
                <a:lnTo>
                  <a:pt x="102926" y="90256"/>
                </a:lnTo>
                <a:lnTo>
                  <a:pt x="102618" y="82980"/>
                </a:lnTo>
                <a:lnTo>
                  <a:pt x="101619" y="75271"/>
                </a:lnTo>
                <a:lnTo>
                  <a:pt x="100952" y="68228"/>
                </a:lnTo>
                <a:lnTo>
                  <a:pt x="100508" y="61627"/>
                </a:lnTo>
                <a:lnTo>
                  <a:pt x="100213" y="55321"/>
                </a:lnTo>
                <a:lnTo>
                  <a:pt x="99221" y="49213"/>
                </a:lnTo>
                <a:lnTo>
                  <a:pt x="97767" y="43235"/>
                </a:lnTo>
                <a:lnTo>
                  <a:pt x="96003" y="37345"/>
                </a:lnTo>
                <a:lnTo>
                  <a:pt x="94034" y="32466"/>
                </a:lnTo>
                <a:lnTo>
                  <a:pt x="91927" y="28261"/>
                </a:lnTo>
                <a:lnTo>
                  <a:pt x="89729" y="24505"/>
                </a:lnTo>
                <a:lnTo>
                  <a:pt x="88263" y="21048"/>
                </a:lnTo>
                <a:lnTo>
                  <a:pt x="87287" y="17791"/>
                </a:lnTo>
                <a:lnTo>
                  <a:pt x="86636" y="14667"/>
                </a:lnTo>
                <a:lnTo>
                  <a:pt x="84614" y="11632"/>
                </a:lnTo>
                <a:lnTo>
                  <a:pt x="81678" y="8657"/>
                </a:lnTo>
                <a:lnTo>
                  <a:pt x="78134" y="5721"/>
                </a:lnTo>
                <a:lnTo>
                  <a:pt x="74977" y="3763"/>
                </a:lnTo>
                <a:lnTo>
                  <a:pt x="72079" y="2458"/>
                </a:lnTo>
                <a:lnTo>
                  <a:pt x="69353" y="1588"/>
                </a:lnTo>
                <a:lnTo>
                  <a:pt x="66742" y="1008"/>
                </a:lnTo>
                <a:lnTo>
                  <a:pt x="64208" y="621"/>
                </a:lnTo>
                <a:lnTo>
                  <a:pt x="61725" y="363"/>
                </a:lnTo>
                <a:lnTo>
                  <a:pt x="59275" y="192"/>
                </a:lnTo>
                <a:lnTo>
                  <a:pt x="54437" y="0"/>
                </a:lnTo>
                <a:lnTo>
                  <a:pt x="51242" y="902"/>
                </a:lnTo>
                <a:lnTo>
                  <a:pt x="47524" y="2456"/>
                </a:lnTo>
                <a:lnTo>
                  <a:pt x="43458" y="4444"/>
                </a:lnTo>
                <a:lnTo>
                  <a:pt x="39954" y="7674"/>
                </a:lnTo>
                <a:lnTo>
                  <a:pt x="36824" y="11733"/>
                </a:lnTo>
                <a:lnTo>
                  <a:pt x="28183" y="2556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9" name="SMARTInkAnnotation206"/>
          <p:cNvSpPr/>
          <p:nvPr/>
        </p:nvSpPr>
        <p:spPr>
          <a:xfrm>
            <a:off x="3393281" y="3900882"/>
            <a:ext cx="71438" cy="160843"/>
          </a:xfrm>
          <a:custGeom>
            <a:avLst/>
            <a:gdLst/>
            <a:ahLst/>
            <a:cxnLst/>
            <a:rect l="0" t="0" r="0" b="0"/>
            <a:pathLst>
              <a:path w="71438" h="160843">
                <a:moveTo>
                  <a:pt x="50006" y="76758"/>
                </a:moveTo>
                <a:lnTo>
                  <a:pt x="50006" y="69377"/>
                </a:lnTo>
                <a:lnTo>
                  <a:pt x="52123" y="66175"/>
                </a:lnTo>
                <a:lnTo>
                  <a:pt x="53798" y="63987"/>
                </a:lnTo>
                <a:lnTo>
                  <a:pt x="54915" y="61576"/>
                </a:lnTo>
                <a:lnTo>
                  <a:pt x="55660" y="59017"/>
                </a:lnTo>
                <a:lnTo>
                  <a:pt x="56856" y="52616"/>
                </a:lnTo>
                <a:lnTo>
                  <a:pt x="57747" y="50186"/>
                </a:lnTo>
                <a:lnTo>
                  <a:pt x="60855" y="42405"/>
                </a:lnTo>
                <a:lnTo>
                  <a:pt x="62001" y="38616"/>
                </a:lnTo>
                <a:lnTo>
                  <a:pt x="62765" y="35137"/>
                </a:lnTo>
                <a:lnTo>
                  <a:pt x="63992" y="27261"/>
                </a:lnTo>
                <a:lnTo>
                  <a:pt x="63299" y="25663"/>
                </a:lnTo>
                <a:lnTo>
                  <a:pt x="62043" y="23644"/>
                </a:lnTo>
                <a:lnTo>
                  <a:pt x="60412" y="21346"/>
                </a:lnTo>
                <a:lnTo>
                  <a:pt x="59324" y="18862"/>
                </a:lnTo>
                <a:lnTo>
                  <a:pt x="58600" y="16253"/>
                </a:lnTo>
                <a:lnTo>
                  <a:pt x="58116" y="13561"/>
                </a:lnTo>
                <a:lnTo>
                  <a:pt x="57001" y="11767"/>
                </a:lnTo>
                <a:lnTo>
                  <a:pt x="55463" y="10570"/>
                </a:lnTo>
                <a:lnTo>
                  <a:pt x="53644" y="9773"/>
                </a:lnTo>
                <a:lnTo>
                  <a:pt x="51637" y="8289"/>
                </a:lnTo>
                <a:lnTo>
                  <a:pt x="49506" y="6346"/>
                </a:lnTo>
                <a:lnTo>
                  <a:pt x="47291" y="4099"/>
                </a:lnTo>
                <a:lnTo>
                  <a:pt x="45021" y="2601"/>
                </a:lnTo>
                <a:lnTo>
                  <a:pt x="42714" y="1603"/>
                </a:lnTo>
                <a:lnTo>
                  <a:pt x="40383" y="937"/>
                </a:lnTo>
                <a:lnTo>
                  <a:pt x="38034" y="493"/>
                </a:lnTo>
                <a:lnTo>
                  <a:pt x="35675" y="197"/>
                </a:lnTo>
                <a:lnTo>
                  <a:pt x="33308" y="0"/>
                </a:lnTo>
                <a:lnTo>
                  <a:pt x="31730" y="820"/>
                </a:lnTo>
                <a:lnTo>
                  <a:pt x="30678" y="2321"/>
                </a:lnTo>
                <a:lnTo>
                  <a:pt x="29977" y="4273"/>
                </a:lnTo>
                <a:lnTo>
                  <a:pt x="28716" y="5574"/>
                </a:lnTo>
                <a:lnTo>
                  <a:pt x="27081" y="6442"/>
                </a:lnTo>
                <a:lnTo>
                  <a:pt x="25198" y="7021"/>
                </a:lnTo>
                <a:lnTo>
                  <a:pt x="23148" y="8359"/>
                </a:lnTo>
                <a:lnTo>
                  <a:pt x="20989" y="10204"/>
                </a:lnTo>
                <a:lnTo>
                  <a:pt x="18755" y="12386"/>
                </a:lnTo>
                <a:lnTo>
                  <a:pt x="16472" y="14793"/>
                </a:lnTo>
                <a:lnTo>
                  <a:pt x="14156" y="17350"/>
                </a:lnTo>
                <a:lnTo>
                  <a:pt x="11819" y="20008"/>
                </a:lnTo>
                <a:lnTo>
                  <a:pt x="10260" y="22732"/>
                </a:lnTo>
                <a:lnTo>
                  <a:pt x="9221" y="25500"/>
                </a:lnTo>
                <a:lnTo>
                  <a:pt x="8529" y="28299"/>
                </a:lnTo>
                <a:lnTo>
                  <a:pt x="8067" y="31117"/>
                </a:lnTo>
                <a:lnTo>
                  <a:pt x="7759" y="33948"/>
                </a:lnTo>
                <a:lnTo>
                  <a:pt x="7554" y="36788"/>
                </a:lnTo>
                <a:lnTo>
                  <a:pt x="7417" y="39634"/>
                </a:lnTo>
                <a:lnTo>
                  <a:pt x="7180" y="49350"/>
                </a:lnTo>
                <a:lnTo>
                  <a:pt x="9276" y="52829"/>
                </a:lnTo>
                <a:lnTo>
                  <a:pt x="10947" y="55090"/>
                </a:lnTo>
                <a:lnTo>
                  <a:pt x="12060" y="57550"/>
                </a:lnTo>
                <a:lnTo>
                  <a:pt x="12802" y="60142"/>
                </a:lnTo>
                <a:lnTo>
                  <a:pt x="13297" y="62824"/>
                </a:lnTo>
                <a:lnTo>
                  <a:pt x="14421" y="64611"/>
                </a:lnTo>
                <a:lnTo>
                  <a:pt x="15964" y="65802"/>
                </a:lnTo>
                <a:lnTo>
                  <a:pt x="17786" y="66597"/>
                </a:lnTo>
                <a:lnTo>
                  <a:pt x="19795" y="67126"/>
                </a:lnTo>
                <a:lnTo>
                  <a:pt x="21928" y="67479"/>
                </a:lnTo>
                <a:lnTo>
                  <a:pt x="24144" y="67714"/>
                </a:lnTo>
                <a:lnTo>
                  <a:pt x="26414" y="67871"/>
                </a:lnTo>
                <a:lnTo>
                  <a:pt x="31054" y="68045"/>
                </a:lnTo>
                <a:lnTo>
                  <a:pt x="42875" y="68167"/>
                </a:lnTo>
                <a:lnTo>
                  <a:pt x="48598" y="68181"/>
                </a:lnTo>
                <a:lnTo>
                  <a:pt x="50654" y="67230"/>
                </a:lnTo>
                <a:lnTo>
                  <a:pt x="53614" y="65644"/>
                </a:lnTo>
                <a:lnTo>
                  <a:pt x="62184" y="60804"/>
                </a:lnTo>
                <a:lnTo>
                  <a:pt x="63681" y="60407"/>
                </a:lnTo>
                <a:lnTo>
                  <a:pt x="65472" y="60142"/>
                </a:lnTo>
                <a:lnTo>
                  <a:pt x="71424" y="59614"/>
                </a:lnTo>
                <a:lnTo>
                  <a:pt x="71428" y="59614"/>
                </a:lnTo>
                <a:lnTo>
                  <a:pt x="71437" y="92782"/>
                </a:lnTo>
                <a:lnTo>
                  <a:pt x="70644" y="98871"/>
                </a:lnTo>
                <a:lnTo>
                  <a:pt x="69321" y="105787"/>
                </a:lnTo>
                <a:lnTo>
                  <a:pt x="67645" y="113256"/>
                </a:lnTo>
                <a:lnTo>
                  <a:pt x="66528" y="120140"/>
                </a:lnTo>
                <a:lnTo>
                  <a:pt x="65783" y="126634"/>
                </a:lnTo>
                <a:lnTo>
                  <a:pt x="65286" y="132869"/>
                </a:lnTo>
                <a:lnTo>
                  <a:pt x="64162" y="137025"/>
                </a:lnTo>
                <a:lnTo>
                  <a:pt x="62618" y="139796"/>
                </a:lnTo>
                <a:lnTo>
                  <a:pt x="60795" y="141643"/>
                </a:lnTo>
                <a:lnTo>
                  <a:pt x="59580" y="143827"/>
                </a:lnTo>
                <a:lnTo>
                  <a:pt x="58230" y="148794"/>
                </a:lnTo>
                <a:lnTo>
                  <a:pt x="57076" y="151452"/>
                </a:lnTo>
                <a:lnTo>
                  <a:pt x="55513" y="154176"/>
                </a:lnTo>
                <a:lnTo>
                  <a:pt x="53678" y="156945"/>
                </a:lnTo>
                <a:lnTo>
                  <a:pt x="51660" y="158791"/>
                </a:lnTo>
                <a:lnTo>
                  <a:pt x="49521" y="160021"/>
                </a:lnTo>
                <a:lnTo>
                  <a:pt x="47302" y="160842"/>
                </a:lnTo>
                <a:lnTo>
                  <a:pt x="45822" y="160436"/>
                </a:lnTo>
                <a:lnTo>
                  <a:pt x="44835" y="159213"/>
                </a:lnTo>
                <a:lnTo>
                  <a:pt x="43252" y="154958"/>
                </a:lnTo>
                <a:lnTo>
                  <a:pt x="42329" y="153656"/>
                </a:lnTo>
                <a:lnTo>
                  <a:pt x="40919" y="151836"/>
                </a:lnTo>
                <a:lnTo>
                  <a:pt x="39185" y="149670"/>
                </a:lnTo>
                <a:lnTo>
                  <a:pt x="38030" y="147273"/>
                </a:lnTo>
                <a:lnTo>
                  <a:pt x="37259" y="144723"/>
                </a:lnTo>
                <a:lnTo>
                  <a:pt x="36746" y="142070"/>
                </a:lnTo>
                <a:lnTo>
                  <a:pt x="35610" y="139350"/>
                </a:lnTo>
                <a:lnTo>
                  <a:pt x="34059" y="136583"/>
                </a:lnTo>
                <a:lnTo>
                  <a:pt x="32231" y="133786"/>
                </a:lnTo>
                <a:lnTo>
                  <a:pt x="30218" y="130969"/>
                </a:lnTo>
                <a:lnTo>
                  <a:pt x="28083" y="128139"/>
                </a:lnTo>
                <a:lnTo>
                  <a:pt x="23594" y="122454"/>
                </a:lnTo>
                <a:lnTo>
                  <a:pt x="11877" y="108187"/>
                </a:lnTo>
                <a:lnTo>
                  <a:pt x="10300" y="105330"/>
                </a:lnTo>
                <a:lnTo>
                  <a:pt x="9248" y="102474"/>
                </a:lnTo>
                <a:lnTo>
                  <a:pt x="8546" y="99617"/>
                </a:lnTo>
                <a:lnTo>
                  <a:pt x="7285" y="97712"/>
                </a:lnTo>
                <a:lnTo>
                  <a:pt x="5650" y="96442"/>
                </a:lnTo>
                <a:lnTo>
                  <a:pt x="3767" y="95596"/>
                </a:lnTo>
                <a:lnTo>
                  <a:pt x="2511" y="94079"/>
                </a:lnTo>
                <a:lnTo>
                  <a:pt x="1674" y="92115"/>
                </a:lnTo>
                <a:lnTo>
                  <a:pt x="0" y="8533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0" name="SMARTInkAnnotation207"/>
          <p:cNvSpPr/>
          <p:nvPr/>
        </p:nvSpPr>
        <p:spPr>
          <a:xfrm>
            <a:off x="3593306" y="3943350"/>
            <a:ext cx="157163" cy="213798"/>
          </a:xfrm>
          <a:custGeom>
            <a:avLst/>
            <a:gdLst/>
            <a:ahLst/>
            <a:cxnLst/>
            <a:rect l="0" t="0" r="0" b="0"/>
            <a:pathLst>
              <a:path w="157163" h="213798">
                <a:moveTo>
                  <a:pt x="28575" y="25717"/>
                </a:moveTo>
                <a:lnTo>
                  <a:pt x="21457" y="34259"/>
                </a:lnTo>
                <a:lnTo>
                  <a:pt x="21431" y="67459"/>
                </a:lnTo>
                <a:lnTo>
                  <a:pt x="20637" y="73548"/>
                </a:lnTo>
                <a:lnTo>
                  <a:pt x="19314" y="80464"/>
                </a:lnTo>
                <a:lnTo>
                  <a:pt x="17639" y="87933"/>
                </a:lnTo>
                <a:lnTo>
                  <a:pt x="16522" y="94817"/>
                </a:lnTo>
                <a:lnTo>
                  <a:pt x="15777" y="101311"/>
                </a:lnTo>
                <a:lnTo>
                  <a:pt x="15280" y="107546"/>
                </a:lnTo>
                <a:lnTo>
                  <a:pt x="14155" y="113607"/>
                </a:lnTo>
                <a:lnTo>
                  <a:pt x="12612" y="119553"/>
                </a:lnTo>
                <a:lnTo>
                  <a:pt x="10789" y="125422"/>
                </a:lnTo>
                <a:lnTo>
                  <a:pt x="9574" y="131239"/>
                </a:lnTo>
                <a:lnTo>
                  <a:pt x="8764" y="137023"/>
                </a:lnTo>
                <a:lnTo>
                  <a:pt x="8224" y="142783"/>
                </a:lnTo>
                <a:lnTo>
                  <a:pt x="7864" y="148528"/>
                </a:lnTo>
                <a:lnTo>
                  <a:pt x="7624" y="154264"/>
                </a:lnTo>
                <a:lnTo>
                  <a:pt x="7464" y="159992"/>
                </a:lnTo>
                <a:lnTo>
                  <a:pt x="6563" y="165717"/>
                </a:lnTo>
                <a:lnTo>
                  <a:pt x="5169" y="171437"/>
                </a:lnTo>
                <a:lnTo>
                  <a:pt x="3446" y="177157"/>
                </a:lnTo>
                <a:lnTo>
                  <a:pt x="2297" y="181921"/>
                </a:lnTo>
                <a:lnTo>
                  <a:pt x="1531" y="186051"/>
                </a:lnTo>
                <a:lnTo>
                  <a:pt x="1021" y="189756"/>
                </a:lnTo>
                <a:lnTo>
                  <a:pt x="454" y="196413"/>
                </a:lnTo>
                <a:lnTo>
                  <a:pt x="201" y="202547"/>
                </a:lnTo>
                <a:lnTo>
                  <a:pt x="8" y="213797"/>
                </a:lnTo>
                <a:lnTo>
                  <a:pt x="0" y="189358"/>
                </a:lnTo>
                <a:lnTo>
                  <a:pt x="794" y="184341"/>
                </a:lnTo>
                <a:lnTo>
                  <a:pt x="2116" y="179091"/>
                </a:lnTo>
                <a:lnTo>
                  <a:pt x="3792" y="173687"/>
                </a:lnTo>
                <a:lnTo>
                  <a:pt x="4909" y="168178"/>
                </a:lnTo>
                <a:lnTo>
                  <a:pt x="5654" y="162601"/>
                </a:lnTo>
                <a:lnTo>
                  <a:pt x="6151" y="156978"/>
                </a:lnTo>
                <a:lnTo>
                  <a:pt x="7275" y="150372"/>
                </a:lnTo>
                <a:lnTo>
                  <a:pt x="8819" y="143110"/>
                </a:lnTo>
                <a:lnTo>
                  <a:pt x="10642" y="135412"/>
                </a:lnTo>
                <a:lnTo>
                  <a:pt x="11857" y="128374"/>
                </a:lnTo>
                <a:lnTo>
                  <a:pt x="12667" y="121778"/>
                </a:lnTo>
                <a:lnTo>
                  <a:pt x="13207" y="115475"/>
                </a:lnTo>
                <a:lnTo>
                  <a:pt x="13567" y="109368"/>
                </a:lnTo>
                <a:lnTo>
                  <a:pt x="13807" y="103392"/>
                </a:lnTo>
                <a:lnTo>
                  <a:pt x="13968" y="97503"/>
                </a:lnTo>
                <a:lnTo>
                  <a:pt x="14868" y="89767"/>
                </a:lnTo>
                <a:lnTo>
                  <a:pt x="16262" y="80799"/>
                </a:lnTo>
                <a:lnTo>
                  <a:pt x="17985" y="71011"/>
                </a:lnTo>
                <a:lnTo>
                  <a:pt x="19927" y="62581"/>
                </a:lnTo>
                <a:lnTo>
                  <a:pt x="22016" y="55055"/>
                </a:lnTo>
                <a:lnTo>
                  <a:pt x="24202" y="48133"/>
                </a:lnTo>
                <a:lnTo>
                  <a:pt x="25660" y="41614"/>
                </a:lnTo>
                <a:lnTo>
                  <a:pt x="26631" y="35362"/>
                </a:lnTo>
                <a:lnTo>
                  <a:pt x="27279" y="29290"/>
                </a:lnTo>
                <a:lnTo>
                  <a:pt x="27711" y="24289"/>
                </a:lnTo>
                <a:lnTo>
                  <a:pt x="27999" y="20002"/>
                </a:lnTo>
                <a:lnTo>
                  <a:pt x="28191" y="16192"/>
                </a:lnTo>
                <a:lnTo>
                  <a:pt x="29113" y="13652"/>
                </a:lnTo>
                <a:lnTo>
                  <a:pt x="30521" y="11959"/>
                </a:lnTo>
                <a:lnTo>
                  <a:pt x="32254" y="10830"/>
                </a:lnTo>
                <a:lnTo>
                  <a:pt x="33409" y="9125"/>
                </a:lnTo>
                <a:lnTo>
                  <a:pt x="34178" y="7036"/>
                </a:lnTo>
                <a:lnTo>
                  <a:pt x="35711" y="36"/>
                </a:lnTo>
                <a:lnTo>
                  <a:pt x="35718" y="24703"/>
                </a:lnTo>
                <a:lnTo>
                  <a:pt x="36512" y="29803"/>
                </a:lnTo>
                <a:lnTo>
                  <a:pt x="37835" y="35109"/>
                </a:lnTo>
                <a:lnTo>
                  <a:pt x="39511" y="40551"/>
                </a:lnTo>
                <a:lnTo>
                  <a:pt x="40628" y="46084"/>
                </a:lnTo>
                <a:lnTo>
                  <a:pt x="41373" y="51677"/>
                </a:lnTo>
                <a:lnTo>
                  <a:pt x="41869" y="57312"/>
                </a:lnTo>
                <a:lnTo>
                  <a:pt x="42994" y="62972"/>
                </a:lnTo>
                <a:lnTo>
                  <a:pt x="44538" y="68652"/>
                </a:lnTo>
                <a:lnTo>
                  <a:pt x="46360" y="74343"/>
                </a:lnTo>
                <a:lnTo>
                  <a:pt x="47576" y="80994"/>
                </a:lnTo>
                <a:lnTo>
                  <a:pt x="48386" y="88286"/>
                </a:lnTo>
                <a:lnTo>
                  <a:pt x="48926" y="96004"/>
                </a:lnTo>
                <a:lnTo>
                  <a:pt x="49286" y="103055"/>
                </a:lnTo>
                <a:lnTo>
                  <a:pt x="49686" y="115970"/>
                </a:lnTo>
                <a:lnTo>
                  <a:pt x="50587" y="123985"/>
                </a:lnTo>
                <a:lnTo>
                  <a:pt x="51981" y="133139"/>
                </a:lnTo>
                <a:lnTo>
                  <a:pt x="53704" y="143052"/>
                </a:lnTo>
                <a:lnTo>
                  <a:pt x="55646" y="151565"/>
                </a:lnTo>
                <a:lnTo>
                  <a:pt x="57735" y="159146"/>
                </a:lnTo>
                <a:lnTo>
                  <a:pt x="59921" y="166105"/>
                </a:lnTo>
                <a:lnTo>
                  <a:pt x="62966" y="172649"/>
                </a:lnTo>
                <a:lnTo>
                  <a:pt x="66583" y="178916"/>
                </a:lnTo>
                <a:lnTo>
                  <a:pt x="70583" y="185000"/>
                </a:lnTo>
                <a:lnTo>
                  <a:pt x="74043" y="189056"/>
                </a:lnTo>
                <a:lnTo>
                  <a:pt x="77143" y="191760"/>
                </a:lnTo>
                <a:lnTo>
                  <a:pt x="80004" y="193562"/>
                </a:lnTo>
                <a:lnTo>
                  <a:pt x="81911" y="195716"/>
                </a:lnTo>
                <a:lnTo>
                  <a:pt x="83182" y="198105"/>
                </a:lnTo>
                <a:lnTo>
                  <a:pt x="84030" y="200650"/>
                </a:lnTo>
                <a:lnTo>
                  <a:pt x="85389" y="202346"/>
                </a:lnTo>
                <a:lnTo>
                  <a:pt x="87088" y="203477"/>
                </a:lnTo>
                <a:lnTo>
                  <a:pt x="91727" y="205292"/>
                </a:lnTo>
                <a:lnTo>
                  <a:pt x="96323" y="205607"/>
                </a:lnTo>
                <a:lnTo>
                  <a:pt x="97553" y="204699"/>
                </a:lnTo>
                <a:lnTo>
                  <a:pt x="98372" y="203141"/>
                </a:lnTo>
                <a:lnTo>
                  <a:pt x="98919" y="201149"/>
                </a:lnTo>
                <a:lnTo>
                  <a:pt x="100077" y="199822"/>
                </a:lnTo>
                <a:lnTo>
                  <a:pt x="101643" y="198937"/>
                </a:lnTo>
                <a:lnTo>
                  <a:pt x="103481" y="198347"/>
                </a:lnTo>
                <a:lnTo>
                  <a:pt x="104706" y="196049"/>
                </a:lnTo>
                <a:lnTo>
                  <a:pt x="105523" y="192611"/>
                </a:lnTo>
                <a:lnTo>
                  <a:pt x="106067" y="188415"/>
                </a:lnTo>
                <a:lnTo>
                  <a:pt x="107224" y="184665"/>
                </a:lnTo>
                <a:lnTo>
                  <a:pt x="108789" y="181212"/>
                </a:lnTo>
                <a:lnTo>
                  <a:pt x="110626" y="177958"/>
                </a:lnTo>
                <a:lnTo>
                  <a:pt x="112644" y="171979"/>
                </a:lnTo>
                <a:lnTo>
                  <a:pt x="114784" y="164182"/>
                </a:lnTo>
                <a:lnTo>
                  <a:pt x="117003" y="155175"/>
                </a:lnTo>
                <a:lnTo>
                  <a:pt x="118483" y="147265"/>
                </a:lnTo>
                <a:lnTo>
                  <a:pt x="119470" y="140086"/>
                </a:lnTo>
                <a:lnTo>
                  <a:pt x="120128" y="133396"/>
                </a:lnTo>
                <a:lnTo>
                  <a:pt x="121360" y="127031"/>
                </a:lnTo>
                <a:lnTo>
                  <a:pt x="122976" y="120882"/>
                </a:lnTo>
                <a:lnTo>
                  <a:pt x="124846" y="114878"/>
                </a:lnTo>
                <a:lnTo>
                  <a:pt x="126093" y="108970"/>
                </a:lnTo>
                <a:lnTo>
                  <a:pt x="126925" y="103127"/>
                </a:lnTo>
                <a:lnTo>
                  <a:pt x="127479" y="97326"/>
                </a:lnTo>
                <a:lnTo>
                  <a:pt x="128642" y="91554"/>
                </a:lnTo>
                <a:lnTo>
                  <a:pt x="130212" y="85801"/>
                </a:lnTo>
                <a:lnTo>
                  <a:pt x="132051" y="80060"/>
                </a:lnTo>
                <a:lnTo>
                  <a:pt x="133278" y="74328"/>
                </a:lnTo>
                <a:lnTo>
                  <a:pt x="134095" y="68602"/>
                </a:lnTo>
                <a:lnTo>
                  <a:pt x="134640" y="62880"/>
                </a:lnTo>
                <a:lnTo>
                  <a:pt x="135798" y="56207"/>
                </a:lnTo>
                <a:lnTo>
                  <a:pt x="137363" y="48901"/>
                </a:lnTo>
                <a:lnTo>
                  <a:pt x="139201" y="41173"/>
                </a:lnTo>
                <a:lnTo>
                  <a:pt x="141219" y="35069"/>
                </a:lnTo>
                <a:lnTo>
                  <a:pt x="143358" y="30047"/>
                </a:lnTo>
                <a:lnTo>
                  <a:pt x="145578" y="25746"/>
                </a:lnTo>
                <a:lnTo>
                  <a:pt x="147058" y="21926"/>
                </a:lnTo>
                <a:lnTo>
                  <a:pt x="148045" y="18427"/>
                </a:lnTo>
                <a:lnTo>
                  <a:pt x="149142" y="12000"/>
                </a:lnTo>
                <a:lnTo>
                  <a:pt x="149629" y="5968"/>
                </a:lnTo>
                <a:lnTo>
                  <a:pt x="150553" y="3978"/>
                </a:lnTo>
                <a:lnTo>
                  <a:pt x="151962" y="2652"/>
                </a:lnTo>
                <a:lnTo>
                  <a:pt x="157162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1" name="SMARTInkAnnotation208"/>
          <p:cNvSpPr/>
          <p:nvPr/>
        </p:nvSpPr>
        <p:spPr>
          <a:xfrm>
            <a:off x="3771900" y="4020513"/>
            <a:ext cx="285751" cy="145723"/>
          </a:xfrm>
          <a:custGeom>
            <a:avLst/>
            <a:gdLst/>
            <a:ahLst/>
            <a:cxnLst/>
            <a:rect l="0" t="0" r="0" b="0"/>
            <a:pathLst>
              <a:path w="285751" h="145723">
                <a:moveTo>
                  <a:pt x="0" y="145722"/>
                </a:moveTo>
                <a:lnTo>
                  <a:pt x="0" y="137502"/>
                </a:lnTo>
                <a:lnTo>
                  <a:pt x="2116" y="134766"/>
                </a:lnTo>
                <a:lnTo>
                  <a:pt x="3792" y="132703"/>
                </a:lnTo>
                <a:lnTo>
                  <a:pt x="4909" y="130375"/>
                </a:lnTo>
                <a:lnTo>
                  <a:pt x="5654" y="127870"/>
                </a:lnTo>
                <a:lnTo>
                  <a:pt x="6150" y="125248"/>
                </a:lnTo>
                <a:lnTo>
                  <a:pt x="7275" y="122548"/>
                </a:lnTo>
                <a:lnTo>
                  <a:pt x="8818" y="119795"/>
                </a:lnTo>
                <a:lnTo>
                  <a:pt x="10641" y="117007"/>
                </a:lnTo>
                <a:lnTo>
                  <a:pt x="11857" y="114196"/>
                </a:lnTo>
                <a:lnTo>
                  <a:pt x="12667" y="111370"/>
                </a:lnTo>
                <a:lnTo>
                  <a:pt x="13207" y="108533"/>
                </a:lnTo>
                <a:lnTo>
                  <a:pt x="14361" y="104737"/>
                </a:lnTo>
                <a:lnTo>
                  <a:pt x="15924" y="100301"/>
                </a:lnTo>
                <a:lnTo>
                  <a:pt x="17760" y="95438"/>
                </a:lnTo>
                <a:lnTo>
                  <a:pt x="19777" y="91244"/>
                </a:lnTo>
                <a:lnTo>
                  <a:pt x="21916" y="87496"/>
                </a:lnTo>
                <a:lnTo>
                  <a:pt x="24135" y="84044"/>
                </a:lnTo>
                <a:lnTo>
                  <a:pt x="27202" y="78886"/>
                </a:lnTo>
                <a:lnTo>
                  <a:pt x="34844" y="65535"/>
                </a:lnTo>
                <a:lnTo>
                  <a:pt x="38310" y="59879"/>
                </a:lnTo>
                <a:lnTo>
                  <a:pt x="41415" y="55156"/>
                </a:lnTo>
                <a:lnTo>
                  <a:pt x="44279" y="51054"/>
                </a:lnTo>
                <a:lnTo>
                  <a:pt x="46982" y="47368"/>
                </a:lnTo>
                <a:lnTo>
                  <a:pt x="52101" y="40731"/>
                </a:lnTo>
                <a:lnTo>
                  <a:pt x="59446" y="31640"/>
                </a:lnTo>
                <a:lnTo>
                  <a:pt x="61855" y="27757"/>
                </a:lnTo>
                <a:lnTo>
                  <a:pt x="64256" y="23264"/>
                </a:lnTo>
                <a:lnTo>
                  <a:pt x="66650" y="18363"/>
                </a:lnTo>
                <a:lnTo>
                  <a:pt x="69039" y="15096"/>
                </a:lnTo>
                <a:lnTo>
                  <a:pt x="71426" y="12918"/>
                </a:lnTo>
                <a:lnTo>
                  <a:pt x="76194" y="9545"/>
                </a:lnTo>
                <a:lnTo>
                  <a:pt x="78577" y="7312"/>
                </a:lnTo>
                <a:lnTo>
                  <a:pt x="84313" y="1436"/>
                </a:lnTo>
                <a:lnTo>
                  <a:pt x="87214" y="632"/>
                </a:lnTo>
                <a:lnTo>
                  <a:pt x="94488" y="46"/>
                </a:lnTo>
                <a:lnTo>
                  <a:pt x="98921" y="0"/>
                </a:lnTo>
                <a:lnTo>
                  <a:pt x="99285" y="949"/>
                </a:lnTo>
                <a:lnTo>
                  <a:pt x="99689" y="4543"/>
                </a:lnTo>
                <a:lnTo>
                  <a:pt x="100590" y="7788"/>
                </a:lnTo>
                <a:lnTo>
                  <a:pt x="101985" y="11856"/>
                </a:lnTo>
                <a:lnTo>
                  <a:pt x="103709" y="16473"/>
                </a:lnTo>
                <a:lnTo>
                  <a:pt x="104858" y="21456"/>
                </a:lnTo>
                <a:lnTo>
                  <a:pt x="105624" y="26683"/>
                </a:lnTo>
                <a:lnTo>
                  <a:pt x="106134" y="32072"/>
                </a:lnTo>
                <a:lnTo>
                  <a:pt x="106475" y="36618"/>
                </a:lnTo>
                <a:lnTo>
                  <a:pt x="106702" y="40601"/>
                </a:lnTo>
                <a:lnTo>
                  <a:pt x="106853" y="44209"/>
                </a:lnTo>
                <a:lnTo>
                  <a:pt x="107748" y="47566"/>
                </a:lnTo>
                <a:lnTo>
                  <a:pt x="109138" y="50757"/>
                </a:lnTo>
                <a:lnTo>
                  <a:pt x="110859" y="53837"/>
                </a:lnTo>
                <a:lnTo>
                  <a:pt x="112005" y="57795"/>
                </a:lnTo>
                <a:lnTo>
                  <a:pt x="112771" y="62339"/>
                </a:lnTo>
                <a:lnTo>
                  <a:pt x="113280" y="67273"/>
                </a:lnTo>
                <a:lnTo>
                  <a:pt x="113620" y="71515"/>
                </a:lnTo>
                <a:lnTo>
                  <a:pt x="113846" y="75296"/>
                </a:lnTo>
                <a:lnTo>
                  <a:pt x="113997" y="78768"/>
                </a:lnTo>
                <a:lnTo>
                  <a:pt x="114165" y="85167"/>
                </a:lnTo>
                <a:lnTo>
                  <a:pt x="114299" y="94216"/>
                </a:lnTo>
                <a:lnTo>
                  <a:pt x="114299" y="94273"/>
                </a:lnTo>
                <a:lnTo>
                  <a:pt x="114300" y="82354"/>
                </a:lnTo>
                <a:lnTo>
                  <a:pt x="115094" y="79664"/>
                </a:lnTo>
                <a:lnTo>
                  <a:pt x="116416" y="76918"/>
                </a:lnTo>
                <a:lnTo>
                  <a:pt x="118092" y="74135"/>
                </a:lnTo>
                <a:lnTo>
                  <a:pt x="119209" y="71327"/>
                </a:lnTo>
                <a:lnTo>
                  <a:pt x="119954" y="68503"/>
                </a:lnTo>
                <a:lnTo>
                  <a:pt x="120450" y="65668"/>
                </a:lnTo>
                <a:lnTo>
                  <a:pt x="121575" y="62825"/>
                </a:lnTo>
                <a:lnTo>
                  <a:pt x="123119" y="59977"/>
                </a:lnTo>
                <a:lnTo>
                  <a:pt x="124941" y="57126"/>
                </a:lnTo>
                <a:lnTo>
                  <a:pt x="126157" y="54273"/>
                </a:lnTo>
                <a:lnTo>
                  <a:pt x="126967" y="51418"/>
                </a:lnTo>
                <a:lnTo>
                  <a:pt x="127507" y="48563"/>
                </a:lnTo>
                <a:lnTo>
                  <a:pt x="128661" y="45707"/>
                </a:lnTo>
                <a:lnTo>
                  <a:pt x="130224" y="42850"/>
                </a:lnTo>
                <a:lnTo>
                  <a:pt x="132060" y="39993"/>
                </a:lnTo>
                <a:lnTo>
                  <a:pt x="134077" y="37136"/>
                </a:lnTo>
                <a:lnTo>
                  <a:pt x="136216" y="34279"/>
                </a:lnTo>
                <a:lnTo>
                  <a:pt x="138435" y="31421"/>
                </a:lnTo>
                <a:lnTo>
                  <a:pt x="139915" y="28564"/>
                </a:lnTo>
                <a:lnTo>
                  <a:pt x="140901" y="25707"/>
                </a:lnTo>
                <a:lnTo>
                  <a:pt x="141559" y="22849"/>
                </a:lnTo>
                <a:lnTo>
                  <a:pt x="142791" y="20944"/>
                </a:lnTo>
                <a:lnTo>
                  <a:pt x="144407" y="19674"/>
                </a:lnTo>
                <a:lnTo>
                  <a:pt x="149690" y="17283"/>
                </a:lnTo>
                <a:lnTo>
                  <a:pt x="153713" y="17178"/>
                </a:lnTo>
                <a:lnTo>
                  <a:pt x="154863" y="18116"/>
                </a:lnTo>
                <a:lnTo>
                  <a:pt x="155630" y="19694"/>
                </a:lnTo>
                <a:lnTo>
                  <a:pt x="156481" y="23987"/>
                </a:lnTo>
                <a:lnTo>
                  <a:pt x="156708" y="26465"/>
                </a:lnTo>
                <a:lnTo>
                  <a:pt x="156859" y="29070"/>
                </a:lnTo>
                <a:lnTo>
                  <a:pt x="156960" y="31759"/>
                </a:lnTo>
                <a:lnTo>
                  <a:pt x="157072" y="37286"/>
                </a:lnTo>
                <a:lnTo>
                  <a:pt x="157162" y="68528"/>
                </a:lnTo>
                <a:lnTo>
                  <a:pt x="160954" y="68557"/>
                </a:lnTo>
                <a:lnTo>
                  <a:pt x="162865" y="67608"/>
                </a:lnTo>
                <a:lnTo>
                  <a:pt x="167105" y="64015"/>
                </a:lnTo>
                <a:lnTo>
                  <a:pt x="169347" y="61723"/>
                </a:lnTo>
                <a:lnTo>
                  <a:pt x="171635" y="59243"/>
                </a:lnTo>
                <a:lnTo>
                  <a:pt x="173954" y="56636"/>
                </a:lnTo>
                <a:lnTo>
                  <a:pt x="176295" y="54899"/>
                </a:lnTo>
                <a:lnTo>
                  <a:pt x="183380" y="51501"/>
                </a:lnTo>
                <a:lnTo>
                  <a:pt x="188129" y="47331"/>
                </a:lnTo>
                <a:lnTo>
                  <a:pt x="190506" y="44885"/>
                </a:lnTo>
                <a:lnTo>
                  <a:pt x="192885" y="42302"/>
                </a:lnTo>
                <a:lnTo>
                  <a:pt x="198615" y="35864"/>
                </a:lnTo>
                <a:lnTo>
                  <a:pt x="199878" y="35335"/>
                </a:lnTo>
                <a:lnTo>
                  <a:pt x="207070" y="34291"/>
                </a:lnTo>
                <a:lnTo>
                  <a:pt x="207140" y="38834"/>
                </a:lnTo>
                <a:lnTo>
                  <a:pt x="207160" y="46212"/>
                </a:lnTo>
                <a:lnTo>
                  <a:pt x="207956" y="48902"/>
                </a:lnTo>
                <a:lnTo>
                  <a:pt x="209281" y="51648"/>
                </a:lnTo>
                <a:lnTo>
                  <a:pt x="210958" y="54431"/>
                </a:lnTo>
                <a:lnTo>
                  <a:pt x="212076" y="57238"/>
                </a:lnTo>
                <a:lnTo>
                  <a:pt x="212822" y="60063"/>
                </a:lnTo>
                <a:lnTo>
                  <a:pt x="213318" y="62898"/>
                </a:lnTo>
                <a:lnTo>
                  <a:pt x="214443" y="64789"/>
                </a:lnTo>
                <a:lnTo>
                  <a:pt x="215987" y="66049"/>
                </a:lnTo>
                <a:lnTo>
                  <a:pt x="217810" y="66889"/>
                </a:lnTo>
                <a:lnTo>
                  <a:pt x="219025" y="68401"/>
                </a:lnTo>
                <a:lnTo>
                  <a:pt x="219836" y="70362"/>
                </a:lnTo>
                <a:lnTo>
                  <a:pt x="220375" y="72622"/>
                </a:lnTo>
                <a:lnTo>
                  <a:pt x="221529" y="74129"/>
                </a:lnTo>
                <a:lnTo>
                  <a:pt x="223092" y="75133"/>
                </a:lnTo>
                <a:lnTo>
                  <a:pt x="224928" y="75802"/>
                </a:lnTo>
                <a:lnTo>
                  <a:pt x="226152" y="77201"/>
                </a:lnTo>
                <a:lnTo>
                  <a:pt x="226968" y="79086"/>
                </a:lnTo>
                <a:lnTo>
                  <a:pt x="227512" y="81296"/>
                </a:lnTo>
                <a:lnTo>
                  <a:pt x="228668" y="82769"/>
                </a:lnTo>
                <a:lnTo>
                  <a:pt x="230233" y="83750"/>
                </a:lnTo>
                <a:lnTo>
                  <a:pt x="234088" y="84841"/>
                </a:lnTo>
                <a:lnTo>
                  <a:pt x="238447" y="85326"/>
                </a:lnTo>
                <a:lnTo>
                  <a:pt x="240721" y="84503"/>
                </a:lnTo>
                <a:lnTo>
                  <a:pt x="245364" y="81048"/>
                </a:lnTo>
                <a:lnTo>
                  <a:pt x="250073" y="78878"/>
                </a:lnTo>
                <a:lnTo>
                  <a:pt x="252441" y="78299"/>
                </a:lnTo>
                <a:lnTo>
                  <a:pt x="257187" y="75116"/>
                </a:lnTo>
                <a:lnTo>
                  <a:pt x="259564" y="72934"/>
                </a:lnTo>
                <a:lnTo>
                  <a:pt x="261943" y="70526"/>
                </a:lnTo>
                <a:lnTo>
                  <a:pt x="264322" y="67969"/>
                </a:lnTo>
                <a:lnTo>
                  <a:pt x="270052" y="61571"/>
                </a:lnTo>
                <a:lnTo>
                  <a:pt x="285750" y="4285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2" name="SMARTInkAnnotation209"/>
          <p:cNvSpPr/>
          <p:nvPr/>
        </p:nvSpPr>
        <p:spPr>
          <a:xfrm>
            <a:off x="4036218" y="3874770"/>
            <a:ext cx="107158" cy="94263"/>
          </a:xfrm>
          <a:custGeom>
            <a:avLst/>
            <a:gdLst/>
            <a:ahLst/>
            <a:cxnLst/>
            <a:rect l="0" t="0" r="0" b="0"/>
            <a:pathLst>
              <a:path w="107158" h="94263">
                <a:moveTo>
                  <a:pt x="0" y="8572"/>
                </a:moveTo>
                <a:lnTo>
                  <a:pt x="0" y="1191"/>
                </a:lnTo>
                <a:lnTo>
                  <a:pt x="794" y="794"/>
                </a:lnTo>
                <a:lnTo>
                  <a:pt x="3793" y="353"/>
                </a:lnTo>
                <a:lnTo>
                  <a:pt x="5703" y="235"/>
                </a:lnTo>
                <a:lnTo>
                  <a:pt x="9943" y="104"/>
                </a:lnTo>
                <a:lnTo>
                  <a:pt x="44953" y="0"/>
                </a:lnTo>
                <a:lnTo>
                  <a:pt x="48225" y="953"/>
                </a:lnTo>
                <a:lnTo>
                  <a:pt x="51994" y="2540"/>
                </a:lnTo>
                <a:lnTo>
                  <a:pt x="56094" y="4550"/>
                </a:lnTo>
                <a:lnTo>
                  <a:pt x="59621" y="5891"/>
                </a:lnTo>
                <a:lnTo>
                  <a:pt x="62766" y="6785"/>
                </a:lnTo>
                <a:lnTo>
                  <a:pt x="65657" y="7381"/>
                </a:lnTo>
                <a:lnTo>
                  <a:pt x="67584" y="9683"/>
                </a:lnTo>
                <a:lnTo>
                  <a:pt x="68868" y="13122"/>
                </a:lnTo>
                <a:lnTo>
                  <a:pt x="70930" y="23230"/>
                </a:lnTo>
                <a:lnTo>
                  <a:pt x="71099" y="25011"/>
                </a:lnTo>
                <a:lnTo>
                  <a:pt x="71212" y="27151"/>
                </a:lnTo>
                <a:lnTo>
                  <a:pt x="71337" y="32070"/>
                </a:lnTo>
                <a:lnTo>
                  <a:pt x="71393" y="37431"/>
                </a:lnTo>
                <a:lnTo>
                  <a:pt x="70615" y="40194"/>
                </a:lnTo>
                <a:lnTo>
                  <a:pt x="69301" y="42988"/>
                </a:lnTo>
                <a:lnTo>
                  <a:pt x="67632" y="45804"/>
                </a:lnTo>
                <a:lnTo>
                  <a:pt x="65726" y="48633"/>
                </a:lnTo>
                <a:lnTo>
                  <a:pt x="63661" y="51472"/>
                </a:lnTo>
                <a:lnTo>
                  <a:pt x="61491" y="54317"/>
                </a:lnTo>
                <a:lnTo>
                  <a:pt x="56963" y="60018"/>
                </a:lnTo>
                <a:lnTo>
                  <a:pt x="54644" y="62872"/>
                </a:lnTo>
                <a:lnTo>
                  <a:pt x="51511" y="65727"/>
                </a:lnTo>
                <a:lnTo>
                  <a:pt x="47834" y="68583"/>
                </a:lnTo>
                <a:lnTo>
                  <a:pt x="43796" y="71439"/>
                </a:lnTo>
                <a:lnTo>
                  <a:pt x="41104" y="74296"/>
                </a:lnTo>
                <a:lnTo>
                  <a:pt x="39309" y="77153"/>
                </a:lnTo>
                <a:lnTo>
                  <a:pt x="38112" y="80010"/>
                </a:lnTo>
                <a:lnTo>
                  <a:pt x="36521" y="81915"/>
                </a:lnTo>
                <a:lnTo>
                  <a:pt x="34666" y="83185"/>
                </a:lnTo>
                <a:lnTo>
                  <a:pt x="32636" y="84032"/>
                </a:lnTo>
                <a:lnTo>
                  <a:pt x="30488" y="85548"/>
                </a:lnTo>
                <a:lnTo>
                  <a:pt x="28264" y="87512"/>
                </a:lnTo>
                <a:lnTo>
                  <a:pt x="25986" y="89774"/>
                </a:lnTo>
                <a:lnTo>
                  <a:pt x="23674" y="91282"/>
                </a:lnTo>
                <a:lnTo>
                  <a:pt x="21339" y="92287"/>
                </a:lnTo>
                <a:lnTo>
                  <a:pt x="15681" y="93900"/>
                </a:lnTo>
                <a:lnTo>
                  <a:pt x="16010" y="94033"/>
                </a:lnTo>
                <a:lnTo>
                  <a:pt x="18493" y="94180"/>
                </a:lnTo>
                <a:lnTo>
                  <a:pt x="20561" y="94262"/>
                </a:lnTo>
                <a:lnTo>
                  <a:pt x="22439" y="93322"/>
                </a:lnTo>
                <a:lnTo>
                  <a:pt x="28758" y="89736"/>
                </a:lnTo>
                <a:lnTo>
                  <a:pt x="31872" y="88399"/>
                </a:lnTo>
                <a:lnTo>
                  <a:pt x="34742" y="87507"/>
                </a:lnTo>
                <a:lnTo>
                  <a:pt x="37449" y="86914"/>
                </a:lnTo>
                <a:lnTo>
                  <a:pt x="40841" y="86517"/>
                </a:lnTo>
                <a:lnTo>
                  <a:pt x="44690" y="86253"/>
                </a:lnTo>
                <a:lnTo>
                  <a:pt x="48843" y="86077"/>
                </a:lnTo>
                <a:lnTo>
                  <a:pt x="53200" y="85007"/>
                </a:lnTo>
                <a:lnTo>
                  <a:pt x="57692" y="83341"/>
                </a:lnTo>
                <a:lnTo>
                  <a:pt x="62274" y="81278"/>
                </a:lnTo>
                <a:lnTo>
                  <a:pt x="66122" y="79903"/>
                </a:lnTo>
                <a:lnTo>
                  <a:pt x="69482" y="78986"/>
                </a:lnTo>
                <a:lnTo>
                  <a:pt x="72515" y="78375"/>
                </a:lnTo>
                <a:lnTo>
                  <a:pt x="76125" y="77015"/>
                </a:lnTo>
                <a:lnTo>
                  <a:pt x="80119" y="75155"/>
                </a:lnTo>
                <a:lnTo>
                  <a:pt x="84369" y="72963"/>
                </a:lnTo>
                <a:lnTo>
                  <a:pt x="87996" y="71503"/>
                </a:lnTo>
                <a:lnTo>
                  <a:pt x="91208" y="70528"/>
                </a:lnTo>
                <a:lnTo>
                  <a:pt x="94143" y="69879"/>
                </a:lnTo>
                <a:lnTo>
                  <a:pt x="96894" y="69446"/>
                </a:lnTo>
                <a:lnTo>
                  <a:pt x="99521" y="69157"/>
                </a:lnTo>
                <a:lnTo>
                  <a:pt x="107157" y="6858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3" name="SMARTInkAnnotation210"/>
          <p:cNvSpPr/>
          <p:nvPr/>
        </p:nvSpPr>
        <p:spPr>
          <a:xfrm>
            <a:off x="4093368" y="3849052"/>
            <a:ext cx="264320" cy="428626"/>
          </a:xfrm>
          <a:custGeom>
            <a:avLst/>
            <a:gdLst/>
            <a:ahLst/>
            <a:cxnLst/>
            <a:rect l="0" t="0" r="0" b="0"/>
            <a:pathLst>
              <a:path w="264320" h="428626">
                <a:moveTo>
                  <a:pt x="264319" y="0"/>
                </a:moveTo>
                <a:lnTo>
                  <a:pt x="258168" y="7381"/>
                </a:lnTo>
                <a:lnTo>
                  <a:pt x="257616" y="10583"/>
                </a:lnTo>
                <a:lnTo>
                  <a:pt x="257469" y="12770"/>
                </a:lnTo>
                <a:lnTo>
                  <a:pt x="256578" y="15181"/>
                </a:lnTo>
                <a:lnTo>
                  <a:pt x="249443" y="28434"/>
                </a:lnTo>
                <a:lnTo>
                  <a:pt x="244214" y="38355"/>
                </a:lnTo>
                <a:lnTo>
                  <a:pt x="236598" y="49114"/>
                </a:lnTo>
                <a:lnTo>
                  <a:pt x="230038" y="57706"/>
                </a:lnTo>
                <a:lnTo>
                  <a:pt x="222096" y="68510"/>
                </a:lnTo>
                <a:lnTo>
                  <a:pt x="207982" y="89186"/>
                </a:lnTo>
                <a:lnTo>
                  <a:pt x="200567" y="99463"/>
                </a:lnTo>
                <a:lnTo>
                  <a:pt x="193243" y="109171"/>
                </a:lnTo>
                <a:lnTo>
                  <a:pt x="185979" y="118501"/>
                </a:lnTo>
                <a:lnTo>
                  <a:pt x="179549" y="127578"/>
                </a:lnTo>
                <a:lnTo>
                  <a:pt x="173674" y="136487"/>
                </a:lnTo>
                <a:lnTo>
                  <a:pt x="168171" y="145284"/>
                </a:lnTo>
                <a:lnTo>
                  <a:pt x="157822" y="162678"/>
                </a:lnTo>
                <a:lnTo>
                  <a:pt x="152840" y="171317"/>
                </a:lnTo>
                <a:lnTo>
                  <a:pt x="122992" y="221080"/>
                </a:lnTo>
                <a:lnTo>
                  <a:pt x="117713" y="230254"/>
                </a:lnTo>
                <a:lnTo>
                  <a:pt x="111813" y="239228"/>
                </a:lnTo>
                <a:lnTo>
                  <a:pt x="105498" y="248068"/>
                </a:lnTo>
                <a:lnTo>
                  <a:pt x="98907" y="256819"/>
                </a:lnTo>
                <a:lnTo>
                  <a:pt x="92926" y="265510"/>
                </a:lnTo>
                <a:lnTo>
                  <a:pt x="87351" y="274162"/>
                </a:lnTo>
                <a:lnTo>
                  <a:pt x="57217" y="323053"/>
                </a:lnTo>
                <a:lnTo>
                  <a:pt x="46332" y="341699"/>
                </a:lnTo>
                <a:lnTo>
                  <a:pt x="41207" y="349720"/>
                </a:lnTo>
                <a:lnTo>
                  <a:pt x="36203" y="356971"/>
                </a:lnTo>
                <a:lnTo>
                  <a:pt x="31279" y="363711"/>
                </a:lnTo>
                <a:lnTo>
                  <a:pt x="23691" y="376280"/>
                </a:lnTo>
                <a:lnTo>
                  <a:pt x="17674" y="388216"/>
                </a:lnTo>
                <a:lnTo>
                  <a:pt x="12353" y="399870"/>
                </a:lnTo>
                <a:lnTo>
                  <a:pt x="9459" y="408860"/>
                </a:lnTo>
                <a:lnTo>
                  <a:pt x="8687" y="412591"/>
                </a:lnTo>
                <a:lnTo>
                  <a:pt x="5713" y="419277"/>
                </a:lnTo>
                <a:lnTo>
                  <a:pt x="0" y="42862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4" name="SMARTInkAnnotation211"/>
          <p:cNvSpPr/>
          <p:nvPr/>
        </p:nvSpPr>
        <p:spPr>
          <a:xfrm>
            <a:off x="4279214" y="4038943"/>
            <a:ext cx="142768" cy="161430"/>
          </a:xfrm>
          <a:custGeom>
            <a:avLst/>
            <a:gdLst/>
            <a:ahLst/>
            <a:cxnLst/>
            <a:rect l="0" t="0" r="0" b="0"/>
            <a:pathLst>
              <a:path w="142768" h="161430">
                <a:moveTo>
                  <a:pt x="78473" y="15849"/>
                </a:moveTo>
                <a:lnTo>
                  <a:pt x="74681" y="15849"/>
                </a:lnTo>
                <a:lnTo>
                  <a:pt x="73563" y="14896"/>
                </a:lnTo>
                <a:lnTo>
                  <a:pt x="72819" y="13309"/>
                </a:lnTo>
                <a:lnTo>
                  <a:pt x="72322" y="11298"/>
                </a:lnTo>
                <a:lnTo>
                  <a:pt x="71197" y="9958"/>
                </a:lnTo>
                <a:lnTo>
                  <a:pt x="69654" y="9064"/>
                </a:lnTo>
                <a:lnTo>
                  <a:pt x="67831" y="8468"/>
                </a:lnTo>
                <a:lnTo>
                  <a:pt x="63689" y="5266"/>
                </a:lnTo>
                <a:lnTo>
                  <a:pt x="61473" y="3079"/>
                </a:lnTo>
                <a:lnTo>
                  <a:pt x="59202" y="1620"/>
                </a:lnTo>
                <a:lnTo>
                  <a:pt x="56895" y="648"/>
                </a:lnTo>
                <a:lnTo>
                  <a:pt x="54562" y="0"/>
                </a:lnTo>
                <a:lnTo>
                  <a:pt x="52214" y="521"/>
                </a:lnTo>
                <a:lnTo>
                  <a:pt x="49855" y="1820"/>
                </a:lnTo>
                <a:lnTo>
                  <a:pt x="47488" y="3639"/>
                </a:lnTo>
                <a:lnTo>
                  <a:pt x="45116" y="4852"/>
                </a:lnTo>
                <a:lnTo>
                  <a:pt x="42741" y="5660"/>
                </a:lnTo>
                <a:lnTo>
                  <a:pt x="40364" y="6199"/>
                </a:lnTo>
                <a:lnTo>
                  <a:pt x="37193" y="7511"/>
                </a:lnTo>
                <a:lnTo>
                  <a:pt x="33490" y="9337"/>
                </a:lnTo>
                <a:lnTo>
                  <a:pt x="29434" y="11508"/>
                </a:lnTo>
                <a:lnTo>
                  <a:pt x="25143" y="14860"/>
                </a:lnTo>
                <a:lnTo>
                  <a:pt x="20695" y="19000"/>
                </a:lnTo>
                <a:lnTo>
                  <a:pt x="16142" y="23664"/>
                </a:lnTo>
                <a:lnTo>
                  <a:pt x="13106" y="27727"/>
                </a:lnTo>
                <a:lnTo>
                  <a:pt x="11083" y="31388"/>
                </a:lnTo>
                <a:lnTo>
                  <a:pt x="9734" y="34781"/>
                </a:lnTo>
                <a:lnTo>
                  <a:pt x="8040" y="37995"/>
                </a:lnTo>
                <a:lnTo>
                  <a:pt x="6118" y="41091"/>
                </a:lnTo>
                <a:lnTo>
                  <a:pt x="4043" y="44107"/>
                </a:lnTo>
                <a:lnTo>
                  <a:pt x="2659" y="48023"/>
                </a:lnTo>
                <a:lnTo>
                  <a:pt x="1737" y="52538"/>
                </a:lnTo>
                <a:lnTo>
                  <a:pt x="1122" y="57453"/>
                </a:lnTo>
                <a:lnTo>
                  <a:pt x="712" y="61683"/>
                </a:lnTo>
                <a:lnTo>
                  <a:pt x="439" y="65455"/>
                </a:lnTo>
                <a:lnTo>
                  <a:pt x="256" y="68922"/>
                </a:lnTo>
                <a:lnTo>
                  <a:pt x="54" y="82935"/>
                </a:lnTo>
                <a:lnTo>
                  <a:pt x="0" y="92005"/>
                </a:lnTo>
                <a:lnTo>
                  <a:pt x="758" y="99005"/>
                </a:lnTo>
                <a:lnTo>
                  <a:pt x="2057" y="104624"/>
                </a:lnTo>
                <a:lnTo>
                  <a:pt x="3716" y="109322"/>
                </a:lnTo>
                <a:lnTo>
                  <a:pt x="5616" y="114360"/>
                </a:lnTo>
                <a:lnTo>
                  <a:pt x="9844" y="125036"/>
                </a:lnTo>
                <a:lnTo>
                  <a:pt x="12877" y="129598"/>
                </a:lnTo>
                <a:lnTo>
                  <a:pt x="16486" y="133592"/>
                </a:lnTo>
                <a:lnTo>
                  <a:pt x="20480" y="137207"/>
                </a:lnTo>
                <a:lnTo>
                  <a:pt x="24730" y="140569"/>
                </a:lnTo>
                <a:lnTo>
                  <a:pt x="29150" y="143763"/>
                </a:lnTo>
                <a:lnTo>
                  <a:pt x="33685" y="146845"/>
                </a:lnTo>
                <a:lnTo>
                  <a:pt x="37502" y="149852"/>
                </a:lnTo>
                <a:lnTo>
                  <a:pt x="40840" y="152810"/>
                </a:lnTo>
                <a:lnTo>
                  <a:pt x="43860" y="155733"/>
                </a:lnTo>
                <a:lnTo>
                  <a:pt x="48253" y="157683"/>
                </a:lnTo>
                <a:lnTo>
                  <a:pt x="53564" y="158982"/>
                </a:lnTo>
                <a:lnTo>
                  <a:pt x="59486" y="159849"/>
                </a:lnTo>
                <a:lnTo>
                  <a:pt x="65021" y="160427"/>
                </a:lnTo>
                <a:lnTo>
                  <a:pt x="70299" y="160811"/>
                </a:lnTo>
                <a:lnTo>
                  <a:pt x="80396" y="161239"/>
                </a:lnTo>
                <a:lnTo>
                  <a:pt x="90176" y="161429"/>
                </a:lnTo>
                <a:lnTo>
                  <a:pt x="95006" y="160527"/>
                </a:lnTo>
                <a:lnTo>
                  <a:pt x="99814" y="158974"/>
                </a:lnTo>
                <a:lnTo>
                  <a:pt x="104607" y="156985"/>
                </a:lnTo>
                <a:lnTo>
                  <a:pt x="109389" y="154708"/>
                </a:lnTo>
                <a:lnTo>
                  <a:pt x="114165" y="152236"/>
                </a:lnTo>
                <a:lnTo>
                  <a:pt x="118936" y="149636"/>
                </a:lnTo>
                <a:lnTo>
                  <a:pt x="122911" y="146951"/>
                </a:lnTo>
                <a:lnTo>
                  <a:pt x="126355" y="144207"/>
                </a:lnTo>
                <a:lnTo>
                  <a:pt x="129444" y="141427"/>
                </a:lnTo>
                <a:lnTo>
                  <a:pt x="132298" y="139572"/>
                </a:lnTo>
                <a:lnTo>
                  <a:pt x="134994" y="138336"/>
                </a:lnTo>
                <a:lnTo>
                  <a:pt x="137585" y="137512"/>
                </a:lnTo>
                <a:lnTo>
                  <a:pt x="139312" y="136011"/>
                </a:lnTo>
                <a:lnTo>
                  <a:pt x="140464" y="134056"/>
                </a:lnTo>
                <a:lnTo>
                  <a:pt x="142767" y="12729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5" name="SMARTInkAnnotation212"/>
          <p:cNvSpPr/>
          <p:nvPr/>
        </p:nvSpPr>
        <p:spPr>
          <a:xfrm>
            <a:off x="4421981" y="3904190"/>
            <a:ext cx="100013" cy="142031"/>
          </a:xfrm>
          <a:custGeom>
            <a:avLst/>
            <a:gdLst/>
            <a:ahLst/>
            <a:cxnLst/>
            <a:rect l="0" t="0" r="0" b="0"/>
            <a:pathLst>
              <a:path w="100013" h="142031">
                <a:moveTo>
                  <a:pt x="0" y="13442"/>
                </a:moveTo>
                <a:lnTo>
                  <a:pt x="6849" y="5222"/>
                </a:lnTo>
                <a:lnTo>
                  <a:pt x="11246" y="2487"/>
                </a:lnTo>
                <a:lnTo>
                  <a:pt x="14641" y="423"/>
                </a:lnTo>
                <a:lnTo>
                  <a:pt x="16904" y="0"/>
                </a:lnTo>
                <a:lnTo>
                  <a:pt x="18413" y="671"/>
                </a:lnTo>
                <a:lnTo>
                  <a:pt x="19419" y="2070"/>
                </a:lnTo>
                <a:lnTo>
                  <a:pt x="20884" y="3004"/>
                </a:lnTo>
                <a:lnTo>
                  <a:pt x="22653" y="3625"/>
                </a:lnTo>
                <a:lnTo>
                  <a:pt x="24627" y="4040"/>
                </a:lnTo>
                <a:lnTo>
                  <a:pt x="26737" y="5269"/>
                </a:lnTo>
                <a:lnTo>
                  <a:pt x="28937" y="7041"/>
                </a:lnTo>
                <a:lnTo>
                  <a:pt x="31197" y="9175"/>
                </a:lnTo>
                <a:lnTo>
                  <a:pt x="33498" y="10597"/>
                </a:lnTo>
                <a:lnTo>
                  <a:pt x="35825" y="11545"/>
                </a:lnTo>
                <a:lnTo>
                  <a:pt x="38172" y="12177"/>
                </a:lnTo>
                <a:lnTo>
                  <a:pt x="41323" y="13551"/>
                </a:lnTo>
                <a:lnTo>
                  <a:pt x="45011" y="15420"/>
                </a:lnTo>
                <a:lnTo>
                  <a:pt x="49056" y="17618"/>
                </a:lnTo>
                <a:lnTo>
                  <a:pt x="51755" y="20036"/>
                </a:lnTo>
                <a:lnTo>
                  <a:pt x="53553" y="22600"/>
                </a:lnTo>
                <a:lnTo>
                  <a:pt x="54752" y="25263"/>
                </a:lnTo>
                <a:lnTo>
                  <a:pt x="55551" y="27990"/>
                </a:lnTo>
                <a:lnTo>
                  <a:pt x="56084" y="30761"/>
                </a:lnTo>
                <a:lnTo>
                  <a:pt x="56439" y="33560"/>
                </a:lnTo>
                <a:lnTo>
                  <a:pt x="56676" y="36379"/>
                </a:lnTo>
                <a:lnTo>
                  <a:pt x="56834" y="39211"/>
                </a:lnTo>
                <a:lnTo>
                  <a:pt x="56939" y="42051"/>
                </a:lnTo>
                <a:lnTo>
                  <a:pt x="56216" y="44898"/>
                </a:lnTo>
                <a:lnTo>
                  <a:pt x="54940" y="47747"/>
                </a:lnTo>
                <a:lnTo>
                  <a:pt x="53295" y="50600"/>
                </a:lnTo>
                <a:lnTo>
                  <a:pt x="51404" y="53454"/>
                </a:lnTo>
                <a:lnTo>
                  <a:pt x="49351" y="56309"/>
                </a:lnTo>
                <a:lnTo>
                  <a:pt x="44144" y="63185"/>
                </a:lnTo>
                <a:lnTo>
                  <a:pt x="42129" y="64701"/>
                </a:lnTo>
                <a:lnTo>
                  <a:pt x="39199" y="66665"/>
                </a:lnTo>
                <a:lnTo>
                  <a:pt x="35657" y="68926"/>
                </a:lnTo>
                <a:lnTo>
                  <a:pt x="32503" y="71387"/>
                </a:lnTo>
                <a:lnTo>
                  <a:pt x="29606" y="73979"/>
                </a:lnTo>
                <a:lnTo>
                  <a:pt x="26881" y="76660"/>
                </a:lnTo>
                <a:lnTo>
                  <a:pt x="24271" y="79400"/>
                </a:lnTo>
                <a:lnTo>
                  <a:pt x="21736" y="82179"/>
                </a:lnTo>
                <a:lnTo>
                  <a:pt x="19254" y="84984"/>
                </a:lnTo>
                <a:lnTo>
                  <a:pt x="16804" y="86855"/>
                </a:lnTo>
                <a:lnTo>
                  <a:pt x="14378" y="88101"/>
                </a:lnTo>
                <a:lnTo>
                  <a:pt x="11966" y="88932"/>
                </a:lnTo>
                <a:lnTo>
                  <a:pt x="10359" y="90439"/>
                </a:lnTo>
                <a:lnTo>
                  <a:pt x="9287" y="92396"/>
                </a:lnTo>
                <a:lnTo>
                  <a:pt x="8573" y="94653"/>
                </a:lnTo>
                <a:lnTo>
                  <a:pt x="7302" y="96158"/>
                </a:lnTo>
                <a:lnTo>
                  <a:pt x="5662" y="97161"/>
                </a:lnTo>
                <a:lnTo>
                  <a:pt x="3775" y="97830"/>
                </a:lnTo>
                <a:lnTo>
                  <a:pt x="2517" y="99228"/>
                </a:lnTo>
                <a:lnTo>
                  <a:pt x="1677" y="101113"/>
                </a:lnTo>
                <a:lnTo>
                  <a:pt x="98" y="107351"/>
                </a:lnTo>
                <a:lnTo>
                  <a:pt x="2160" y="107567"/>
                </a:lnTo>
                <a:lnTo>
                  <a:pt x="3821" y="107624"/>
                </a:lnTo>
                <a:lnTo>
                  <a:pt x="4928" y="108615"/>
                </a:lnTo>
                <a:lnTo>
                  <a:pt x="5667" y="110228"/>
                </a:lnTo>
                <a:lnTo>
                  <a:pt x="6159" y="112256"/>
                </a:lnTo>
                <a:lnTo>
                  <a:pt x="8075" y="113608"/>
                </a:lnTo>
                <a:lnTo>
                  <a:pt x="10939" y="114510"/>
                </a:lnTo>
                <a:lnTo>
                  <a:pt x="14437" y="115110"/>
                </a:lnTo>
                <a:lnTo>
                  <a:pt x="17561" y="115511"/>
                </a:lnTo>
                <a:lnTo>
                  <a:pt x="20439" y="115778"/>
                </a:lnTo>
                <a:lnTo>
                  <a:pt x="23151" y="115956"/>
                </a:lnTo>
                <a:lnTo>
                  <a:pt x="30398" y="116154"/>
                </a:lnTo>
                <a:lnTo>
                  <a:pt x="34553" y="116207"/>
                </a:lnTo>
                <a:lnTo>
                  <a:pt x="38910" y="117194"/>
                </a:lnTo>
                <a:lnTo>
                  <a:pt x="43403" y="118805"/>
                </a:lnTo>
                <a:lnTo>
                  <a:pt x="47985" y="120832"/>
                </a:lnTo>
                <a:lnTo>
                  <a:pt x="53421" y="122183"/>
                </a:lnTo>
                <a:lnTo>
                  <a:pt x="59426" y="123083"/>
                </a:lnTo>
                <a:lnTo>
                  <a:pt x="65811" y="123684"/>
                </a:lnTo>
                <a:lnTo>
                  <a:pt x="70862" y="125036"/>
                </a:lnTo>
                <a:lnTo>
                  <a:pt x="75022" y="126891"/>
                </a:lnTo>
                <a:lnTo>
                  <a:pt x="100012" y="14203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7" name="Obdélník 86"/>
          <p:cNvSpPr/>
          <p:nvPr/>
        </p:nvSpPr>
        <p:spPr>
          <a:xfrm>
            <a:off x="4642992" y="3861048"/>
            <a:ext cx="450100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000" dirty="0" smtClean="0"/>
              <a:t>ARIMASEN, </a:t>
            </a:r>
            <a:r>
              <a:rPr lang="cs-CZ" sz="1000" dirty="0" err="1" smtClean="0"/>
              <a:t>Neil</a:t>
            </a:r>
            <a:r>
              <a:rPr lang="cs-CZ" sz="1000" dirty="0" smtClean="0"/>
              <a:t>. </a:t>
            </a:r>
            <a:r>
              <a:rPr lang="en-US" sz="1000" dirty="0" smtClean="0"/>
              <a:t>[cit. </a:t>
            </a:r>
            <a:r>
              <a:rPr lang="en-US" sz="1000" dirty="0" smtClean="0"/>
              <a:t>2012</a:t>
            </a:r>
            <a:r>
              <a:rPr lang="cs-CZ" sz="1000" dirty="0" smtClean="0"/>
              <a:t>-12-04</a:t>
            </a:r>
            <a:r>
              <a:rPr lang="en-US" sz="1000" dirty="0" smtClean="0"/>
              <a:t>]</a:t>
            </a:r>
            <a:r>
              <a:rPr lang="cs-CZ" sz="1000" dirty="0" smtClean="0"/>
              <a:t>. Dostupný pod licencí </a:t>
            </a:r>
            <a:r>
              <a:rPr lang="cs-CZ" sz="1000" dirty="0" err="1" smtClean="0"/>
              <a:t>Creative</a:t>
            </a:r>
            <a:r>
              <a:rPr lang="cs-CZ" sz="1000" dirty="0" smtClean="0"/>
              <a:t> </a:t>
            </a:r>
            <a:r>
              <a:rPr lang="cs-CZ" sz="1000" dirty="0" err="1" smtClean="0"/>
              <a:t>Commons</a:t>
            </a:r>
            <a:r>
              <a:rPr lang="cs-CZ" sz="1000" dirty="0" smtClean="0"/>
              <a:t> na WWW: &lt;http://upload.wikimedia.org/wikipedia/commons/8/83/Hukum-coulomb.png&gt;</a:t>
            </a:r>
            <a:endParaRPr lang="cs-CZ" sz="1000" dirty="0" smtClean="0"/>
          </a:p>
        </p:txBody>
      </p:sp>
      <p:sp>
        <p:nvSpPr>
          <p:cNvPr id="86" name="TextovéPole 6"/>
          <p:cNvSpPr txBox="1"/>
          <p:nvPr/>
        </p:nvSpPr>
        <p:spPr>
          <a:xfrm>
            <a:off x="3059832" y="5013176"/>
            <a:ext cx="5688632" cy="52322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2800" dirty="0" smtClean="0"/>
              <a:t>Pamatujte!</a:t>
            </a:r>
            <a:endParaRPr lang="cs-CZ" sz="28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0" y="0"/>
            <a:ext cx="9143999" cy="4509119"/>
          </a:xfrm>
          <a:solidFill>
            <a:schemeClr val="bg1"/>
          </a:solidFill>
        </p:spPr>
        <p:txBody>
          <a:bodyPr/>
          <a:lstStyle/>
          <a:p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5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cs-CZ" sz="3600" dirty="0" smtClean="0"/>
              <a:t>Coulombův zákon - úloha</a:t>
            </a:r>
            <a:endParaRPr lang="cs-CZ" sz="36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395536" y="980728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Určete, jak velkou silou na sebe působí dva bodové náboje </a:t>
            </a:r>
            <a:br>
              <a:rPr lang="cs-CZ" sz="2400" dirty="0" smtClean="0"/>
            </a:br>
            <a:r>
              <a:rPr lang="cs-CZ" sz="2400" dirty="0" smtClean="0"/>
              <a:t>o velikosti 10 </a:t>
            </a:r>
            <a:r>
              <a:rPr lang="el-GR" sz="2400" dirty="0" smtClean="0">
                <a:latin typeface="Arial"/>
                <a:cs typeface="Arial"/>
              </a:rPr>
              <a:t>μ</a:t>
            </a:r>
            <a:r>
              <a:rPr lang="cs-CZ" sz="2400" dirty="0" smtClean="0">
                <a:latin typeface="Arial"/>
                <a:cs typeface="Arial"/>
              </a:rPr>
              <a:t>C a 0,1 </a:t>
            </a:r>
            <a:r>
              <a:rPr lang="cs-CZ" sz="2400" dirty="0" err="1" smtClean="0">
                <a:latin typeface="Arial"/>
                <a:cs typeface="Arial"/>
              </a:rPr>
              <a:t>mC</a:t>
            </a:r>
            <a:r>
              <a:rPr lang="cs-CZ" sz="2400" dirty="0" smtClean="0">
                <a:latin typeface="Arial"/>
                <a:cs typeface="Arial"/>
              </a:rPr>
              <a:t>, jestliže jsou od sebe ve vakuu vzdáleny 50 cm. </a:t>
            </a:r>
            <a:r>
              <a:rPr lang="cs-CZ" sz="2400" dirty="0" smtClean="0"/>
              <a:t> </a:t>
            </a:r>
            <a:endParaRPr lang="cs-CZ" sz="24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2843808" y="4221088"/>
            <a:ext cx="6300192" cy="23083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7" name="SMARTInkAnnotation0"/>
          <p:cNvSpPr/>
          <p:nvPr/>
        </p:nvSpPr>
        <p:spPr>
          <a:xfrm>
            <a:off x="1278731" y="2357587"/>
            <a:ext cx="168142" cy="312986"/>
          </a:xfrm>
          <a:custGeom>
            <a:avLst/>
            <a:gdLst/>
            <a:ahLst/>
            <a:cxnLst/>
            <a:rect l="0" t="0" r="0" b="0"/>
            <a:pathLst>
              <a:path w="168142" h="312986">
                <a:moveTo>
                  <a:pt x="35719" y="34140"/>
                </a:moveTo>
                <a:lnTo>
                  <a:pt x="35719" y="25920"/>
                </a:lnTo>
                <a:lnTo>
                  <a:pt x="35719" y="45728"/>
                </a:lnTo>
                <a:lnTo>
                  <a:pt x="33602" y="53895"/>
                </a:lnTo>
                <a:lnTo>
                  <a:pt x="30809" y="62923"/>
                </a:lnTo>
                <a:lnTo>
                  <a:pt x="29568" y="70110"/>
                </a:lnTo>
                <a:lnTo>
                  <a:pt x="29016" y="79019"/>
                </a:lnTo>
                <a:lnTo>
                  <a:pt x="28869" y="84062"/>
                </a:lnTo>
                <a:lnTo>
                  <a:pt x="27977" y="89329"/>
                </a:lnTo>
                <a:lnTo>
                  <a:pt x="26589" y="94745"/>
                </a:lnTo>
                <a:lnTo>
                  <a:pt x="24870" y="100261"/>
                </a:lnTo>
                <a:lnTo>
                  <a:pt x="23723" y="106796"/>
                </a:lnTo>
                <a:lnTo>
                  <a:pt x="22959" y="114010"/>
                </a:lnTo>
                <a:lnTo>
                  <a:pt x="22450" y="121676"/>
                </a:lnTo>
                <a:lnTo>
                  <a:pt x="21317" y="128693"/>
                </a:lnTo>
                <a:lnTo>
                  <a:pt x="19767" y="135275"/>
                </a:lnTo>
                <a:lnTo>
                  <a:pt x="17941" y="141568"/>
                </a:lnTo>
                <a:lnTo>
                  <a:pt x="16723" y="147669"/>
                </a:lnTo>
                <a:lnTo>
                  <a:pt x="15911" y="153641"/>
                </a:lnTo>
                <a:lnTo>
                  <a:pt x="15370" y="159527"/>
                </a:lnTo>
                <a:lnTo>
                  <a:pt x="15009" y="166309"/>
                </a:lnTo>
                <a:lnTo>
                  <a:pt x="14768" y="173688"/>
                </a:lnTo>
                <a:lnTo>
                  <a:pt x="14430" y="195185"/>
                </a:lnTo>
                <a:lnTo>
                  <a:pt x="14316" y="224066"/>
                </a:lnTo>
                <a:lnTo>
                  <a:pt x="15100" y="231243"/>
                </a:lnTo>
                <a:lnTo>
                  <a:pt x="16417" y="237932"/>
                </a:lnTo>
                <a:lnTo>
                  <a:pt x="18088" y="244296"/>
                </a:lnTo>
                <a:lnTo>
                  <a:pt x="19996" y="250444"/>
                </a:lnTo>
                <a:lnTo>
                  <a:pt x="22062" y="256448"/>
                </a:lnTo>
                <a:lnTo>
                  <a:pt x="24233" y="262355"/>
                </a:lnTo>
                <a:lnTo>
                  <a:pt x="26645" y="271459"/>
                </a:lnTo>
                <a:lnTo>
                  <a:pt x="27288" y="275220"/>
                </a:lnTo>
                <a:lnTo>
                  <a:pt x="32237" y="284479"/>
                </a:lnTo>
                <a:lnTo>
                  <a:pt x="35778" y="289615"/>
                </a:lnTo>
                <a:lnTo>
                  <a:pt x="38933" y="293992"/>
                </a:lnTo>
                <a:lnTo>
                  <a:pt x="41831" y="297862"/>
                </a:lnTo>
                <a:lnTo>
                  <a:pt x="44556" y="301395"/>
                </a:lnTo>
                <a:lnTo>
                  <a:pt x="47166" y="303750"/>
                </a:lnTo>
                <a:lnTo>
                  <a:pt x="52183" y="306367"/>
                </a:lnTo>
                <a:lnTo>
                  <a:pt x="55427" y="308017"/>
                </a:lnTo>
                <a:lnTo>
                  <a:pt x="63263" y="312391"/>
                </a:lnTo>
                <a:lnTo>
                  <a:pt x="68369" y="312985"/>
                </a:lnTo>
                <a:lnTo>
                  <a:pt x="74155" y="312429"/>
                </a:lnTo>
                <a:lnTo>
                  <a:pt x="80393" y="311106"/>
                </a:lnTo>
                <a:lnTo>
                  <a:pt x="85345" y="309272"/>
                </a:lnTo>
                <a:lnTo>
                  <a:pt x="89440" y="307096"/>
                </a:lnTo>
                <a:lnTo>
                  <a:pt x="92964" y="304693"/>
                </a:lnTo>
                <a:lnTo>
                  <a:pt x="101113" y="299483"/>
                </a:lnTo>
                <a:lnTo>
                  <a:pt x="105509" y="296760"/>
                </a:lnTo>
                <a:lnTo>
                  <a:pt x="109233" y="293993"/>
                </a:lnTo>
                <a:lnTo>
                  <a:pt x="112510" y="291195"/>
                </a:lnTo>
                <a:lnTo>
                  <a:pt x="115487" y="288378"/>
                </a:lnTo>
                <a:lnTo>
                  <a:pt x="119060" y="284594"/>
                </a:lnTo>
                <a:lnTo>
                  <a:pt x="127264" y="275311"/>
                </a:lnTo>
                <a:lnTo>
                  <a:pt x="130880" y="270168"/>
                </a:lnTo>
                <a:lnTo>
                  <a:pt x="134085" y="264834"/>
                </a:lnTo>
                <a:lnTo>
                  <a:pt x="137015" y="259374"/>
                </a:lnTo>
                <a:lnTo>
                  <a:pt x="139762" y="254781"/>
                </a:lnTo>
                <a:lnTo>
                  <a:pt x="144931" y="247138"/>
                </a:lnTo>
                <a:lnTo>
                  <a:pt x="147421" y="241861"/>
                </a:lnTo>
                <a:lnTo>
                  <a:pt x="149874" y="235486"/>
                </a:lnTo>
                <a:lnTo>
                  <a:pt x="152303" y="228378"/>
                </a:lnTo>
                <a:lnTo>
                  <a:pt x="154717" y="221734"/>
                </a:lnTo>
                <a:lnTo>
                  <a:pt x="159515" y="209273"/>
                </a:lnTo>
                <a:lnTo>
                  <a:pt x="161112" y="203283"/>
                </a:lnTo>
                <a:lnTo>
                  <a:pt x="162177" y="197384"/>
                </a:lnTo>
                <a:lnTo>
                  <a:pt x="162886" y="191547"/>
                </a:lnTo>
                <a:lnTo>
                  <a:pt x="164153" y="185751"/>
                </a:lnTo>
                <a:lnTo>
                  <a:pt x="165792" y="179981"/>
                </a:lnTo>
                <a:lnTo>
                  <a:pt x="167678" y="174230"/>
                </a:lnTo>
                <a:lnTo>
                  <a:pt x="168141" y="165633"/>
                </a:lnTo>
                <a:lnTo>
                  <a:pt x="167657" y="155140"/>
                </a:lnTo>
                <a:lnTo>
                  <a:pt x="166540" y="143382"/>
                </a:lnTo>
                <a:lnTo>
                  <a:pt x="165795" y="133638"/>
                </a:lnTo>
                <a:lnTo>
                  <a:pt x="165299" y="125237"/>
                </a:lnTo>
                <a:lnTo>
                  <a:pt x="164968" y="117731"/>
                </a:lnTo>
                <a:lnTo>
                  <a:pt x="163954" y="111775"/>
                </a:lnTo>
                <a:lnTo>
                  <a:pt x="160710" y="102617"/>
                </a:lnTo>
                <a:lnTo>
                  <a:pt x="159527" y="97889"/>
                </a:lnTo>
                <a:lnTo>
                  <a:pt x="158739" y="92832"/>
                </a:lnTo>
                <a:lnTo>
                  <a:pt x="158213" y="87555"/>
                </a:lnTo>
                <a:lnTo>
                  <a:pt x="157069" y="82133"/>
                </a:lnTo>
                <a:lnTo>
                  <a:pt x="155513" y="76613"/>
                </a:lnTo>
                <a:lnTo>
                  <a:pt x="153681" y="71028"/>
                </a:lnTo>
                <a:lnTo>
                  <a:pt x="149530" y="62282"/>
                </a:lnTo>
                <a:lnTo>
                  <a:pt x="145039" y="54268"/>
                </a:lnTo>
                <a:lnTo>
                  <a:pt x="142730" y="49463"/>
                </a:lnTo>
                <a:lnTo>
                  <a:pt x="138048" y="39998"/>
                </a:lnTo>
                <a:lnTo>
                  <a:pt x="133321" y="32616"/>
                </a:lnTo>
                <a:lnTo>
                  <a:pt x="128575" y="26160"/>
                </a:lnTo>
                <a:lnTo>
                  <a:pt x="123819" y="20116"/>
                </a:lnTo>
                <a:lnTo>
                  <a:pt x="111918" y="5600"/>
                </a:lnTo>
                <a:lnTo>
                  <a:pt x="109537" y="3683"/>
                </a:lnTo>
                <a:lnTo>
                  <a:pt x="104775" y="1554"/>
                </a:lnTo>
                <a:lnTo>
                  <a:pt x="101600" y="986"/>
                </a:lnTo>
                <a:lnTo>
                  <a:pt x="97896" y="607"/>
                </a:lnTo>
                <a:lnTo>
                  <a:pt x="90340" y="186"/>
                </a:lnTo>
                <a:lnTo>
                  <a:pt x="84336" y="0"/>
                </a:lnTo>
                <a:lnTo>
                  <a:pt x="81624" y="902"/>
                </a:lnTo>
                <a:lnTo>
                  <a:pt x="76494" y="4445"/>
                </a:lnTo>
                <a:lnTo>
                  <a:pt x="71568" y="6655"/>
                </a:lnTo>
                <a:lnTo>
                  <a:pt x="69143" y="7244"/>
                </a:lnTo>
                <a:lnTo>
                  <a:pt x="64332" y="10439"/>
                </a:lnTo>
                <a:lnTo>
                  <a:pt x="61938" y="12624"/>
                </a:lnTo>
                <a:lnTo>
                  <a:pt x="57161" y="20132"/>
                </a:lnTo>
                <a:lnTo>
                  <a:pt x="52392" y="29819"/>
                </a:lnTo>
                <a:lnTo>
                  <a:pt x="47627" y="40475"/>
                </a:lnTo>
                <a:lnTo>
                  <a:pt x="44451" y="45031"/>
                </a:lnTo>
                <a:lnTo>
                  <a:pt x="40746" y="49020"/>
                </a:lnTo>
                <a:lnTo>
                  <a:pt x="36689" y="52633"/>
                </a:lnTo>
                <a:lnTo>
                  <a:pt x="33191" y="56946"/>
                </a:lnTo>
                <a:lnTo>
                  <a:pt x="30065" y="61726"/>
                </a:lnTo>
                <a:lnTo>
                  <a:pt x="27187" y="66818"/>
                </a:lnTo>
                <a:lnTo>
                  <a:pt x="23680" y="74976"/>
                </a:lnTo>
                <a:lnTo>
                  <a:pt x="19756" y="85176"/>
                </a:lnTo>
                <a:lnTo>
                  <a:pt x="15552" y="96739"/>
                </a:lnTo>
                <a:lnTo>
                  <a:pt x="12749" y="106353"/>
                </a:lnTo>
                <a:lnTo>
                  <a:pt x="10880" y="114667"/>
                </a:lnTo>
                <a:lnTo>
                  <a:pt x="9635" y="122115"/>
                </a:lnTo>
                <a:lnTo>
                  <a:pt x="8011" y="129937"/>
                </a:lnTo>
                <a:lnTo>
                  <a:pt x="6134" y="138010"/>
                </a:lnTo>
                <a:lnTo>
                  <a:pt x="4089" y="146249"/>
                </a:lnTo>
                <a:lnTo>
                  <a:pt x="2726" y="153647"/>
                </a:lnTo>
                <a:lnTo>
                  <a:pt x="1817" y="160484"/>
                </a:lnTo>
                <a:lnTo>
                  <a:pt x="1212" y="166947"/>
                </a:lnTo>
                <a:lnTo>
                  <a:pt x="807" y="173160"/>
                </a:lnTo>
                <a:lnTo>
                  <a:pt x="538" y="179208"/>
                </a:lnTo>
                <a:lnTo>
                  <a:pt x="0" y="19701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SMARTInkAnnotation1"/>
          <p:cNvSpPr/>
          <p:nvPr/>
        </p:nvSpPr>
        <p:spPr>
          <a:xfrm>
            <a:off x="1378743" y="2648902"/>
            <a:ext cx="64295" cy="111444"/>
          </a:xfrm>
          <a:custGeom>
            <a:avLst/>
            <a:gdLst/>
            <a:ahLst/>
            <a:cxnLst/>
            <a:rect l="0" t="0" r="0" b="0"/>
            <a:pathLst>
              <a:path w="64295" h="111444">
                <a:moveTo>
                  <a:pt x="0" y="0"/>
                </a:moveTo>
                <a:lnTo>
                  <a:pt x="0" y="4551"/>
                </a:lnTo>
                <a:lnTo>
                  <a:pt x="794" y="5891"/>
                </a:lnTo>
                <a:lnTo>
                  <a:pt x="2117" y="6785"/>
                </a:lnTo>
                <a:lnTo>
                  <a:pt x="3793" y="7381"/>
                </a:lnTo>
                <a:lnTo>
                  <a:pt x="4910" y="8731"/>
                </a:lnTo>
                <a:lnTo>
                  <a:pt x="5655" y="10583"/>
                </a:lnTo>
                <a:lnTo>
                  <a:pt x="6151" y="12770"/>
                </a:lnTo>
                <a:lnTo>
                  <a:pt x="7276" y="15181"/>
                </a:lnTo>
                <a:lnTo>
                  <a:pt x="8819" y="17741"/>
                </a:lnTo>
                <a:lnTo>
                  <a:pt x="10642" y="20400"/>
                </a:lnTo>
                <a:lnTo>
                  <a:pt x="11857" y="23125"/>
                </a:lnTo>
                <a:lnTo>
                  <a:pt x="12668" y="25894"/>
                </a:lnTo>
                <a:lnTo>
                  <a:pt x="13208" y="28693"/>
                </a:lnTo>
                <a:lnTo>
                  <a:pt x="14361" y="32463"/>
                </a:lnTo>
                <a:lnTo>
                  <a:pt x="15924" y="36882"/>
                </a:lnTo>
                <a:lnTo>
                  <a:pt x="17760" y="41733"/>
                </a:lnTo>
                <a:lnTo>
                  <a:pt x="19778" y="45920"/>
                </a:lnTo>
                <a:lnTo>
                  <a:pt x="21916" y="49663"/>
                </a:lnTo>
                <a:lnTo>
                  <a:pt x="24136" y="53111"/>
                </a:lnTo>
                <a:lnTo>
                  <a:pt x="26409" y="56362"/>
                </a:lnTo>
                <a:lnTo>
                  <a:pt x="28719" y="59483"/>
                </a:lnTo>
                <a:lnTo>
                  <a:pt x="31052" y="62515"/>
                </a:lnTo>
                <a:lnTo>
                  <a:pt x="41921" y="75885"/>
                </a:lnTo>
                <a:lnTo>
                  <a:pt x="44616" y="80117"/>
                </a:lnTo>
                <a:lnTo>
                  <a:pt x="46413" y="83892"/>
                </a:lnTo>
                <a:lnTo>
                  <a:pt x="47611" y="87360"/>
                </a:lnTo>
                <a:lnTo>
                  <a:pt x="49203" y="90625"/>
                </a:lnTo>
                <a:lnTo>
                  <a:pt x="51058" y="93755"/>
                </a:lnTo>
                <a:lnTo>
                  <a:pt x="53089" y="96793"/>
                </a:lnTo>
                <a:lnTo>
                  <a:pt x="55236" y="99771"/>
                </a:lnTo>
                <a:lnTo>
                  <a:pt x="57462" y="102709"/>
                </a:lnTo>
                <a:lnTo>
                  <a:pt x="64294" y="1114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SMARTInkAnnotation2"/>
          <p:cNvSpPr/>
          <p:nvPr/>
        </p:nvSpPr>
        <p:spPr>
          <a:xfrm>
            <a:off x="1535906" y="2635511"/>
            <a:ext cx="78580" cy="330575"/>
          </a:xfrm>
          <a:custGeom>
            <a:avLst/>
            <a:gdLst/>
            <a:ahLst/>
            <a:cxnLst/>
            <a:rect l="0" t="0" r="0" b="0"/>
            <a:pathLst>
              <a:path w="78580" h="330575">
                <a:moveTo>
                  <a:pt x="0" y="150551"/>
                </a:moveTo>
                <a:lnTo>
                  <a:pt x="0" y="137781"/>
                </a:lnTo>
                <a:lnTo>
                  <a:pt x="794" y="135370"/>
                </a:lnTo>
                <a:lnTo>
                  <a:pt x="2116" y="132810"/>
                </a:lnTo>
                <a:lnTo>
                  <a:pt x="3792" y="130151"/>
                </a:lnTo>
                <a:lnTo>
                  <a:pt x="9888" y="119577"/>
                </a:lnTo>
                <a:lnTo>
                  <a:pt x="13735" y="112757"/>
                </a:lnTo>
                <a:lnTo>
                  <a:pt x="17094" y="107257"/>
                </a:lnTo>
                <a:lnTo>
                  <a:pt x="20127" y="102639"/>
                </a:lnTo>
                <a:lnTo>
                  <a:pt x="22943" y="98607"/>
                </a:lnTo>
                <a:lnTo>
                  <a:pt x="25614" y="94014"/>
                </a:lnTo>
                <a:lnTo>
                  <a:pt x="28189" y="89047"/>
                </a:lnTo>
                <a:lnTo>
                  <a:pt x="30699" y="83831"/>
                </a:lnTo>
                <a:lnTo>
                  <a:pt x="32372" y="79401"/>
                </a:lnTo>
                <a:lnTo>
                  <a:pt x="34231" y="71939"/>
                </a:lnTo>
                <a:lnTo>
                  <a:pt x="36315" y="67663"/>
                </a:lnTo>
                <a:lnTo>
                  <a:pt x="39291" y="62907"/>
                </a:lnTo>
                <a:lnTo>
                  <a:pt x="42863" y="57832"/>
                </a:lnTo>
                <a:lnTo>
                  <a:pt x="46038" y="53496"/>
                </a:lnTo>
                <a:lnTo>
                  <a:pt x="51682" y="46138"/>
                </a:lnTo>
                <a:lnTo>
                  <a:pt x="59322" y="36641"/>
                </a:lnTo>
                <a:lnTo>
                  <a:pt x="60979" y="32701"/>
                </a:lnTo>
                <a:lnTo>
                  <a:pt x="62821" y="23243"/>
                </a:lnTo>
                <a:lnTo>
                  <a:pt x="64105" y="19007"/>
                </a:lnTo>
                <a:lnTo>
                  <a:pt x="65755" y="15230"/>
                </a:lnTo>
                <a:lnTo>
                  <a:pt x="70315" y="6875"/>
                </a:lnTo>
                <a:lnTo>
                  <a:pt x="71483" y="6190"/>
                </a:lnTo>
                <a:lnTo>
                  <a:pt x="73055" y="5733"/>
                </a:lnTo>
                <a:lnTo>
                  <a:pt x="74897" y="5428"/>
                </a:lnTo>
                <a:lnTo>
                  <a:pt x="76125" y="4272"/>
                </a:lnTo>
                <a:lnTo>
                  <a:pt x="76944" y="2549"/>
                </a:lnTo>
                <a:lnTo>
                  <a:pt x="77490" y="448"/>
                </a:lnTo>
                <a:lnTo>
                  <a:pt x="77854" y="0"/>
                </a:lnTo>
                <a:lnTo>
                  <a:pt x="78096" y="654"/>
                </a:lnTo>
                <a:lnTo>
                  <a:pt x="78553" y="9125"/>
                </a:lnTo>
                <a:lnTo>
                  <a:pt x="78579" y="29499"/>
                </a:lnTo>
                <a:lnTo>
                  <a:pt x="77786" y="34607"/>
                </a:lnTo>
                <a:lnTo>
                  <a:pt x="76463" y="39918"/>
                </a:lnTo>
                <a:lnTo>
                  <a:pt x="74788" y="45363"/>
                </a:lnTo>
                <a:lnTo>
                  <a:pt x="73671" y="53756"/>
                </a:lnTo>
                <a:lnTo>
                  <a:pt x="72927" y="64113"/>
                </a:lnTo>
                <a:lnTo>
                  <a:pt x="72099" y="86417"/>
                </a:lnTo>
                <a:lnTo>
                  <a:pt x="71731" y="105854"/>
                </a:lnTo>
                <a:lnTo>
                  <a:pt x="70840" y="115038"/>
                </a:lnTo>
                <a:lnTo>
                  <a:pt x="69451" y="124018"/>
                </a:lnTo>
                <a:lnTo>
                  <a:pt x="67732" y="132863"/>
                </a:lnTo>
                <a:lnTo>
                  <a:pt x="66586" y="140664"/>
                </a:lnTo>
                <a:lnTo>
                  <a:pt x="65822" y="147770"/>
                </a:lnTo>
                <a:lnTo>
                  <a:pt x="65312" y="154412"/>
                </a:lnTo>
                <a:lnTo>
                  <a:pt x="64973" y="164555"/>
                </a:lnTo>
                <a:lnTo>
                  <a:pt x="64428" y="211737"/>
                </a:lnTo>
                <a:lnTo>
                  <a:pt x="64294" y="293388"/>
                </a:lnTo>
                <a:lnTo>
                  <a:pt x="63500" y="299116"/>
                </a:lnTo>
                <a:lnTo>
                  <a:pt x="62177" y="304839"/>
                </a:lnTo>
                <a:lnTo>
                  <a:pt x="60501" y="310560"/>
                </a:lnTo>
                <a:lnTo>
                  <a:pt x="58640" y="319456"/>
                </a:lnTo>
                <a:lnTo>
                  <a:pt x="57150" y="33057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SMARTInkAnnotation3"/>
          <p:cNvSpPr/>
          <p:nvPr/>
        </p:nvSpPr>
        <p:spPr>
          <a:xfrm>
            <a:off x="1735931" y="2640330"/>
            <a:ext cx="185738" cy="8573"/>
          </a:xfrm>
          <a:custGeom>
            <a:avLst/>
            <a:gdLst/>
            <a:ahLst/>
            <a:cxnLst/>
            <a:rect l="0" t="0" r="0" b="0"/>
            <a:pathLst>
              <a:path w="185738" h="8573">
                <a:moveTo>
                  <a:pt x="0" y="8572"/>
                </a:moveTo>
                <a:lnTo>
                  <a:pt x="13000" y="8572"/>
                </a:lnTo>
                <a:lnTo>
                  <a:pt x="15017" y="7620"/>
                </a:lnTo>
                <a:lnTo>
                  <a:pt x="17949" y="6032"/>
                </a:lnTo>
                <a:lnTo>
                  <a:pt x="21491" y="4021"/>
                </a:lnTo>
                <a:lnTo>
                  <a:pt x="24646" y="2681"/>
                </a:lnTo>
                <a:lnTo>
                  <a:pt x="27543" y="1787"/>
                </a:lnTo>
                <a:lnTo>
                  <a:pt x="30268" y="1191"/>
                </a:lnTo>
                <a:lnTo>
                  <a:pt x="33673" y="794"/>
                </a:lnTo>
                <a:lnTo>
                  <a:pt x="37529" y="529"/>
                </a:lnTo>
                <a:lnTo>
                  <a:pt x="46048" y="235"/>
                </a:lnTo>
                <a:lnTo>
                  <a:pt x="88127" y="6"/>
                </a:lnTo>
                <a:lnTo>
                  <a:pt x="185737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SMARTInkAnnotation4"/>
          <p:cNvSpPr/>
          <p:nvPr/>
        </p:nvSpPr>
        <p:spPr>
          <a:xfrm>
            <a:off x="1757362" y="2743200"/>
            <a:ext cx="207170" cy="8573"/>
          </a:xfrm>
          <a:custGeom>
            <a:avLst/>
            <a:gdLst/>
            <a:ahLst/>
            <a:cxnLst/>
            <a:rect l="0" t="0" r="0" b="0"/>
            <a:pathLst>
              <a:path w="207170" h="8573">
                <a:moveTo>
                  <a:pt x="0" y="0"/>
                </a:moveTo>
                <a:lnTo>
                  <a:pt x="158566" y="0"/>
                </a:lnTo>
                <a:lnTo>
                  <a:pt x="165241" y="952"/>
                </a:lnTo>
                <a:lnTo>
                  <a:pt x="172074" y="2539"/>
                </a:lnTo>
                <a:lnTo>
                  <a:pt x="179010" y="4551"/>
                </a:lnTo>
                <a:lnTo>
                  <a:pt x="184427" y="5891"/>
                </a:lnTo>
                <a:lnTo>
                  <a:pt x="188833" y="6785"/>
                </a:lnTo>
                <a:lnTo>
                  <a:pt x="207169" y="857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SMARTInkAnnotation5"/>
          <p:cNvSpPr/>
          <p:nvPr/>
        </p:nvSpPr>
        <p:spPr>
          <a:xfrm>
            <a:off x="2074715" y="2443290"/>
            <a:ext cx="118093" cy="445643"/>
          </a:xfrm>
          <a:custGeom>
            <a:avLst/>
            <a:gdLst/>
            <a:ahLst/>
            <a:cxnLst/>
            <a:rect l="0" t="0" r="0" b="0"/>
            <a:pathLst>
              <a:path w="118093" h="445643">
                <a:moveTo>
                  <a:pt x="4116" y="265620"/>
                </a:moveTo>
                <a:lnTo>
                  <a:pt x="4116" y="261069"/>
                </a:lnTo>
                <a:lnTo>
                  <a:pt x="3322" y="259728"/>
                </a:lnTo>
                <a:lnTo>
                  <a:pt x="1999" y="258834"/>
                </a:lnTo>
                <a:lnTo>
                  <a:pt x="324" y="258239"/>
                </a:lnTo>
                <a:lnTo>
                  <a:pt x="0" y="257842"/>
                </a:lnTo>
                <a:lnTo>
                  <a:pt x="578" y="257577"/>
                </a:lnTo>
                <a:lnTo>
                  <a:pt x="1757" y="257400"/>
                </a:lnTo>
                <a:lnTo>
                  <a:pt x="5184" y="254664"/>
                </a:lnTo>
                <a:lnTo>
                  <a:pt x="7209" y="252601"/>
                </a:lnTo>
                <a:lnTo>
                  <a:pt x="9353" y="250273"/>
                </a:lnTo>
                <a:lnTo>
                  <a:pt x="13852" y="245146"/>
                </a:lnTo>
                <a:lnTo>
                  <a:pt x="34098" y="221050"/>
                </a:lnTo>
                <a:lnTo>
                  <a:pt x="36804" y="216856"/>
                </a:lnTo>
                <a:lnTo>
                  <a:pt x="39402" y="212156"/>
                </a:lnTo>
                <a:lnTo>
                  <a:pt x="41927" y="207117"/>
                </a:lnTo>
                <a:lnTo>
                  <a:pt x="44404" y="201853"/>
                </a:lnTo>
                <a:lnTo>
                  <a:pt x="49274" y="190924"/>
                </a:lnTo>
                <a:lnTo>
                  <a:pt x="52478" y="185342"/>
                </a:lnTo>
                <a:lnTo>
                  <a:pt x="56201" y="179716"/>
                </a:lnTo>
                <a:lnTo>
                  <a:pt x="60270" y="174061"/>
                </a:lnTo>
                <a:lnTo>
                  <a:pt x="63777" y="168386"/>
                </a:lnTo>
                <a:lnTo>
                  <a:pt x="66909" y="162697"/>
                </a:lnTo>
                <a:lnTo>
                  <a:pt x="69790" y="156999"/>
                </a:lnTo>
                <a:lnTo>
                  <a:pt x="72505" y="151296"/>
                </a:lnTo>
                <a:lnTo>
                  <a:pt x="77638" y="139879"/>
                </a:lnTo>
                <a:lnTo>
                  <a:pt x="80912" y="131310"/>
                </a:lnTo>
                <a:lnTo>
                  <a:pt x="92310" y="99354"/>
                </a:lnTo>
                <a:lnTo>
                  <a:pt x="98346" y="83456"/>
                </a:lnTo>
                <a:lnTo>
                  <a:pt x="101559" y="70041"/>
                </a:lnTo>
                <a:lnTo>
                  <a:pt x="103780" y="57728"/>
                </a:lnTo>
                <a:lnTo>
                  <a:pt x="107413" y="45906"/>
                </a:lnTo>
                <a:lnTo>
                  <a:pt x="111303" y="28686"/>
                </a:lnTo>
                <a:lnTo>
                  <a:pt x="114726" y="18711"/>
                </a:lnTo>
                <a:lnTo>
                  <a:pt x="117322" y="11486"/>
                </a:lnTo>
                <a:lnTo>
                  <a:pt x="118092" y="4795"/>
                </a:lnTo>
                <a:lnTo>
                  <a:pt x="117406" y="3154"/>
                </a:lnTo>
                <a:lnTo>
                  <a:pt x="116155" y="2060"/>
                </a:lnTo>
                <a:lnTo>
                  <a:pt x="111558" y="0"/>
                </a:lnTo>
                <a:lnTo>
                  <a:pt x="111297" y="11815"/>
                </a:lnTo>
                <a:lnTo>
                  <a:pt x="111274" y="40424"/>
                </a:lnTo>
                <a:lnTo>
                  <a:pt x="109156" y="51550"/>
                </a:lnTo>
                <a:lnTo>
                  <a:pt x="106363" y="63798"/>
                </a:lnTo>
                <a:lnTo>
                  <a:pt x="105618" y="71064"/>
                </a:lnTo>
                <a:lnTo>
                  <a:pt x="105122" y="78766"/>
                </a:lnTo>
                <a:lnTo>
                  <a:pt x="104790" y="86758"/>
                </a:lnTo>
                <a:lnTo>
                  <a:pt x="104422" y="103258"/>
                </a:lnTo>
                <a:lnTo>
                  <a:pt x="104215" y="124062"/>
                </a:lnTo>
                <a:lnTo>
                  <a:pt x="103393" y="132195"/>
                </a:lnTo>
                <a:lnTo>
                  <a:pt x="102050" y="141428"/>
                </a:lnTo>
                <a:lnTo>
                  <a:pt x="100362" y="151392"/>
                </a:lnTo>
                <a:lnTo>
                  <a:pt x="100030" y="160893"/>
                </a:lnTo>
                <a:lnTo>
                  <a:pt x="100602" y="170084"/>
                </a:lnTo>
                <a:lnTo>
                  <a:pt x="101778" y="179069"/>
                </a:lnTo>
                <a:lnTo>
                  <a:pt x="102561" y="187917"/>
                </a:lnTo>
                <a:lnTo>
                  <a:pt x="103083" y="196673"/>
                </a:lnTo>
                <a:lnTo>
                  <a:pt x="103432" y="205368"/>
                </a:lnTo>
                <a:lnTo>
                  <a:pt x="103819" y="225188"/>
                </a:lnTo>
                <a:lnTo>
                  <a:pt x="104128" y="419853"/>
                </a:lnTo>
                <a:lnTo>
                  <a:pt x="104922" y="423687"/>
                </a:lnTo>
                <a:lnTo>
                  <a:pt x="107921" y="430487"/>
                </a:lnTo>
                <a:lnTo>
                  <a:pt x="109783" y="436684"/>
                </a:lnTo>
                <a:lnTo>
                  <a:pt x="111272" y="4456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SMARTInkAnnotation6"/>
          <p:cNvSpPr/>
          <p:nvPr/>
        </p:nvSpPr>
        <p:spPr>
          <a:xfrm>
            <a:off x="2250288" y="2555006"/>
            <a:ext cx="170334" cy="333498"/>
          </a:xfrm>
          <a:custGeom>
            <a:avLst/>
            <a:gdLst/>
            <a:ahLst/>
            <a:cxnLst/>
            <a:rect l="0" t="0" r="0" b="0"/>
            <a:pathLst>
              <a:path w="170334" h="333498">
                <a:moveTo>
                  <a:pt x="7137" y="102469"/>
                </a:moveTo>
                <a:lnTo>
                  <a:pt x="80" y="102469"/>
                </a:lnTo>
                <a:lnTo>
                  <a:pt x="3811" y="107020"/>
                </a:lnTo>
                <a:lnTo>
                  <a:pt x="4920" y="109313"/>
                </a:lnTo>
                <a:lnTo>
                  <a:pt x="6151" y="114401"/>
                </a:lnTo>
                <a:lnTo>
                  <a:pt x="6845" y="122620"/>
                </a:lnTo>
                <a:lnTo>
                  <a:pt x="4890" y="130792"/>
                </a:lnTo>
                <a:lnTo>
                  <a:pt x="2169" y="140774"/>
                </a:lnTo>
                <a:lnTo>
                  <a:pt x="1444" y="146103"/>
                </a:lnTo>
                <a:lnTo>
                  <a:pt x="960" y="151561"/>
                </a:lnTo>
                <a:lnTo>
                  <a:pt x="638" y="157105"/>
                </a:lnTo>
                <a:lnTo>
                  <a:pt x="423" y="162705"/>
                </a:lnTo>
                <a:lnTo>
                  <a:pt x="184" y="174008"/>
                </a:lnTo>
                <a:lnTo>
                  <a:pt x="0" y="236113"/>
                </a:lnTo>
                <a:lnTo>
                  <a:pt x="792" y="244905"/>
                </a:lnTo>
                <a:lnTo>
                  <a:pt x="2113" y="252671"/>
                </a:lnTo>
                <a:lnTo>
                  <a:pt x="3787" y="259754"/>
                </a:lnTo>
                <a:lnTo>
                  <a:pt x="4904" y="266380"/>
                </a:lnTo>
                <a:lnTo>
                  <a:pt x="5648" y="272703"/>
                </a:lnTo>
                <a:lnTo>
                  <a:pt x="6144" y="278823"/>
                </a:lnTo>
                <a:lnTo>
                  <a:pt x="8812" y="288163"/>
                </a:lnTo>
                <a:lnTo>
                  <a:pt x="12644" y="295490"/>
                </a:lnTo>
                <a:lnTo>
                  <a:pt x="16992" y="301921"/>
                </a:lnTo>
                <a:lnTo>
                  <a:pt x="20057" y="305922"/>
                </a:lnTo>
                <a:lnTo>
                  <a:pt x="27696" y="315447"/>
                </a:lnTo>
                <a:lnTo>
                  <a:pt x="31161" y="318749"/>
                </a:lnTo>
                <a:lnTo>
                  <a:pt x="34265" y="320951"/>
                </a:lnTo>
                <a:lnTo>
                  <a:pt x="37129" y="322419"/>
                </a:lnTo>
                <a:lnTo>
                  <a:pt x="42427" y="326589"/>
                </a:lnTo>
                <a:lnTo>
                  <a:pt x="44951" y="329035"/>
                </a:lnTo>
                <a:lnTo>
                  <a:pt x="48221" y="330665"/>
                </a:lnTo>
                <a:lnTo>
                  <a:pt x="51989" y="331752"/>
                </a:lnTo>
                <a:lnTo>
                  <a:pt x="56088" y="332477"/>
                </a:lnTo>
                <a:lnTo>
                  <a:pt x="59614" y="332960"/>
                </a:lnTo>
                <a:lnTo>
                  <a:pt x="62759" y="333282"/>
                </a:lnTo>
                <a:lnTo>
                  <a:pt x="65650" y="333497"/>
                </a:lnTo>
                <a:lnTo>
                  <a:pt x="68370" y="332687"/>
                </a:lnTo>
                <a:lnTo>
                  <a:pt x="73510" y="329248"/>
                </a:lnTo>
                <a:lnTo>
                  <a:pt x="76785" y="326998"/>
                </a:lnTo>
                <a:lnTo>
                  <a:pt x="84658" y="321957"/>
                </a:lnTo>
                <a:lnTo>
                  <a:pt x="112027" y="305304"/>
                </a:lnTo>
                <a:lnTo>
                  <a:pt x="115958" y="301509"/>
                </a:lnTo>
                <a:lnTo>
                  <a:pt x="119372" y="297075"/>
                </a:lnTo>
                <a:lnTo>
                  <a:pt x="122441" y="292214"/>
                </a:lnTo>
                <a:lnTo>
                  <a:pt x="126075" y="287068"/>
                </a:lnTo>
                <a:lnTo>
                  <a:pt x="130085" y="281733"/>
                </a:lnTo>
                <a:lnTo>
                  <a:pt x="134346" y="276270"/>
                </a:lnTo>
                <a:lnTo>
                  <a:pt x="137980" y="269771"/>
                </a:lnTo>
                <a:lnTo>
                  <a:pt x="141197" y="262581"/>
                </a:lnTo>
                <a:lnTo>
                  <a:pt x="144135" y="254931"/>
                </a:lnTo>
                <a:lnTo>
                  <a:pt x="146094" y="247925"/>
                </a:lnTo>
                <a:lnTo>
                  <a:pt x="147400" y="241350"/>
                </a:lnTo>
                <a:lnTo>
                  <a:pt x="148271" y="235061"/>
                </a:lnTo>
                <a:lnTo>
                  <a:pt x="149644" y="228963"/>
                </a:lnTo>
                <a:lnTo>
                  <a:pt x="151354" y="222994"/>
                </a:lnTo>
                <a:lnTo>
                  <a:pt x="153288" y="217109"/>
                </a:lnTo>
                <a:lnTo>
                  <a:pt x="157553" y="202950"/>
                </a:lnTo>
                <a:lnTo>
                  <a:pt x="159802" y="195174"/>
                </a:lnTo>
                <a:lnTo>
                  <a:pt x="161301" y="187132"/>
                </a:lnTo>
                <a:lnTo>
                  <a:pt x="162300" y="178913"/>
                </a:lnTo>
                <a:lnTo>
                  <a:pt x="162967" y="170577"/>
                </a:lnTo>
                <a:lnTo>
                  <a:pt x="164204" y="163114"/>
                </a:lnTo>
                <a:lnTo>
                  <a:pt x="165823" y="156234"/>
                </a:lnTo>
                <a:lnTo>
                  <a:pt x="167696" y="149742"/>
                </a:lnTo>
                <a:lnTo>
                  <a:pt x="168945" y="142557"/>
                </a:lnTo>
                <a:lnTo>
                  <a:pt x="169778" y="134909"/>
                </a:lnTo>
                <a:lnTo>
                  <a:pt x="170333" y="126953"/>
                </a:lnTo>
                <a:lnTo>
                  <a:pt x="169909" y="117839"/>
                </a:lnTo>
                <a:lnTo>
                  <a:pt x="168832" y="107953"/>
                </a:lnTo>
                <a:lnTo>
                  <a:pt x="167321" y="97553"/>
                </a:lnTo>
                <a:lnTo>
                  <a:pt x="165520" y="88714"/>
                </a:lnTo>
                <a:lnTo>
                  <a:pt x="163526" y="80916"/>
                </a:lnTo>
                <a:lnTo>
                  <a:pt x="161402" y="73813"/>
                </a:lnTo>
                <a:lnTo>
                  <a:pt x="159193" y="67172"/>
                </a:lnTo>
                <a:lnTo>
                  <a:pt x="156926" y="60840"/>
                </a:lnTo>
                <a:lnTo>
                  <a:pt x="152291" y="48725"/>
                </a:lnTo>
                <a:lnTo>
                  <a:pt x="147585" y="36990"/>
                </a:lnTo>
                <a:lnTo>
                  <a:pt x="142848" y="27965"/>
                </a:lnTo>
                <a:lnTo>
                  <a:pt x="138096" y="20778"/>
                </a:lnTo>
                <a:lnTo>
                  <a:pt x="133338" y="14409"/>
                </a:lnTo>
                <a:lnTo>
                  <a:pt x="130165" y="12330"/>
                </a:lnTo>
                <a:lnTo>
                  <a:pt x="126462" y="10944"/>
                </a:lnTo>
                <a:lnTo>
                  <a:pt x="122405" y="10020"/>
                </a:lnTo>
                <a:lnTo>
                  <a:pt x="118114" y="8451"/>
                </a:lnTo>
                <a:lnTo>
                  <a:pt x="113665" y="6453"/>
                </a:lnTo>
                <a:lnTo>
                  <a:pt x="109112" y="4168"/>
                </a:lnTo>
                <a:lnTo>
                  <a:pt x="105282" y="2645"/>
                </a:lnTo>
                <a:lnTo>
                  <a:pt x="101936" y="1630"/>
                </a:lnTo>
                <a:lnTo>
                  <a:pt x="98911" y="952"/>
                </a:lnTo>
                <a:lnTo>
                  <a:pt x="95307" y="501"/>
                </a:lnTo>
                <a:lnTo>
                  <a:pt x="91317" y="200"/>
                </a:lnTo>
                <a:lnTo>
                  <a:pt x="87069" y="0"/>
                </a:lnTo>
                <a:lnTo>
                  <a:pt x="83443" y="819"/>
                </a:lnTo>
                <a:lnTo>
                  <a:pt x="80233" y="2317"/>
                </a:lnTo>
                <a:lnTo>
                  <a:pt x="77299" y="4268"/>
                </a:lnTo>
                <a:lnTo>
                  <a:pt x="73755" y="8427"/>
                </a:lnTo>
                <a:lnTo>
                  <a:pt x="69805" y="14057"/>
                </a:lnTo>
                <a:lnTo>
                  <a:pt x="65584" y="20667"/>
                </a:lnTo>
                <a:lnTo>
                  <a:pt x="61977" y="26027"/>
                </a:lnTo>
                <a:lnTo>
                  <a:pt x="58778" y="30553"/>
                </a:lnTo>
                <a:lnTo>
                  <a:pt x="55852" y="34522"/>
                </a:lnTo>
                <a:lnTo>
                  <a:pt x="53107" y="39074"/>
                </a:lnTo>
                <a:lnTo>
                  <a:pt x="47941" y="49211"/>
                </a:lnTo>
                <a:lnTo>
                  <a:pt x="45452" y="55533"/>
                </a:lnTo>
                <a:lnTo>
                  <a:pt x="42999" y="62606"/>
                </a:lnTo>
                <a:lnTo>
                  <a:pt x="40570" y="70179"/>
                </a:lnTo>
                <a:lnTo>
                  <a:pt x="38950" y="77132"/>
                </a:lnTo>
                <a:lnTo>
                  <a:pt x="37871" y="83673"/>
                </a:lnTo>
                <a:lnTo>
                  <a:pt x="37151" y="89938"/>
                </a:lnTo>
                <a:lnTo>
                  <a:pt x="35877" y="96020"/>
                </a:lnTo>
                <a:lnTo>
                  <a:pt x="34234" y="101979"/>
                </a:lnTo>
                <a:lnTo>
                  <a:pt x="32345" y="107858"/>
                </a:lnTo>
                <a:lnTo>
                  <a:pt x="31086" y="114634"/>
                </a:lnTo>
                <a:lnTo>
                  <a:pt x="30247" y="122009"/>
                </a:lnTo>
                <a:lnTo>
                  <a:pt x="29687" y="129783"/>
                </a:lnTo>
                <a:lnTo>
                  <a:pt x="28520" y="137823"/>
                </a:lnTo>
                <a:lnTo>
                  <a:pt x="26948" y="146041"/>
                </a:lnTo>
                <a:lnTo>
                  <a:pt x="25107" y="154377"/>
                </a:lnTo>
                <a:lnTo>
                  <a:pt x="23879" y="161839"/>
                </a:lnTo>
                <a:lnTo>
                  <a:pt x="23061" y="168719"/>
                </a:lnTo>
                <a:lnTo>
                  <a:pt x="22515" y="175211"/>
                </a:lnTo>
                <a:lnTo>
                  <a:pt x="22151" y="181443"/>
                </a:lnTo>
                <a:lnTo>
                  <a:pt x="21909" y="187503"/>
                </a:lnTo>
                <a:lnTo>
                  <a:pt x="21639" y="199317"/>
                </a:lnTo>
                <a:lnTo>
                  <a:pt x="21424" y="2224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SMARTInkAnnotation7"/>
          <p:cNvSpPr/>
          <p:nvPr/>
        </p:nvSpPr>
        <p:spPr>
          <a:xfrm>
            <a:off x="2393156" y="2811824"/>
            <a:ext cx="307182" cy="282814"/>
          </a:xfrm>
          <a:custGeom>
            <a:avLst/>
            <a:gdLst/>
            <a:ahLst/>
            <a:cxnLst/>
            <a:rect l="0" t="0" r="0" b="0"/>
            <a:pathLst>
              <a:path w="307182" h="282814">
                <a:moveTo>
                  <a:pt x="0" y="214268"/>
                </a:moveTo>
                <a:lnTo>
                  <a:pt x="0" y="219207"/>
                </a:lnTo>
                <a:lnTo>
                  <a:pt x="0" y="215107"/>
                </a:lnTo>
                <a:lnTo>
                  <a:pt x="0" y="219373"/>
                </a:lnTo>
                <a:lnTo>
                  <a:pt x="0" y="217156"/>
                </a:lnTo>
                <a:lnTo>
                  <a:pt x="0" y="252620"/>
                </a:lnTo>
                <a:lnTo>
                  <a:pt x="794" y="255076"/>
                </a:lnTo>
                <a:lnTo>
                  <a:pt x="4910" y="263084"/>
                </a:lnTo>
                <a:lnTo>
                  <a:pt x="6151" y="268667"/>
                </a:lnTo>
                <a:lnTo>
                  <a:pt x="7275" y="270536"/>
                </a:lnTo>
                <a:lnTo>
                  <a:pt x="8819" y="271783"/>
                </a:lnTo>
                <a:lnTo>
                  <a:pt x="10642" y="272614"/>
                </a:lnTo>
                <a:lnTo>
                  <a:pt x="19271" y="279839"/>
                </a:lnTo>
                <a:lnTo>
                  <a:pt x="23910" y="281511"/>
                </a:lnTo>
                <a:lnTo>
                  <a:pt x="33357" y="282584"/>
                </a:lnTo>
                <a:lnTo>
                  <a:pt x="42866" y="282796"/>
                </a:lnTo>
                <a:lnTo>
                  <a:pt x="45246" y="282813"/>
                </a:lnTo>
                <a:lnTo>
                  <a:pt x="47626" y="281873"/>
                </a:lnTo>
                <a:lnTo>
                  <a:pt x="52388" y="278287"/>
                </a:lnTo>
                <a:lnTo>
                  <a:pt x="59531" y="270913"/>
                </a:lnTo>
                <a:lnTo>
                  <a:pt x="66675" y="262696"/>
                </a:lnTo>
                <a:lnTo>
                  <a:pt x="94257" y="229743"/>
                </a:lnTo>
                <a:lnTo>
                  <a:pt x="96969" y="225537"/>
                </a:lnTo>
                <a:lnTo>
                  <a:pt x="99571" y="220829"/>
                </a:lnTo>
                <a:lnTo>
                  <a:pt x="102099" y="215784"/>
                </a:lnTo>
                <a:lnTo>
                  <a:pt x="103785" y="210516"/>
                </a:lnTo>
                <a:lnTo>
                  <a:pt x="104908" y="205099"/>
                </a:lnTo>
                <a:lnTo>
                  <a:pt x="105658" y="199583"/>
                </a:lnTo>
                <a:lnTo>
                  <a:pt x="106951" y="194001"/>
                </a:lnTo>
                <a:lnTo>
                  <a:pt x="108607" y="188374"/>
                </a:lnTo>
                <a:lnTo>
                  <a:pt x="110504" y="182718"/>
                </a:lnTo>
                <a:lnTo>
                  <a:pt x="112563" y="177042"/>
                </a:lnTo>
                <a:lnTo>
                  <a:pt x="116967" y="165656"/>
                </a:lnTo>
                <a:lnTo>
                  <a:pt x="123910" y="148535"/>
                </a:lnTo>
                <a:lnTo>
                  <a:pt x="125469" y="141871"/>
                </a:lnTo>
                <a:lnTo>
                  <a:pt x="126508" y="134571"/>
                </a:lnTo>
                <a:lnTo>
                  <a:pt x="127201" y="126847"/>
                </a:lnTo>
                <a:lnTo>
                  <a:pt x="128457" y="120745"/>
                </a:lnTo>
                <a:lnTo>
                  <a:pt x="130088" y="115724"/>
                </a:lnTo>
                <a:lnTo>
                  <a:pt x="131969" y="111425"/>
                </a:lnTo>
                <a:lnTo>
                  <a:pt x="133223" y="106653"/>
                </a:lnTo>
                <a:lnTo>
                  <a:pt x="134059" y="101567"/>
                </a:lnTo>
                <a:lnTo>
                  <a:pt x="134616" y="96272"/>
                </a:lnTo>
                <a:lnTo>
                  <a:pt x="134988" y="90837"/>
                </a:lnTo>
                <a:lnTo>
                  <a:pt x="135236" y="85308"/>
                </a:lnTo>
                <a:lnTo>
                  <a:pt x="135401" y="79717"/>
                </a:lnTo>
                <a:lnTo>
                  <a:pt x="136305" y="74085"/>
                </a:lnTo>
                <a:lnTo>
                  <a:pt x="137701" y="68425"/>
                </a:lnTo>
                <a:lnTo>
                  <a:pt x="139425" y="62747"/>
                </a:lnTo>
                <a:lnTo>
                  <a:pt x="140575" y="57057"/>
                </a:lnTo>
                <a:lnTo>
                  <a:pt x="141342" y="51358"/>
                </a:lnTo>
                <a:lnTo>
                  <a:pt x="141853" y="45654"/>
                </a:lnTo>
                <a:lnTo>
                  <a:pt x="142193" y="40899"/>
                </a:lnTo>
                <a:lnTo>
                  <a:pt x="142572" y="33075"/>
                </a:lnTo>
                <a:lnTo>
                  <a:pt x="141879" y="29655"/>
                </a:lnTo>
                <a:lnTo>
                  <a:pt x="138993" y="23315"/>
                </a:lnTo>
                <a:lnTo>
                  <a:pt x="137181" y="17323"/>
                </a:lnTo>
                <a:lnTo>
                  <a:pt x="136160" y="8594"/>
                </a:lnTo>
                <a:lnTo>
                  <a:pt x="135733" y="0"/>
                </a:lnTo>
                <a:lnTo>
                  <a:pt x="135732" y="9070"/>
                </a:lnTo>
                <a:lnTo>
                  <a:pt x="134938" y="12700"/>
                </a:lnTo>
                <a:lnTo>
                  <a:pt x="131939" y="19272"/>
                </a:lnTo>
                <a:lnTo>
                  <a:pt x="130077" y="27908"/>
                </a:lnTo>
                <a:lnTo>
                  <a:pt x="129580" y="32878"/>
                </a:lnTo>
                <a:lnTo>
                  <a:pt x="129029" y="40941"/>
                </a:lnTo>
                <a:lnTo>
                  <a:pt x="128783" y="48651"/>
                </a:lnTo>
                <a:lnTo>
                  <a:pt x="128674" y="58428"/>
                </a:lnTo>
                <a:lnTo>
                  <a:pt x="129439" y="63702"/>
                </a:lnTo>
                <a:lnTo>
                  <a:pt x="130743" y="69123"/>
                </a:lnTo>
                <a:lnTo>
                  <a:pt x="132406" y="74642"/>
                </a:lnTo>
                <a:lnTo>
                  <a:pt x="133514" y="80227"/>
                </a:lnTo>
                <a:lnTo>
                  <a:pt x="134253" y="85855"/>
                </a:lnTo>
                <a:lnTo>
                  <a:pt x="134746" y="91512"/>
                </a:lnTo>
                <a:lnTo>
                  <a:pt x="135293" y="100337"/>
                </a:lnTo>
                <a:lnTo>
                  <a:pt x="135536" y="108387"/>
                </a:lnTo>
                <a:lnTo>
                  <a:pt x="135645" y="118315"/>
                </a:lnTo>
                <a:lnTo>
                  <a:pt x="136467" y="122677"/>
                </a:lnTo>
                <a:lnTo>
                  <a:pt x="139498" y="130063"/>
                </a:lnTo>
                <a:lnTo>
                  <a:pt x="140623" y="134319"/>
                </a:lnTo>
                <a:lnTo>
                  <a:pt x="141374" y="139061"/>
                </a:lnTo>
                <a:lnTo>
                  <a:pt x="141874" y="144128"/>
                </a:lnTo>
                <a:lnTo>
                  <a:pt x="144547" y="152297"/>
                </a:lnTo>
                <a:lnTo>
                  <a:pt x="147586" y="159103"/>
                </a:lnTo>
                <a:lnTo>
                  <a:pt x="148938" y="165303"/>
                </a:lnTo>
                <a:lnTo>
                  <a:pt x="150092" y="167337"/>
                </a:lnTo>
                <a:lnTo>
                  <a:pt x="151655" y="168693"/>
                </a:lnTo>
                <a:lnTo>
                  <a:pt x="153491" y="169597"/>
                </a:lnTo>
                <a:lnTo>
                  <a:pt x="159867" y="175421"/>
                </a:lnTo>
                <a:lnTo>
                  <a:pt x="162140" y="175988"/>
                </a:lnTo>
                <a:lnTo>
                  <a:pt x="164450" y="175413"/>
                </a:lnTo>
                <a:lnTo>
                  <a:pt x="169132" y="173186"/>
                </a:lnTo>
                <a:lnTo>
                  <a:pt x="177191" y="171640"/>
                </a:lnTo>
                <a:lnTo>
                  <a:pt x="181970" y="166924"/>
                </a:lnTo>
                <a:lnTo>
                  <a:pt x="183226" y="164608"/>
                </a:lnTo>
                <a:lnTo>
                  <a:pt x="185787" y="156797"/>
                </a:lnTo>
                <a:lnTo>
                  <a:pt x="189199" y="151261"/>
                </a:lnTo>
                <a:lnTo>
                  <a:pt x="193361" y="143085"/>
                </a:lnTo>
                <a:lnTo>
                  <a:pt x="195582" y="138238"/>
                </a:lnTo>
                <a:lnTo>
                  <a:pt x="198050" y="130312"/>
                </a:lnTo>
                <a:lnTo>
                  <a:pt x="199941" y="122662"/>
                </a:lnTo>
                <a:lnTo>
                  <a:pt x="201556" y="117955"/>
                </a:lnTo>
                <a:lnTo>
                  <a:pt x="203427" y="112912"/>
                </a:lnTo>
                <a:lnTo>
                  <a:pt x="204674" y="107645"/>
                </a:lnTo>
                <a:lnTo>
                  <a:pt x="205506" y="102228"/>
                </a:lnTo>
                <a:lnTo>
                  <a:pt x="206060" y="96713"/>
                </a:lnTo>
                <a:lnTo>
                  <a:pt x="208792" y="88044"/>
                </a:lnTo>
                <a:lnTo>
                  <a:pt x="210633" y="84398"/>
                </a:lnTo>
                <a:lnTo>
                  <a:pt x="211859" y="80063"/>
                </a:lnTo>
                <a:lnTo>
                  <a:pt x="212677" y="75268"/>
                </a:lnTo>
                <a:lnTo>
                  <a:pt x="213222" y="70166"/>
                </a:lnTo>
                <a:lnTo>
                  <a:pt x="215944" y="61958"/>
                </a:lnTo>
                <a:lnTo>
                  <a:pt x="217782" y="58436"/>
                </a:lnTo>
                <a:lnTo>
                  <a:pt x="219007" y="54182"/>
                </a:lnTo>
                <a:lnTo>
                  <a:pt x="219823" y="49442"/>
                </a:lnTo>
                <a:lnTo>
                  <a:pt x="220367" y="44376"/>
                </a:lnTo>
                <a:lnTo>
                  <a:pt x="220972" y="36208"/>
                </a:lnTo>
                <a:lnTo>
                  <a:pt x="221361" y="27754"/>
                </a:lnTo>
                <a:lnTo>
                  <a:pt x="221428" y="21739"/>
                </a:lnTo>
                <a:lnTo>
                  <a:pt x="222231" y="20193"/>
                </a:lnTo>
                <a:lnTo>
                  <a:pt x="223560" y="19162"/>
                </a:lnTo>
                <a:lnTo>
                  <a:pt x="227604" y="17508"/>
                </a:lnTo>
                <a:lnTo>
                  <a:pt x="227142" y="17372"/>
                </a:lnTo>
                <a:lnTo>
                  <a:pt x="224512" y="17221"/>
                </a:lnTo>
                <a:lnTo>
                  <a:pt x="223493" y="18133"/>
                </a:lnTo>
                <a:lnTo>
                  <a:pt x="222814" y="19694"/>
                </a:lnTo>
                <a:lnTo>
                  <a:pt x="222060" y="23968"/>
                </a:lnTo>
                <a:lnTo>
                  <a:pt x="221724" y="29043"/>
                </a:lnTo>
                <a:lnTo>
                  <a:pt x="222429" y="31730"/>
                </a:lnTo>
                <a:lnTo>
                  <a:pt x="226418" y="40062"/>
                </a:lnTo>
                <a:lnTo>
                  <a:pt x="227630" y="45721"/>
                </a:lnTo>
                <a:lnTo>
                  <a:pt x="228169" y="53951"/>
                </a:lnTo>
                <a:lnTo>
                  <a:pt x="228408" y="63006"/>
                </a:lnTo>
                <a:lnTo>
                  <a:pt x="228543" y="74411"/>
                </a:lnTo>
                <a:lnTo>
                  <a:pt x="228575" y="84164"/>
                </a:lnTo>
                <a:lnTo>
                  <a:pt x="229377" y="88480"/>
                </a:lnTo>
                <a:lnTo>
                  <a:pt x="232385" y="95815"/>
                </a:lnTo>
                <a:lnTo>
                  <a:pt x="233504" y="100057"/>
                </a:lnTo>
                <a:lnTo>
                  <a:pt x="234251" y="104790"/>
                </a:lnTo>
                <a:lnTo>
                  <a:pt x="234748" y="109850"/>
                </a:lnTo>
                <a:lnTo>
                  <a:pt x="235874" y="114176"/>
                </a:lnTo>
                <a:lnTo>
                  <a:pt x="239241" y="121523"/>
                </a:lnTo>
                <a:lnTo>
                  <a:pt x="243383" y="127963"/>
                </a:lnTo>
                <a:lnTo>
                  <a:pt x="247870" y="134000"/>
                </a:lnTo>
                <a:lnTo>
                  <a:pt x="252510" y="139859"/>
                </a:lnTo>
                <a:lnTo>
                  <a:pt x="254859" y="141802"/>
                </a:lnTo>
                <a:lnTo>
                  <a:pt x="261957" y="145489"/>
                </a:lnTo>
                <a:lnTo>
                  <a:pt x="269087" y="151238"/>
                </a:lnTo>
                <a:lnTo>
                  <a:pt x="273846" y="152917"/>
                </a:lnTo>
                <a:lnTo>
                  <a:pt x="283369" y="153995"/>
                </a:lnTo>
                <a:lnTo>
                  <a:pt x="292747" y="154237"/>
                </a:lnTo>
                <a:lnTo>
                  <a:pt x="307181" y="15426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Volný tvar 16"/>
          <p:cNvSpPr/>
          <p:nvPr/>
        </p:nvSpPr>
        <p:spPr>
          <a:xfrm>
            <a:off x="2828925" y="2794635"/>
            <a:ext cx="2117" cy="1"/>
          </a:xfrm>
          <a:custGeom>
            <a:avLst/>
            <a:gdLst/>
            <a:ahLst/>
            <a:cxnLst/>
            <a:rect l="0" t="0" r="0" b="0"/>
            <a:pathLst>
              <a:path w="2117" h="1">
                <a:moveTo>
                  <a:pt x="0" y="0"/>
                </a:moveTo>
                <a:lnTo>
                  <a:pt x="2116" y="0"/>
                </a:lnTo>
                <a:close/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SMARTInkAnnotation9"/>
          <p:cNvSpPr/>
          <p:nvPr/>
        </p:nvSpPr>
        <p:spPr>
          <a:xfrm>
            <a:off x="2779042" y="2640737"/>
            <a:ext cx="221334" cy="308042"/>
          </a:xfrm>
          <a:custGeom>
            <a:avLst/>
            <a:gdLst/>
            <a:ahLst/>
            <a:cxnLst/>
            <a:rect l="0" t="0" r="0" b="0"/>
            <a:pathLst>
              <a:path w="221334" h="308042">
                <a:moveTo>
                  <a:pt x="85601" y="196760"/>
                </a:moveTo>
                <a:lnTo>
                  <a:pt x="85601" y="183990"/>
                </a:lnTo>
                <a:lnTo>
                  <a:pt x="86395" y="181579"/>
                </a:lnTo>
                <a:lnTo>
                  <a:pt x="90511" y="173635"/>
                </a:lnTo>
                <a:lnTo>
                  <a:pt x="92877" y="165249"/>
                </a:lnTo>
                <a:lnTo>
                  <a:pt x="97459" y="156732"/>
                </a:lnTo>
                <a:lnTo>
                  <a:pt x="98809" y="151030"/>
                </a:lnTo>
                <a:lnTo>
                  <a:pt x="103361" y="124261"/>
                </a:lnTo>
                <a:lnTo>
                  <a:pt x="104585" y="115090"/>
                </a:lnTo>
                <a:lnTo>
                  <a:pt x="105401" y="107071"/>
                </a:lnTo>
                <a:lnTo>
                  <a:pt x="105945" y="99820"/>
                </a:lnTo>
                <a:lnTo>
                  <a:pt x="107101" y="93081"/>
                </a:lnTo>
                <a:lnTo>
                  <a:pt x="108666" y="86683"/>
                </a:lnTo>
                <a:lnTo>
                  <a:pt x="110503" y="80513"/>
                </a:lnTo>
                <a:lnTo>
                  <a:pt x="112544" y="71117"/>
                </a:lnTo>
                <a:lnTo>
                  <a:pt x="113451" y="62814"/>
                </a:lnTo>
                <a:lnTo>
                  <a:pt x="113693" y="57933"/>
                </a:lnTo>
                <a:lnTo>
                  <a:pt x="113854" y="52773"/>
                </a:lnTo>
                <a:lnTo>
                  <a:pt x="113168" y="48381"/>
                </a:lnTo>
                <a:lnTo>
                  <a:pt x="110289" y="40962"/>
                </a:lnTo>
                <a:lnTo>
                  <a:pt x="108480" y="31949"/>
                </a:lnTo>
                <a:lnTo>
                  <a:pt x="107997" y="26879"/>
                </a:lnTo>
                <a:lnTo>
                  <a:pt x="106882" y="22546"/>
                </a:lnTo>
                <a:lnTo>
                  <a:pt x="103526" y="15191"/>
                </a:lnTo>
                <a:lnTo>
                  <a:pt x="101520" y="12849"/>
                </a:lnTo>
                <a:lnTo>
                  <a:pt x="99389" y="11288"/>
                </a:lnTo>
                <a:lnTo>
                  <a:pt x="97174" y="10247"/>
                </a:lnTo>
                <a:lnTo>
                  <a:pt x="92597" y="6551"/>
                </a:lnTo>
                <a:lnTo>
                  <a:pt x="90265" y="4231"/>
                </a:lnTo>
                <a:lnTo>
                  <a:pt x="87917" y="2685"/>
                </a:lnTo>
                <a:lnTo>
                  <a:pt x="83191" y="967"/>
                </a:lnTo>
                <a:lnTo>
                  <a:pt x="78445" y="203"/>
                </a:lnTo>
                <a:lnTo>
                  <a:pt x="76068" y="0"/>
                </a:lnTo>
                <a:lnTo>
                  <a:pt x="69193" y="2314"/>
                </a:lnTo>
                <a:lnTo>
                  <a:pt x="65138" y="4264"/>
                </a:lnTo>
                <a:lnTo>
                  <a:pt x="58515" y="6431"/>
                </a:lnTo>
                <a:lnTo>
                  <a:pt x="55638" y="7009"/>
                </a:lnTo>
                <a:lnTo>
                  <a:pt x="52925" y="9299"/>
                </a:lnTo>
                <a:lnTo>
                  <a:pt x="47795" y="16925"/>
                </a:lnTo>
                <a:lnTo>
                  <a:pt x="42870" y="24123"/>
                </a:lnTo>
                <a:lnTo>
                  <a:pt x="38034" y="31450"/>
                </a:lnTo>
                <a:lnTo>
                  <a:pt x="33240" y="41057"/>
                </a:lnTo>
                <a:lnTo>
                  <a:pt x="28463" y="51676"/>
                </a:lnTo>
                <a:lnTo>
                  <a:pt x="18929" y="74016"/>
                </a:lnTo>
                <a:lnTo>
                  <a:pt x="16547" y="80641"/>
                </a:lnTo>
                <a:lnTo>
                  <a:pt x="14165" y="87915"/>
                </a:lnTo>
                <a:lnTo>
                  <a:pt x="9402" y="103617"/>
                </a:lnTo>
                <a:lnTo>
                  <a:pt x="4639" y="120121"/>
                </a:lnTo>
                <a:lnTo>
                  <a:pt x="3052" y="127569"/>
                </a:lnTo>
                <a:lnTo>
                  <a:pt x="1993" y="134441"/>
                </a:lnTo>
                <a:lnTo>
                  <a:pt x="1288" y="140926"/>
                </a:lnTo>
                <a:lnTo>
                  <a:pt x="817" y="148108"/>
                </a:lnTo>
                <a:lnTo>
                  <a:pt x="504" y="155753"/>
                </a:lnTo>
                <a:lnTo>
                  <a:pt x="155" y="171867"/>
                </a:lnTo>
                <a:lnTo>
                  <a:pt x="0" y="188554"/>
                </a:lnTo>
                <a:lnTo>
                  <a:pt x="753" y="196052"/>
                </a:lnTo>
                <a:lnTo>
                  <a:pt x="2048" y="202956"/>
                </a:lnTo>
                <a:lnTo>
                  <a:pt x="3705" y="209463"/>
                </a:lnTo>
                <a:lnTo>
                  <a:pt x="4810" y="215706"/>
                </a:lnTo>
                <a:lnTo>
                  <a:pt x="5547" y="221773"/>
                </a:lnTo>
                <a:lnTo>
                  <a:pt x="6038" y="227723"/>
                </a:lnTo>
                <a:lnTo>
                  <a:pt x="7159" y="233594"/>
                </a:lnTo>
                <a:lnTo>
                  <a:pt x="8701" y="239414"/>
                </a:lnTo>
                <a:lnTo>
                  <a:pt x="10522" y="245199"/>
                </a:lnTo>
                <a:lnTo>
                  <a:pt x="11736" y="250960"/>
                </a:lnTo>
                <a:lnTo>
                  <a:pt x="12545" y="256706"/>
                </a:lnTo>
                <a:lnTo>
                  <a:pt x="13085" y="262441"/>
                </a:lnTo>
                <a:lnTo>
                  <a:pt x="15032" y="268170"/>
                </a:lnTo>
                <a:lnTo>
                  <a:pt x="17918" y="273894"/>
                </a:lnTo>
                <a:lnTo>
                  <a:pt x="21429" y="279615"/>
                </a:lnTo>
                <a:lnTo>
                  <a:pt x="27447" y="288512"/>
                </a:lnTo>
                <a:lnTo>
                  <a:pt x="30163" y="292218"/>
                </a:lnTo>
                <a:lnTo>
                  <a:pt x="33561" y="295641"/>
                </a:lnTo>
                <a:lnTo>
                  <a:pt x="37414" y="298876"/>
                </a:lnTo>
                <a:lnTo>
                  <a:pt x="41570" y="301985"/>
                </a:lnTo>
                <a:lnTo>
                  <a:pt x="45928" y="304057"/>
                </a:lnTo>
                <a:lnTo>
                  <a:pt x="50422" y="305439"/>
                </a:lnTo>
                <a:lnTo>
                  <a:pt x="55004" y="306360"/>
                </a:lnTo>
                <a:lnTo>
                  <a:pt x="59647" y="306974"/>
                </a:lnTo>
                <a:lnTo>
                  <a:pt x="64330" y="307384"/>
                </a:lnTo>
                <a:lnTo>
                  <a:pt x="69039" y="307657"/>
                </a:lnTo>
                <a:lnTo>
                  <a:pt x="78505" y="307960"/>
                </a:lnTo>
                <a:lnTo>
                  <a:pt x="83252" y="308041"/>
                </a:lnTo>
                <a:lnTo>
                  <a:pt x="88003" y="307142"/>
                </a:lnTo>
                <a:lnTo>
                  <a:pt x="92759" y="305591"/>
                </a:lnTo>
                <a:lnTo>
                  <a:pt x="97517" y="303604"/>
                </a:lnTo>
                <a:lnTo>
                  <a:pt x="102276" y="301327"/>
                </a:lnTo>
                <a:lnTo>
                  <a:pt x="107037" y="298856"/>
                </a:lnTo>
                <a:lnTo>
                  <a:pt x="111798" y="296256"/>
                </a:lnTo>
                <a:lnTo>
                  <a:pt x="117353" y="293571"/>
                </a:lnTo>
                <a:lnTo>
                  <a:pt x="129876" y="288047"/>
                </a:lnTo>
                <a:lnTo>
                  <a:pt x="135755" y="285240"/>
                </a:lnTo>
                <a:lnTo>
                  <a:pt x="141262" y="282417"/>
                </a:lnTo>
                <a:lnTo>
                  <a:pt x="146521" y="279582"/>
                </a:lnTo>
                <a:lnTo>
                  <a:pt x="151615" y="275788"/>
                </a:lnTo>
                <a:lnTo>
                  <a:pt x="156598" y="271352"/>
                </a:lnTo>
                <a:lnTo>
                  <a:pt x="161507" y="266491"/>
                </a:lnTo>
                <a:lnTo>
                  <a:pt x="166368" y="262297"/>
                </a:lnTo>
                <a:lnTo>
                  <a:pt x="171196" y="258549"/>
                </a:lnTo>
                <a:lnTo>
                  <a:pt x="176002" y="255098"/>
                </a:lnTo>
                <a:lnTo>
                  <a:pt x="179999" y="251844"/>
                </a:lnTo>
                <a:lnTo>
                  <a:pt x="186558" y="245690"/>
                </a:lnTo>
                <a:lnTo>
                  <a:pt x="190212" y="241762"/>
                </a:lnTo>
                <a:lnTo>
                  <a:pt x="198505" y="232319"/>
                </a:lnTo>
                <a:lnTo>
                  <a:pt x="215531" y="212279"/>
                </a:lnTo>
                <a:lnTo>
                  <a:pt x="221333" y="20533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SMARTInkAnnotation10"/>
          <p:cNvSpPr/>
          <p:nvPr/>
        </p:nvSpPr>
        <p:spPr>
          <a:xfrm>
            <a:off x="3136106" y="2683192"/>
            <a:ext cx="242888" cy="8574"/>
          </a:xfrm>
          <a:custGeom>
            <a:avLst/>
            <a:gdLst/>
            <a:ahLst/>
            <a:cxnLst/>
            <a:rect l="0" t="0" r="0" b="0"/>
            <a:pathLst>
              <a:path w="242888" h="8574">
                <a:moveTo>
                  <a:pt x="0" y="8573"/>
                </a:moveTo>
                <a:lnTo>
                  <a:pt x="58246" y="8573"/>
                </a:lnTo>
                <a:lnTo>
                  <a:pt x="61849" y="7620"/>
                </a:lnTo>
                <a:lnTo>
                  <a:pt x="65839" y="6033"/>
                </a:lnTo>
                <a:lnTo>
                  <a:pt x="70087" y="4022"/>
                </a:lnTo>
                <a:lnTo>
                  <a:pt x="75299" y="2681"/>
                </a:lnTo>
                <a:lnTo>
                  <a:pt x="81156" y="1787"/>
                </a:lnTo>
                <a:lnTo>
                  <a:pt x="87441" y="1192"/>
                </a:lnTo>
                <a:lnTo>
                  <a:pt x="93219" y="795"/>
                </a:lnTo>
                <a:lnTo>
                  <a:pt x="103872" y="353"/>
                </a:lnTo>
                <a:lnTo>
                  <a:pt x="123646" y="70"/>
                </a:lnTo>
                <a:lnTo>
                  <a:pt x="242887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SMARTInkAnnotation11"/>
          <p:cNvSpPr/>
          <p:nvPr/>
        </p:nvSpPr>
        <p:spPr>
          <a:xfrm>
            <a:off x="3121818" y="2786062"/>
            <a:ext cx="235745" cy="25718"/>
          </a:xfrm>
          <a:custGeom>
            <a:avLst/>
            <a:gdLst/>
            <a:ahLst/>
            <a:cxnLst/>
            <a:rect l="0" t="0" r="0" b="0"/>
            <a:pathLst>
              <a:path w="235745" h="25718">
                <a:moveTo>
                  <a:pt x="0" y="25717"/>
                </a:moveTo>
                <a:lnTo>
                  <a:pt x="3793" y="21167"/>
                </a:lnTo>
                <a:lnTo>
                  <a:pt x="5704" y="19826"/>
                </a:lnTo>
                <a:lnTo>
                  <a:pt x="7771" y="18932"/>
                </a:lnTo>
                <a:lnTo>
                  <a:pt x="9943" y="18337"/>
                </a:lnTo>
                <a:lnTo>
                  <a:pt x="16590" y="17675"/>
                </a:lnTo>
                <a:lnTo>
                  <a:pt x="24042" y="17381"/>
                </a:lnTo>
                <a:lnTo>
                  <a:pt x="30000" y="17250"/>
                </a:lnTo>
                <a:lnTo>
                  <a:pt x="33494" y="16262"/>
                </a:lnTo>
                <a:lnTo>
                  <a:pt x="37411" y="14652"/>
                </a:lnTo>
                <a:lnTo>
                  <a:pt x="41609" y="12625"/>
                </a:lnTo>
                <a:lnTo>
                  <a:pt x="45996" y="11274"/>
                </a:lnTo>
                <a:lnTo>
                  <a:pt x="50508" y="10374"/>
                </a:lnTo>
                <a:lnTo>
                  <a:pt x="55103" y="9773"/>
                </a:lnTo>
                <a:lnTo>
                  <a:pt x="59754" y="9373"/>
                </a:lnTo>
                <a:lnTo>
                  <a:pt x="64443" y="9106"/>
                </a:lnTo>
                <a:lnTo>
                  <a:pt x="73885" y="8810"/>
                </a:lnTo>
                <a:lnTo>
                  <a:pt x="121865" y="8582"/>
                </a:lnTo>
                <a:lnTo>
                  <a:pt x="128868" y="7626"/>
                </a:lnTo>
                <a:lnTo>
                  <a:pt x="135919" y="6037"/>
                </a:lnTo>
                <a:lnTo>
                  <a:pt x="143000" y="4025"/>
                </a:lnTo>
                <a:lnTo>
                  <a:pt x="149308" y="2683"/>
                </a:lnTo>
                <a:lnTo>
                  <a:pt x="155102" y="1789"/>
                </a:lnTo>
                <a:lnTo>
                  <a:pt x="160551" y="1193"/>
                </a:lnTo>
                <a:lnTo>
                  <a:pt x="165772" y="795"/>
                </a:lnTo>
                <a:lnTo>
                  <a:pt x="175806" y="353"/>
                </a:lnTo>
                <a:lnTo>
                  <a:pt x="195183" y="70"/>
                </a:lnTo>
                <a:lnTo>
                  <a:pt x="235583" y="0"/>
                </a:lnTo>
                <a:lnTo>
                  <a:pt x="235637" y="953"/>
                </a:lnTo>
                <a:lnTo>
                  <a:pt x="235744" y="857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SMARTInkAnnotation12"/>
          <p:cNvSpPr/>
          <p:nvPr/>
        </p:nvSpPr>
        <p:spPr>
          <a:xfrm>
            <a:off x="3507581" y="2477607"/>
            <a:ext cx="121442" cy="428471"/>
          </a:xfrm>
          <a:custGeom>
            <a:avLst/>
            <a:gdLst/>
            <a:ahLst/>
            <a:cxnLst/>
            <a:rect l="0" t="0" r="0" b="0"/>
            <a:pathLst>
              <a:path w="121442" h="428471">
                <a:moveTo>
                  <a:pt x="0" y="308455"/>
                </a:moveTo>
                <a:lnTo>
                  <a:pt x="0" y="295685"/>
                </a:lnTo>
                <a:lnTo>
                  <a:pt x="794" y="294226"/>
                </a:lnTo>
                <a:lnTo>
                  <a:pt x="2116" y="293254"/>
                </a:lnTo>
                <a:lnTo>
                  <a:pt x="6151" y="291694"/>
                </a:lnTo>
                <a:lnTo>
                  <a:pt x="8819" y="288940"/>
                </a:lnTo>
                <a:lnTo>
                  <a:pt x="13207" y="283963"/>
                </a:lnTo>
                <a:lnTo>
                  <a:pt x="20343" y="275464"/>
                </a:lnTo>
                <a:lnTo>
                  <a:pt x="21500" y="275031"/>
                </a:lnTo>
                <a:lnTo>
                  <a:pt x="24901" y="274550"/>
                </a:lnTo>
                <a:lnTo>
                  <a:pt x="27486" y="274279"/>
                </a:lnTo>
                <a:lnTo>
                  <a:pt x="27849" y="273289"/>
                </a:lnTo>
                <a:lnTo>
                  <a:pt x="28479" y="266794"/>
                </a:lnTo>
                <a:lnTo>
                  <a:pt x="28546" y="261398"/>
                </a:lnTo>
                <a:lnTo>
                  <a:pt x="29350" y="259939"/>
                </a:lnTo>
                <a:lnTo>
                  <a:pt x="30679" y="258966"/>
                </a:lnTo>
                <a:lnTo>
                  <a:pt x="32359" y="258317"/>
                </a:lnTo>
                <a:lnTo>
                  <a:pt x="33479" y="256932"/>
                </a:lnTo>
                <a:lnTo>
                  <a:pt x="34225" y="255057"/>
                </a:lnTo>
                <a:lnTo>
                  <a:pt x="35849" y="249480"/>
                </a:lnTo>
                <a:lnTo>
                  <a:pt x="39216" y="240651"/>
                </a:lnTo>
                <a:lnTo>
                  <a:pt x="41225" y="236583"/>
                </a:lnTo>
                <a:lnTo>
                  <a:pt x="43358" y="232918"/>
                </a:lnTo>
                <a:lnTo>
                  <a:pt x="45574" y="229522"/>
                </a:lnTo>
                <a:lnTo>
                  <a:pt x="47845" y="226305"/>
                </a:lnTo>
                <a:lnTo>
                  <a:pt x="50153" y="223208"/>
                </a:lnTo>
                <a:lnTo>
                  <a:pt x="52485" y="220192"/>
                </a:lnTo>
                <a:lnTo>
                  <a:pt x="54040" y="216275"/>
                </a:lnTo>
                <a:lnTo>
                  <a:pt x="57022" y="201662"/>
                </a:lnTo>
                <a:lnTo>
                  <a:pt x="60533" y="190824"/>
                </a:lnTo>
                <a:lnTo>
                  <a:pt x="63374" y="185267"/>
                </a:lnTo>
                <a:lnTo>
                  <a:pt x="66855" y="179657"/>
                </a:lnTo>
                <a:lnTo>
                  <a:pt x="70764" y="174012"/>
                </a:lnTo>
                <a:lnTo>
                  <a:pt x="74163" y="168344"/>
                </a:lnTo>
                <a:lnTo>
                  <a:pt x="77223" y="162660"/>
                </a:lnTo>
                <a:lnTo>
                  <a:pt x="80057" y="156966"/>
                </a:lnTo>
                <a:lnTo>
                  <a:pt x="82740" y="150312"/>
                </a:lnTo>
                <a:lnTo>
                  <a:pt x="85322" y="143019"/>
                </a:lnTo>
                <a:lnTo>
                  <a:pt x="87838" y="135299"/>
                </a:lnTo>
                <a:lnTo>
                  <a:pt x="90308" y="128248"/>
                </a:lnTo>
                <a:lnTo>
                  <a:pt x="92749" y="121642"/>
                </a:lnTo>
                <a:lnTo>
                  <a:pt x="97578" y="109222"/>
                </a:lnTo>
                <a:lnTo>
                  <a:pt x="109530" y="79959"/>
                </a:lnTo>
                <a:lnTo>
                  <a:pt x="112180" y="68471"/>
                </a:lnTo>
                <a:lnTo>
                  <a:pt x="114151" y="56063"/>
                </a:lnTo>
                <a:lnTo>
                  <a:pt x="115788" y="48754"/>
                </a:lnTo>
                <a:lnTo>
                  <a:pt x="117673" y="41023"/>
                </a:lnTo>
                <a:lnTo>
                  <a:pt x="119768" y="29894"/>
                </a:lnTo>
                <a:lnTo>
                  <a:pt x="120947" y="18273"/>
                </a:lnTo>
                <a:lnTo>
                  <a:pt x="121345" y="5813"/>
                </a:lnTo>
                <a:lnTo>
                  <a:pt x="121441" y="0"/>
                </a:lnTo>
                <a:lnTo>
                  <a:pt x="117650" y="4442"/>
                </a:lnTo>
                <a:lnTo>
                  <a:pt x="116533" y="6720"/>
                </a:lnTo>
                <a:lnTo>
                  <a:pt x="115292" y="11790"/>
                </a:lnTo>
                <a:lnTo>
                  <a:pt x="114594" y="24551"/>
                </a:lnTo>
                <a:lnTo>
                  <a:pt x="112314" y="34955"/>
                </a:lnTo>
                <a:lnTo>
                  <a:pt x="109448" y="45930"/>
                </a:lnTo>
                <a:lnTo>
                  <a:pt x="108175" y="57157"/>
                </a:lnTo>
                <a:lnTo>
                  <a:pt x="107835" y="63770"/>
                </a:lnTo>
                <a:lnTo>
                  <a:pt x="107458" y="78739"/>
                </a:lnTo>
                <a:lnTo>
                  <a:pt x="106563" y="86731"/>
                </a:lnTo>
                <a:lnTo>
                  <a:pt x="105173" y="94916"/>
                </a:lnTo>
                <a:lnTo>
                  <a:pt x="103453" y="103231"/>
                </a:lnTo>
                <a:lnTo>
                  <a:pt x="102306" y="111632"/>
                </a:lnTo>
                <a:lnTo>
                  <a:pt x="101542" y="120089"/>
                </a:lnTo>
                <a:lnTo>
                  <a:pt x="101032" y="128585"/>
                </a:lnTo>
                <a:lnTo>
                  <a:pt x="100692" y="138059"/>
                </a:lnTo>
                <a:lnTo>
                  <a:pt x="100314" y="158746"/>
                </a:lnTo>
                <a:lnTo>
                  <a:pt x="100020" y="247153"/>
                </a:lnTo>
                <a:lnTo>
                  <a:pt x="99224" y="256157"/>
                </a:lnTo>
                <a:lnTo>
                  <a:pt x="97899" y="265017"/>
                </a:lnTo>
                <a:lnTo>
                  <a:pt x="96222" y="273781"/>
                </a:lnTo>
                <a:lnTo>
                  <a:pt x="95104" y="282482"/>
                </a:lnTo>
                <a:lnTo>
                  <a:pt x="94359" y="291139"/>
                </a:lnTo>
                <a:lnTo>
                  <a:pt x="93862" y="299769"/>
                </a:lnTo>
                <a:lnTo>
                  <a:pt x="93531" y="308379"/>
                </a:lnTo>
                <a:lnTo>
                  <a:pt x="93163" y="325566"/>
                </a:lnTo>
                <a:lnTo>
                  <a:pt x="92886" y="381814"/>
                </a:lnTo>
                <a:lnTo>
                  <a:pt x="92869" y="4284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SMARTInkAnnotation13"/>
          <p:cNvSpPr/>
          <p:nvPr/>
        </p:nvSpPr>
        <p:spPr>
          <a:xfrm>
            <a:off x="3657600" y="2640452"/>
            <a:ext cx="128257" cy="247137"/>
          </a:xfrm>
          <a:custGeom>
            <a:avLst/>
            <a:gdLst/>
            <a:ahLst/>
            <a:cxnLst/>
            <a:rect l="0" t="0" r="0" b="0"/>
            <a:pathLst>
              <a:path w="128257" h="247137">
                <a:moveTo>
                  <a:pt x="42862" y="25595"/>
                </a:moveTo>
                <a:lnTo>
                  <a:pt x="42862" y="9995"/>
                </a:lnTo>
                <a:lnTo>
                  <a:pt x="42068" y="9480"/>
                </a:lnTo>
                <a:lnTo>
                  <a:pt x="39070" y="8907"/>
                </a:lnTo>
                <a:lnTo>
                  <a:pt x="36012" y="8490"/>
                </a:lnTo>
                <a:lnTo>
                  <a:pt x="35805" y="13013"/>
                </a:lnTo>
                <a:lnTo>
                  <a:pt x="34983" y="15302"/>
                </a:lnTo>
                <a:lnTo>
                  <a:pt x="31952" y="20385"/>
                </a:lnTo>
                <a:lnTo>
                  <a:pt x="30826" y="23074"/>
                </a:lnTo>
                <a:lnTo>
                  <a:pt x="29575" y="28602"/>
                </a:lnTo>
                <a:lnTo>
                  <a:pt x="28448" y="32362"/>
                </a:lnTo>
                <a:lnTo>
                  <a:pt x="26903" y="36774"/>
                </a:lnTo>
                <a:lnTo>
                  <a:pt x="25079" y="41620"/>
                </a:lnTo>
                <a:lnTo>
                  <a:pt x="23863" y="46756"/>
                </a:lnTo>
                <a:lnTo>
                  <a:pt x="23052" y="52085"/>
                </a:lnTo>
                <a:lnTo>
                  <a:pt x="22512" y="57542"/>
                </a:lnTo>
                <a:lnTo>
                  <a:pt x="22152" y="63086"/>
                </a:lnTo>
                <a:lnTo>
                  <a:pt x="21911" y="68686"/>
                </a:lnTo>
                <a:lnTo>
                  <a:pt x="21751" y="74325"/>
                </a:lnTo>
                <a:lnTo>
                  <a:pt x="20851" y="79989"/>
                </a:lnTo>
                <a:lnTo>
                  <a:pt x="19456" y="85670"/>
                </a:lnTo>
                <a:lnTo>
                  <a:pt x="15791" y="98015"/>
                </a:lnTo>
                <a:lnTo>
                  <a:pt x="11516" y="113027"/>
                </a:lnTo>
                <a:lnTo>
                  <a:pt x="10059" y="120078"/>
                </a:lnTo>
                <a:lnTo>
                  <a:pt x="9087" y="126684"/>
                </a:lnTo>
                <a:lnTo>
                  <a:pt x="8439" y="132993"/>
                </a:lnTo>
                <a:lnTo>
                  <a:pt x="8007" y="139103"/>
                </a:lnTo>
                <a:lnTo>
                  <a:pt x="7719" y="145082"/>
                </a:lnTo>
                <a:lnTo>
                  <a:pt x="7399" y="156805"/>
                </a:lnTo>
                <a:lnTo>
                  <a:pt x="7177" y="185584"/>
                </a:lnTo>
                <a:lnTo>
                  <a:pt x="7959" y="191310"/>
                </a:lnTo>
                <a:lnTo>
                  <a:pt x="9275" y="197031"/>
                </a:lnTo>
                <a:lnTo>
                  <a:pt x="10946" y="202751"/>
                </a:lnTo>
                <a:lnTo>
                  <a:pt x="12853" y="207517"/>
                </a:lnTo>
                <a:lnTo>
                  <a:pt x="14919" y="211646"/>
                </a:lnTo>
                <a:lnTo>
                  <a:pt x="17089" y="215352"/>
                </a:lnTo>
                <a:lnTo>
                  <a:pt x="19330" y="218774"/>
                </a:lnTo>
                <a:lnTo>
                  <a:pt x="21618" y="222009"/>
                </a:lnTo>
                <a:lnTo>
                  <a:pt x="23937" y="225118"/>
                </a:lnTo>
                <a:lnTo>
                  <a:pt x="28630" y="231112"/>
                </a:lnTo>
                <a:lnTo>
                  <a:pt x="30993" y="234044"/>
                </a:lnTo>
                <a:lnTo>
                  <a:pt x="33361" y="235998"/>
                </a:lnTo>
                <a:lnTo>
                  <a:pt x="35735" y="237301"/>
                </a:lnTo>
                <a:lnTo>
                  <a:pt x="38110" y="238170"/>
                </a:lnTo>
                <a:lnTo>
                  <a:pt x="41282" y="239702"/>
                </a:lnTo>
                <a:lnTo>
                  <a:pt x="44984" y="241676"/>
                </a:lnTo>
                <a:lnTo>
                  <a:pt x="49039" y="243944"/>
                </a:lnTo>
                <a:lnTo>
                  <a:pt x="52537" y="245456"/>
                </a:lnTo>
                <a:lnTo>
                  <a:pt x="55661" y="246464"/>
                </a:lnTo>
                <a:lnTo>
                  <a:pt x="58539" y="247136"/>
                </a:lnTo>
                <a:lnTo>
                  <a:pt x="61251" y="246632"/>
                </a:lnTo>
                <a:lnTo>
                  <a:pt x="63853" y="245343"/>
                </a:lnTo>
                <a:lnTo>
                  <a:pt x="66381" y="243531"/>
                </a:lnTo>
                <a:lnTo>
                  <a:pt x="81316" y="231880"/>
                </a:lnTo>
                <a:lnTo>
                  <a:pt x="85961" y="227888"/>
                </a:lnTo>
                <a:lnTo>
                  <a:pt x="89851" y="224275"/>
                </a:lnTo>
                <a:lnTo>
                  <a:pt x="93238" y="220913"/>
                </a:lnTo>
                <a:lnTo>
                  <a:pt x="96290" y="216767"/>
                </a:lnTo>
                <a:lnTo>
                  <a:pt x="99118" y="212098"/>
                </a:lnTo>
                <a:lnTo>
                  <a:pt x="101797" y="207080"/>
                </a:lnTo>
                <a:lnTo>
                  <a:pt x="104377" y="201830"/>
                </a:lnTo>
                <a:lnTo>
                  <a:pt x="106891" y="196425"/>
                </a:lnTo>
                <a:lnTo>
                  <a:pt x="111801" y="185340"/>
                </a:lnTo>
                <a:lnTo>
                  <a:pt x="116629" y="174063"/>
                </a:lnTo>
                <a:lnTo>
                  <a:pt x="118233" y="168388"/>
                </a:lnTo>
                <a:lnTo>
                  <a:pt x="119303" y="162701"/>
                </a:lnTo>
                <a:lnTo>
                  <a:pt x="120017" y="157004"/>
                </a:lnTo>
                <a:lnTo>
                  <a:pt x="121286" y="152253"/>
                </a:lnTo>
                <a:lnTo>
                  <a:pt x="122926" y="148134"/>
                </a:lnTo>
                <a:lnTo>
                  <a:pt x="124813" y="144435"/>
                </a:lnTo>
                <a:lnTo>
                  <a:pt x="126071" y="139112"/>
                </a:lnTo>
                <a:lnTo>
                  <a:pt x="126910" y="132705"/>
                </a:lnTo>
                <a:lnTo>
                  <a:pt x="127468" y="125577"/>
                </a:lnTo>
                <a:lnTo>
                  <a:pt x="127841" y="118920"/>
                </a:lnTo>
                <a:lnTo>
                  <a:pt x="128090" y="112577"/>
                </a:lnTo>
                <a:lnTo>
                  <a:pt x="128256" y="106443"/>
                </a:lnTo>
                <a:lnTo>
                  <a:pt x="127572" y="100449"/>
                </a:lnTo>
                <a:lnTo>
                  <a:pt x="126323" y="94547"/>
                </a:lnTo>
                <a:lnTo>
                  <a:pt x="124697" y="88708"/>
                </a:lnTo>
                <a:lnTo>
                  <a:pt x="123612" y="83863"/>
                </a:lnTo>
                <a:lnTo>
                  <a:pt x="122889" y="79680"/>
                </a:lnTo>
                <a:lnTo>
                  <a:pt x="122407" y="75939"/>
                </a:lnTo>
                <a:lnTo>
                  <a:pt x="119705" y="69636"/>
                </a:lnTo>
                <a:lnTo>
                  <a:pt x="115522" y="61623"/>
                </a:lnTo>
                <a:lnTo>
                  <a:pt x="110352" y="52471"/>
                </a:lnTo>
                <a:lnTo>
                  <a:pt x="106112" y="44465"/>
                </a:lnTo>
                <a:lnTo>
                  <a:pt x="102491" y="37222"/>
                </a:lnTo>
                <a:lnTo>
                  <a:pt x="99283" y="30489"/>
                </a:lnTo>
                <a:lnTo>
                  <a:pt x="96351" y="25048"/>
                </a:lnTo>
                <a:lnTo>
                  <a:pt x="93603" y="20468"/>
                </a:lnTo>
                <a:lnTo>
                  <a:pt x="90977" y="16462"/>
                </a:lnTo>
                <a:lnTo>
                  <a:pt x="88432" y="13791"/>
                </a:lnTo>
                <a:lnTo>
                  <a:pt x="85942" y="12011"/>
                </a:lnTo>
                <a:lnTo>
                  <a:pt x="83489" y="10824"/>
                </a:lnTo>
                <a:lnTo>
                  <a:pt x="80265" y="9080"/>
                </a:lnTo>
                <a:lnTo>
                  <a:pt x="72450" y="4603"/>
                </a:lnTo>
                <a:lnTo>
                  <a:pt x="68937" y="3028"/>
                </a:lnTo>
                <a:lnTo>
                  <a:pt x="65802" y="1977"/>
                </a:lnTo>
                <a:lnTo>
                  <a:pt x="62918" y="1278"/>
                </a:lnTo>
                <a:lnTo>
                  <a:pt x="59408" y="811"/>
                </a:lnTo>
                <a:lnTo>
                  <a:pt x="55480" y="500"/>
                </a:lnTo>
                <a:lnTo>
                  <a:pt x="47676" y="154"/>
                </a:lnTo>
                <a:lnTo>
                  <a:pt x="41562" y="0"/>
                </a:lnTo>
                <a:lnTo>
                  <a:pt x="38027" y="912"/>
                </a:lnTo>
                <a:lnTo>
                  <a:pt x="34082" y="2472"/>
                </a:lnTo>
                <a:lnTo>
                  <a:pt x="29865" y="4465"/>
                </a:lnTo>
                <a:lnTo>
                  <a:pt x="26260" y="6746"/>
                </a:lnTo>
                <a:lnTo>
                  <a:pt x="23063" y="9219"/>
                </a:lnTo>
                <a:lnTo>
                  <a:pt x="20137" y="11820"/>
                </a:lnTo>
                <a:lnTo>
                  <a:pt x="17394" y="14507"/>
                </a:lnTo>
                <a:lnTo>
                  <a:pt x="14771" y="17250"/>
                </a:lnTo>
                <a:lnTo>
                  <a:pt x="8650" y="23947"/>
                </a:lnTo>
                <a:lnTo>
                  <a:pt x="0" y="341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Volný tvar 22"/>
          <p:cNvSpPr/>
          <p:nvPr/>
        </p:nvSpPr>
        <p:spPr>
          <a:xfrm>
            <a:off x="3814762" y="2751772"/>
            <a:ext cx="2118" cy="8574"/>
          </a:xfrm>
          <a:custGeom>
            <a:avLst/>
            <a:gdLst/>
            <a:ahLst/>
            <a:cxnLst/>
            <a:rect l="0" t="0" r="0" b="0"/>
            <a:pathLst>
              <a:path w="2118" h="8574">
                <a:moveTo>
                  <a:pt x="0" y="8573"/>
                </a:moveTo>
                <a:lnTo>
                  <a:pt x="0" y="3634"/>
                </a:lnTo>
                <a:lnTo>
                  <a:pt x="0" y="5743"/>
                </a:lnTo>
                <a:lnTo>
                  <a:pt x="0" y="943"/>
                </a:lnTo>
                <a:lnTo>
                  <a:pt x="0" y="5125"/>
                </a:lnTo>
                <a:lnTo>
                  <a:pt x="0" y="2894"/>
                </a:lnTo>
                <a:lnTo>
                  <a:pt x="0" y="5514"/>
                </a:lnTo>
                <a:lnTo>
                  <a:pt x="0" y="1"/>
                </a:lnTo>
                <a:lnTo>
                  <a:pt x="0" y="4939"/>
                </a:lnTo>
                <a:lnTo>
                  <a:pt x="0" y="2830"/>
                </a:lnTo>
                <a:lnTo>
                  <a:pt x="0" y="5498"/>
                </a:lnTo>
                <a:lnTo>
                  <a:pt x="0" y="2"/>
                </a:lnTo>
                <a:lnTo>
                  <a:pt x="0" y="4939"/>
                </a:lnTo>
                <a:lnTo>
                  <a:pt x="0" y="2830"/>
                </a:lnTo>
                <a:lnTo>
                  <a:pt x="0" y="5498"/>
                </a:lnTo>
                <a:lnTo>
                  <a:pt x="0" y="0"/>
                </a:lnTo>
                <a:lnTo>
                  <a:pt x="0" y="7381"/>
                </a:lnTo>
                <a:lnTo>
                  <a:pt x="794" y="7778"/>
                </a:lnTo>
                <a:lnTo>
                  <a:pt x="2117" y="8043"/>
                </a:lnTo>
                <a:close/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SMARTInkAnnotation15"/>
          <p:cNvSpPr/>
          <p:nvPr/>
        </p:nvSpPr>
        <p:spPr>
          <a:xfrm>
            <a:off x="3886200" y="2571899"/>
            <a:ext cx="92546" cy="325607"/>
          </a:xfrm>
          <a:custGeom>
            <a:avLst/>
            <a:gdLst/>
            <a:ahLst/>
            <a:cxnLst/>
            <a:rect l="0" t="0" r="0" b="0"/>
            <a:pathLst>
              <a:path w="92546" h="325607">
                <a:moveTo>
                  <a:pt x="0" y="248453"/>
                </a:moveTo>
                <a:lnTo>
                  <a:pt x="0" y="240234"/>
                </a:lnTo>
                <a:lnTo>
                  <a:pt x="2116" y="240038"/>
                </a:lnTo>
                <a:lnTo>
                  <a:pt x="3792" y="239985"/>
                </a:lnTo>
                <a:lnTo>
                  <a:pt x="4909" y="238998"/>
                </a:lnTo>
                <a:lnTo>
                  <a:pt x="5654" y="237387"/>
                </a:lnTo>
                <a:lnTo>
                  <a:pt x="6150" y="235361"/>
                </a:lnTo>
                <a:lnTo>
                  <a:pt x="8819" y="230569"/>
                </a:lnTo>
                <a:lnTo>
                  <a:pt x="10641" y="227958"/>
                </a:lnTo>
                <a:lnTo>
                  <a:pt x="12651" y="225265"/>
                </a:lnTo>
                <a:lnTo>
                  <a:pt x="17000" y="219732"/>
                </a:lnTo>
                <a:lnTo>
                  <a:pt x="19270" y="215971"/>
                </a:lnTo>
                <a:lnTo>
                  <a:pt x="21578" y="211558"/>
                </a:lnTo>
                <a:lnTo>
                  <a:pt x="23910" y="206712"/>
                </a:lnTo>
                <a:lnTo>
                  <a:pt x="30735" y="193706"/>
                </a:lnTo>
                <a:lnTo>
                  <a:pt x="34777" y="186238"/>
                </a:lnTo>
                <a:lnTo>
                  <a:pt x="38266" y="179354"/>
                </a:lnTo>
                <a:lnTo>
                  <a:pt x="41386" y="172859"/>
                </a:lnTo>
                <a:lnTo>
                  <a:pt x="46968" y="160564"/>
                </a:lnTo>
                <a:lnTo>
                  <a:pt x="57020" y="137147"/>
                </a:lnTo>
                <a:lnTo>
                  <a:pt x="73810" y="97014"/>
                </a:lnTo>
                <a:lnTo>
                  <a:pt x="75401" y="91296"/>
                </a:lnTo>
                <a:lnTo>
                  <a:pt x="76461" y="85579"/>
                </a:lnTo>
                <a:lnTo>
                  <a:pt x="77168" y="79863"/>
                </a:lnTo>
                <a:lnTo>
                  <a:pt x="78432" y="74147"/>
                </a:lnTo>
                <a:lnTo>
                  <a:pt x="80069" y="68432"/>
                </a:lnTo>
                <a:lnTo>
                  <a:pt x="81955" y="62716"/>
                </a:lnTo>
                <a:lnTo>
                  <a:pt x="83211" y="57001"/>
                </a:lnTo>
                <a:lnTo>
                  <a:pt x="84049" y="51286"/>
                </a:lnTo>
                <a:lnTo>
                  <a:pt x="84607" y="45571"/>
                </a:lnTo>
                <a:lnTo>
                  <a:pt x="87345" y="36681"/>
                </a:lnTo>
                <a:lnTo>
                  <a:pt x="89186" y="32976"/>
                </a:lnTo>
                <a:lnTo>
                  <a:pt x="91232" y="26321"/>
                </a:lnTo>
                <a:lnTo>
                  <a:pt x="92383" y="17219"/>
                </a:lnTo>
                <a:lnTo>
                  <a:pt x="92545" y="14287"/>
                </a:lnTo>
                <a:lnTo>
                  <a:pt x="91859" y="11380"/>
                </a:lnTo>
                <a:lnTo>
                  <a:pt x="88980" y="5610"/>
                </a:lnTo>
                <a:lnTo>
                  <a:pt x="86689" y="1557"/>
                </a:lnTo>
                <a:lnTo>
                  <a:pt x="85573" y="988"/>
                </a:lnTo>
                <a:lnTo>
                  <a:pt x="84037" y="609"/>
                </a:lnTo>
                <a:lnTo>
                  <a:pt x="79659" y="0"/>
                </a:lnTo>
                <a:lnTo>
                  <a:pt x="79299" y="903"/>
                </a:lnTo>
                <a:lnTo>
                  <a:pt x="78675" y="7245"/>
                </a:lnTo>
                <a:lnTo>
                  <a:pt x="76506" y="12979"/>
                </a:lnTo>
                <a:lnTo>
                  <a:pt x="74817" y="17176"/>
                </a:lnTo>
                <a:lnTo>
                  <a:pt x="72939" y="26918"/>
                </a:lnTo>
                <a:lnTo>
                  <a:pt x="72438" y="32183"/>
                </a:lnTo>
                <a:lnTo>
                  <a:pt x="72104" y="37598"/>
                </a:lnTo>
                <a:lnTo>
                  <a:pt x="71882" y="43113"/>
                </a:lnTo>
                <a:lnTo>
                  <a:pt x="71733" y="48695"/>
                </a:lnTo>
                <a:lnTo>
                  <a:pt x="70841" y="54321"/>
                </a:lnTo>
                <a:lnTo>
                  <a:pt x="69452" y="59977"/>
                </a:lnTo>
                <a:lnTo>
                  <a:pt x="67733" y="65652"/>
                </a:lnTo>
                <a:lnTo>
                  <a:pt x="66586" y="72293"/>
                </a:lnTo>
                <a:lnTo>
                  <a:pt x="65822" y="79578"/>
                </a:lnTo>
                <a:lnTo>
                  <a:pt x="65312" y="87292"/>
                </a:lnTo>
                <a:lnTo>
                  <a:pt x="64972" y="94340"/>
                </a:lnTo>
                <a:lnTo>
                  <a:pt x="64595" y="107251"/>
                </a:lnTo>
                <a:lnTo>
                  <a:pt x="64353" y="137906"/>
                </a:lnTo>
                <a:lnTo>
                  <a:pt x="64294" y="218548"/>
                </a:lnTo>
                <a:lnTo>
                  <a:pt x="65087" y="225659"/>
                </a:lnTo>
                <a:lnTo>
                  <a:pt x="66410" y="233257"/>
                </a:lnTo>
                <a:lnTo>
                  <a:pt x="68086" y="241180"/>
                </a:lnTo>
                <a:lnTo>
                  <a:pt x="69203" y="248367"/>
                </a:lnTo>
                <a:lnTo>
                  <a:pt x="69948" y="255063"/>
                </a:lnTo>
                <a:lnTo>
                  <a:pt x="70444" y="261432"/>
                </a:lnTo>
                <a:lnTo>
                  <a:pt x="70996" y="271049"/>
                </a:lnTo>
                <a:lnTo>
                  <a:pt x="71241" y="279451"/>
                </a:lnTo>
                <a:lnTo>
                  <a:pt x="71425" y="307850"/>
                </a:lnTo>
                <a:lnTo>
                  <a:pt x="71437" y="32560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SMARTInkAnnotation16"/>
          <p:cNvSpPr/>
          <p:nvPr/>
        </p:nvSpPr>
        <p:spPr>
          <a:xfrm>
            <a:off x="3986212" y="2683344"/>
            <a:ext cx="149983" cy="222606"/>
          </a:xfrm>
          <a:custGeom>
            <a:avLst/>
            <a:gdLst/>
            <a:ahLst/>
            <a:cxnLst/>
            <a:rect l="0" t="0" r="0" b="0"/>
            <a:pathLst>
              <a:path w="149983" h="222606">
                <a:moveTo>
                  <a:pt x="14288" y="42711"/>
                </a:moveTo>
                <a:lnTo>
                  <a:pt x="14288" y="151279"/>
                </a:lnTo>
                <a:lnTo>
                  <a:pt x="15082" y="156047"/>
                </a:lnTo>
                <a:lnTo>
                  <a:pt x="16404" y="160178"/>
                </a:lnTo>
                <a:lnTo>
                  <a:pt x="18080" y="163885"/>
                </a:lnTo>
                <a:lnTo>
                  <a:pt x="19197" y="168261"/>
                </a:lnTo>
                <a:lnTo>
                  <a:pt x="19942" y="173083"/>
                </a:lnTo>
                <a:lnTo>
                  <a:pt x="20438" y="178203"/>
                </a:lnTo>
                <a:lnTo>
                  <a:pt x="21563" y="182569"/>
                </a:lnTo>
                <a:lnTo>
                  <a:pt x="23107" y="186432"/>
                </a:lnTo>
                <a:lnTo>
                  <a:pt x="24929" y="189960"/>
                </a:lnTo>
                <a:lnTo>
                  <a:pt x="26939" y="194217"/>
                </a:lnTo>
                <a:lnTo>
                  <a:pt x="31288" y="204027"/>
                </a:lnTo>
                <a:lnTo>
                  <a:pt x="33558" y="207405"/>
                </a:lnTo>
                <a:lnTo>
                  <a:pt x="35866" y="209657"/>
                </a:lnTo>
                <a:lnTo>
                  <a:pt x="38198" y="211158"/>
                </a:lnTo>
                <a:lnTo>
                  <a:pt x="49065" y="217822"/>
                </a:lnTo>
                <a:lnTo>
                  <a:pt x="52554" y="219459"/>
                </a:lnTo>
                <a:lnTo>
                  <a:pt x="55674" y="220550"/>
                </a:lnTo>
                <a:lnTo>
                  <a:pt x="58547" y="221278"/>
                </a:lnTo>
                <a:lnTo>
                  <a:pt x="61256" y="221763"/>
                </a:lnTo>
                <a:lnTo>
                  <a:pt x="63857" y="222086"/>
                </a:lnTo>
                <a:lnTo>
                  <a:pt x="66383" y="222302"/>
                </a:lnTo>
                <a:lnTo>
                  <a:pt x="69655" y="222446"/>
                </a:lnTo>
                <a:lnTo>
                  <a:pt x="77525" y="222605"/>
                </a:lnTo>
                <a:lnTo>
                  <a:pt x="81052" y="221696"/>
                </a:lnTo>
                <a:lnTo>
                  <a:pt x="84197" y="220136"/>
                </a:lnTo>
                <a:lnTo>
                  <a:pt x="87088" y="218144"/>
                </a:lnTo>
                <a:lnTo>
                  <a:pt x="89808" y="215864"/>
                </a:lnTo>
                <a:lnTo>
                  <a:pt x="92416" y="213391"/>
                </a:lnTo>
                <a:lnTo>
                  <a:pt x="94948" y="210790"/>
                </a:lnTo>
                <a:lnTo>
                  <a:pt x="98224" y="208103"/>
                </a:lnTo>
                <a:lnTo>
                  <a:pt x="101995" y="205360"/>
                </a:lnTo>
                <a:lnTo>
                  <a:pt x="106097" y="202579"/>
                </a:lnTo>
                <a:lnTo>
                  <a:pt x="109625" y="198819"/>
                </a:lnTo>
                <a:lnTo>
                  <a:pt x="112771" y="194408"/>
                </a:lnTo>
                <a:lnTo>
                  <a:pt x="115662" y="189562"/>
                </a:lnTo>
                <a:lnTo>
                  <a:pt x="118383" y="185379"/>
                </a:lnTo>
                <a:lnTo>
                  <a:pt x="120991" y="181638"/>
                </a:lnTo>
                <a:lnTo>
                  <a:pt x="123523" y="178191"/>
                </a:lnTo>
                <a:lnTo>
                  <a:pt x="126005" y="173988"/>
                </a:lnTo>
                <a:lnTo>
                  <a:pt x="128453" y="169282"/>
                </a:lnTo>
                <a:lnTo>
                  <a:pt x="130879" y="164239"/>
                </a:lnTo>
                <a:lnTo>
                  <a:pt x="135692" y="153556"/>
                </a:lnTo>
                <a:lnTo>
                  <a:pt x="145249" y="131175"/>
                </a:lnTo>
                <a:lnTo>
                  <a:pt x="146839" y="125500"/>
                </a:lnTo>
                <a:lnTo>
                  <a:pt x="147899" y="119811"/>
                </a:lnTo>
                <a:lnTo>
                  <a:pt x="148606" y="114113"/>
                </a:lnTo>
                <a:lnTo>
                  <a:pt x="149077" y="108410"/>
                </a:lnTo>
                <a:lnTo>
                  <a:pt x="149390" y="102703"/>
                </a:lnTo>
                <a:lnTo>
                  <a:pt x="149600" y="96993"/>
                </a:lnTo>
                <a:lnTo>
                  <a:pt x="149833" y="85569"/>
                </a:lnTo>
                <a:lnTo>
                  <a:pt x="149982" y="62712"/>
                </a:lnTo>
                <a:lnTo>
                  <a:pt x="149201" y="57950"/>
                </a:lnTo>
                <a:lnTo>
                  <a:pt x="147886" y="53823"/>
                </a:lnTo>
                <a:lnTo>
                  <a:pt x="144308" y="45744"/>
                </a:lnTo>
                <a:lnTo>
                  <a:pt x="140073" y="35804"/>
                </a:lnTo>
                <a:lnTo>
                  <a:pt x="137832" y="31439"/>
                </a:lnTo>
                <a:lnTo>
                  <a:pt x="135544" y="27576"/>
                </a:lnTo>
                <a:lnTo>
                  <a:pt x="130886" y="20744"/>
                </a:lnTo>
                <a:lnTo>
                  <a:pt x="128532" y="17589"/>
                </a:lnTo>
                <a:lnTo>
                  <a:pt x="126169" y="14533"/>
                </a:lnTo>
                <a:lnTo>
                  <a:pt x="122213" y="11543"/>
                </a:lnTo>
                <a:lnTo>
                  <a:pt x="117194" y="8597"/>
                </a:lnTo>
                <a:lnTo>
                  <a:pt x="111467" y="5681"/>
                </a:lnTo>
                <a:lnTo>
                  <a:pt x="106855" y="3736"/>
                </a:lnTo>
                <a:lnTo>
                  <a:pt x="102987" y="2440"/>
                </a:lnTo>
                <a:lnTo>
                  <a:pt x="99614" y="1576"/>
                </a:lnTo>
                <a:lnTo>
                  <a:pt x="96572" y="1000"/>
                </a:lnTo>
                <a:lnTo>
                  <a:pt x="93750" y="616"/>
                </a:lnTo>
                <a:lnTo>
                  <a:pt x="91075" y="360"/>
                </a:lnTo>
                <a:lnTo>
                  <a:pt x="87704" y="190"/>
                </a:lnTo>
                <a:lnTo>
                  <a:pt x="79726" y="0"/>
                </a:lnTo>
                <a:lnTo>
                  <a:pt x="74582" y="1854"/>
                </a:lnTo>
                <a:lnTo>
                  <a:pt x="68771" y="4996"/>
                </a:lnTo>
                <a:lnTo>
                  <a:pt x="62516" y="8995"/>
                </a:lnTo>
                <a:lnTo>
                  <a:pt x="57553" y="12613"/>
                </a:lnTo>
                <a:lnTo>
                  <a:pt x="53449" y="15978"/>
                </a:lnTo>
                <a:lnTo>
                  <a:pt x="49921" y="19174"/>
                </a:lnTo>
                <a:lnTo>
                  <a:pt x="46774" y="21305"/>
                </a:lnTo>
                <a:lnTo>
                  <a:pt x="43883" y="22725"/>
                </a:lnTo>
                <a:lnTo>
                  <a:pt x="41161" y="23672"/>
                </a:lnTo>
                <a:lnTo>
                  <a:pt x="37760" y="25256"/>
                </a:lnTo>
                <a:lnTo>
                  <a:pt x="33905" y="27264"/>
                </a:lnTo>
                <a:lnTo>
                  <a:pt x="29747" y="29555"/>
                </a:lnTo>
                <a:lnTo>
                  <a:pt x="26181" y="32988"/>
                </a:lnTo>
                <a:lnTo>
                  <a:pt x="23011" y="37181"/>
                </a:lnTo>
                <a:lnTo>
                  <a:pt x="20103" y="41882"/>
                </a:lnTo>
                <a:lnTo>
                  <a:pt x="18164" y="45968"/>
                </a:lnTo>
                <a:lnTo>
                  <a:pt x="16872" y="49645"/>
                </a:lnTo>
                <a:lnTo>
                  <a:pt x="16011" y="53049"/>
                </a:lnTo>
                <a:lnTo>
                  <a:pt x="12937" y="59370"/>
                </a:lnTo>
                <a:lnTo>
                  <a:pt x="8925" y="65355"/>
                </a:lnTo>
                <a:lnTo>
                  <a:pt x="4496" y="71190"/>
                </a:lnTo>
                <a:lnTo>
                  <a:pt x="0" y="7700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SMARTInkAnnotation17"/>
          <p:cNvSpPr/>
          <p:nvPr/>
        </p:nvSpPr>
        <p:spPr>
          <a:xfrm>
            <a:off x="4121943" y="2631766"/>
            <a:ext cx="100014" cy="17137"/>
          </a:xfrm>
          <a:custGeom>
            <a:avLst/>
            <a:gdLst/>
            <a:ahLst/>
            <a:cxnLst/>
            <a:rect l="0" t="0" r="0" b="0"/>
            <a:pathLst>
              <a:path w="100014" h="17137">
                <a:moveTo>
                  <a:pt x="0" y="8563"/>
                </a:moveTo>
                <a:lnTo>
                  <a:pt x="0" y="96"/>
                </a:lnTo>
                <a:lnTo>
                  <a:pt x="2117" y="38"/>
                </a:lnTo>
                <a:lnTo>
                  <a:pt x="6151" y="0"/>
                </a:lnTo>
                <a:lnTo>
                  <a:pt x="7276" y="950"/>
                </a:lnTo>
                <a:lnTo>
                  <a:pt x="8819" y="2535"/>
                </a:lnTo>
                <a:lnTo>
                  <a:pt x="10642" y="4545"/>
                </a:lnTo>
                <a:lnTo>
                  <a:pt x="12651" y="5884"/>
                </a:lnTo>
                <a:lnTo>
                  <a:pt x="14784" y="6777"/>
                </a:lnTo>
                <a:lnTo>
                  <a:pt x="17000" y="7373"/>
                </a:lnTo>
                <a:lnTo>
                  <a:pt x="19271" y="7770"/>
                </a:lnTo>
                <a:lnTo>
                  <a:pt x="21579" y="8034"/>
                </a:lnTo>
                <a:lnTo>
                  <a:pt x="23911" y="8211"/>
                </a:lnTo>
                <a:lnTo>
                  <a:pt x="28619" y="8407"/>
                </a:lnTo>
                <a:lnTo>
                  <a:pt x="38109" y="8533"/>
                </a:lnTo>
                <a:lnTo>
                  <a:pt x="45246" y="8554"/>
                </a:lnTo>
                <a:lnTo>
                  <a:pt x="47627" y="9510"/>
                </a:lnTo>
                <a:lnTo>
                  <a:pt x="50008" y="11100"/>
                </a:lnTo>
                <a:lnTo>
                  <a:pt x="52389" y="13112"/>
                </a:lnTo>
                <a:lnTo>
                  <a:pt x="55563" y="14453"/>
                </a:lnTo>
                <a:lnTo>
                  <a:pt x="59267" y="15347"/>
                </a:lnTo>
                <a:lnTo>
                  <a:pt x="63324" y="15944"/>
                </a:lnTo>
                <a:lnTo>
                  <a:pt x="66823" y="16341"/>
                </a:lnTo>
                <a:lnTo>
                  <a:pt x="69948" y="16606"/>
                </a:lnTo>
                <a:lnTo>
                  <a:pt x="72826" y="16783"/>
                </a:lnTo>
                <a:lnTo>
                  <a:pt x="78140" y="16979"/>
                </a:lnTo>
                <a:lnTo>
                  <a:pt x="90430" y="17115"/>
                </a:lnTo>
                <a:lnTo>
                  <a:pt x="100013" y="1713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SMARTInkAnnotation18"/>
          <p:cNvSpPr/>
          <p:nvPr/>
        </p:nvSpPr>
        <p:spPr>
          <a:xfrm>
            <a:off x="4251561" y="2564378"/>
            <a:ext cx="119994" cy="178823"/>
          </a:xfrm>
          <a:custGeom>
            <a:avLst/>
            <a:gdLst/>
            <a:ahLst/>
            <a:cxnLst/>
            <a:rect l="0" t="0" r="0" b="0"/>
            <a:pathLst>
              <a:path w="119994" h="178823">
                <a:moveTo>
                  <a:pt x="84695" y="24517"/>
                </a:moveTo>
                <a:lnTo>
                  <a:pt x="88488" y="19966"/>
                </a:lnTo>
                <a:lnTo>
                  <a:pt x="88810" y="18625"/>
                </a:lnTo>
                <a:lnTo>
                  <a:pt x="88232" y="17731"/>
                </a:lnTo>
                <a:lnTo>
                  <a:pt x="87053" y="17136"/>
                </a:lnTo>
                <a:lnTo>
                  <a:pt x="87061" y="16739"/>
                </a:lnTo>
                <a:lnTo>
                  <a:pt x="87860" y="16473"/>
                </a:lnTo>
                <a:lnTo>
                  <a:pt x="89186" y="16297"/>
                </a:lnTo>
                <a:lnTo>
                  <a:pt x="90070" y="15227"/>
                </a:lnTo>
                <a:lnTo>
                  <a:pt x="90660" y="13561"/>
                </a:lnTo>
                <a:lnTo>
                  <a:pt x="91606" y="8594"/>
                </a:lnTo>
                <a:lnTo>
                  <a:pt x="92477" y="8187"/>
                </a:lnTo>
                <a:lnTo>
                  <a:pt x="95562" y="7734"/>
                </a:lnTo>
                <a:lnTo>
                  <a:pt x="97969" y="7479"/>
                </a:lnTo>
                <a:lnTo>
                  <a:pt x="97513" y="6491"/>
                </a:lnTo>
                <a:lnTo>
                  <a:pt x="94890" y="2853"/>
                </a:lnTo>
                <a:lnTo>
                  <a:pt x="93079" y="1502"/>
                </a:lnTo>
                <a:lnTo>
                  <a:pt x="91078" y="601"/>
                </a:lnTo>
                <a:lnTo>
                  <a:pt x="88950" y="0"/>
                </a:lnTo>
                <a:lnTo>
                  <a:pt x="86738" y="552"/>
                </a:lnTo>
                <a:lnTo>
                  <a:pt x="84470" y="1873"/>
                </a:lnTo>
                <a:lnTo>
                  <a:pt x="82164" y="3706"/>
                </a:lnTo>
                <a:lnTo>
                  <a:pt x="79832" y="4927"/>
                </a:lnTo>
                <a:lnTo>
                  <a:pt x="77484" y="5742"/>
                </a:lnTo>
                <a:lnTo>
                  <a:pt x="75126" y="6285"/>
                </a:lnTo>
                <a:lnTo>
                  <a:pt x="72759" y="6647"/>
                </a:lnTo>
                <a:lnTo>
                  <a:pt x="70388" y="6889"/>
                </a:lnTo>
                <a:lnTo>
                  <a:pt x="68013" y="7050"/>
                </a:lnTo>
                <a:lnTo>
                  <a:pt x="65636" y="8109"/>
                </a:lnTo>
                <a:lnTo>
                  <a:pt x="63258" y="9768"/>
                </a:lnTo>
                <a:lnTo>
                  <a:pt x="60878" y="11827"/>
                </a:lnTo>
                <a:lnTo>
                  <a:pt x="58498" y="14152"/>
                </a:lnTo>
                <a:lnTo>
                  <a:pt x="56118" y="16654"/>
                </a:lnTo>
                <a:lnTo>
                  <a:pt x="53737" y="19275"/>
                </a:lnTo>
                <a:lnTo>
                  <a:pt x="48976" y="24727"/>
                </a:lnTo>
                <a:lnTo>
                  <a:pt x="32307" y="44531"/>
                </a:lnTo>
                <a:lnTo>
                  <a:pt x="29926" y="48337"/>
                </a:lnTo>
                <a:lnTo>
                  <a:pt x="27545" y="52779"/>
                </a:lnTo>
                <a:lnTo>
                  <a:pt x="25164" y="57646"/>
                </a:lnTo>
                <a:lnTo>
                  <a:pt x="22782" y="61843"/>
                </a:lnTo>
                <a:lnTo>
                  <a:pt x="20401" y="65593"/>
                </a:lnTo>
                <a:lnTo>
                  <a:pt x="18020" y="69046"/>
                </a:lnTo>
                <a:lnTo>
                  <a:pt x="15638" y="72300"/>
                </a:lnTo>
                <a:lnTo>
                  <a:pt x="13257" y="75423"/>
                </a:lnTo>
                <a:lnTo>
                  <a:pt x="10876" y="78457"/>
                </a:lnTo>
                <a:lnTo>
                  <a:pt x="9289" y="82384"/>
                </a:lnTo>
                <a:lnTo>
                  <a:pt x="8230" y="86907"/>
                </a:lnTo>
                <a:lnTo>
                  <a:pt x="7524" y="91828"/>
                </a:lnTo>
                <a:lnTo>
                  <a:pt x="7055" y="96061"/>
                </a:lnTo>
                <a:lnTo>
                  <a:pt x="6741" y="99835"/>
                </a:lnTo>
                <a:lnTo>
                  <a:pt x="6532" y="103304"/>
                </a:lnTo>
                <a:lnTo>
                  <a:pt x="5598" y="106569"/>
                </a:lnTo>
                <a:lnTo>
                  <a:pt x="4183" y="109698"/>
                </a:lnTo>
                <a:lnTo>
                  <a:pt x="2445" y="112737"/>
                </a:lnTo>
                <a:lnTo>
                  <a:pt x="1287" y="115715"/>
                </a:lnTo>
                <a:lnTo>
                  <a:pt x="515" y="118653"/>
                </a:lnTo>
                <a:lnTo>
                  <a:pt x="0" y="121564"/>
                </a:lnTo>
                <a:lnTo>
                  <a:pt x="450" y="125410"/>
                </a:lnTo>
                <a:lnTo>
                  <a:pt x="1544" y="129879"/>
                </a:lnTo>
                <a:lnTo>
                  <a:pt x="3067" y="134763"/>
                </a:lnTo>
                <a:lnTo>
                  <a:pt x="4083" y="138972"/>
                </a:lnTo>
                <a:lnTo>
                  <a:pt x="4760" y="142730"/>
                </a:lnTo>
                <a:lnTo>
                  <a:pt x="5211" y="146188"/>
                </a:lnTo>
                <a:lnTo>
                  <a:pt x="6306" y="148493"/>
                </a:lnTo>
                <a:lnTo>
                  <a:pt x="7829" y="150030"/>
                </a:lnTo>
                <a:lnTo>
                  <a:pt x="9638" y="151055"/>
                </a:lnTo>
                <a:lnTo>
                  <a:pt x="11638" y="152690"/>
                </a:lnTo>
                <a:lnTo>
                  <a:pt x="13766" y="154733"/>
                </a:lnTo>
                <a:lnTo>
                  <a:pt x="15977" y="157047"/>
                </a:lnTo>
                <a:lnTo>
                  <a:pt x="18246" y="158591"/>
                </a:lnTo>
                <a:lnTo>
                  <a:pt x="20551" y="159619"/>
                </a:lnTo>
                <a:lnTo>
                  <a:pt x="22883" y="160305"/>
                </a:lnTo>
                <a:lnTo>
                  <a:pt x="25230" y="161715"/>
                </a:lnTo>
                <a:lnTo>
                  <a:pt x="27590" y="163607"/>
                </a:lnTo>
                <a:lnTo>
                  <a:pt x="29956" y="165821"/>
                </a:lnTo>
                <a:lnTo>
                  <a:pt x="34709" y="166344"/>
                </a:lnTo>
                <a:lnTo>
                  <a:pt x="41052" y="165741"/>
                </a:lnTo>
                <a:lnTo>
                  <a:pt x="48456" y="164386"/>
                </a:lnTo>
                <a:lnTo>
                  <a:pt x="54186" y="162530"/>
                </a:lnTo>
                <a:lnTo>
                  <a:pt x="58799" y="160341"/>
                </a:lnTo>
                <a:lnTo>
                  <a:pt x="62669" y="157929"/>
                </a:lnTo>
                <a:lnTo>
                  <a:pt x="66042" y="156320"/>
                </a:lnTo>
                <a:lnTo>
                  <a:pt x="69084" y="155248"/>
                </a:lnTo>
                <a:lnTo>
                  <a:pt x="71907" y="154533"/>
                </a:lnTo>
                <a:lnTo>
                  <a:pt x="75376" y="153104"/>
                </a:lnTo>
                <a:lnTo>
                  <a:pt x="79276" y="151200"/>
                </a:lnTo>
                <a:lnTo>
                  <a:pt x="83463" y="148977"/>
                </a:lnTo>
                <a:lnTo>
                  <a:pt x="87049" y="146542"/>
                </a:lnTo>
                <a:lnTo>
                  <a:pt x="90233" y="143967"/>
                </a:lnTo>
                <a:lnTo>
                  <a:pt x="93149" y="141298"/>
                </a:lnTo>
                <a:lnTo>
                  <a:pt x="95887" y="138566"/>
                </a:lnTo>
                <a:lnTo>
                  <a:pt x="98507" y="135792"/>
                </a:lnTo>
                <a:lnTo>
                  <a:pt x="101046" y="132990"/>
                </a:lnTo>
                <a:lnTo>
                  <a:pt x="103534" y="131122"/>
                </a:lnTo>
                <a:lnTo>
                  <a:pt x="105985" y="129877"/>
                </a:lnTo>
                <a:lnTo>
                  <a:pt x="108413" y="129047"/>
                </a:lnTo>
                <a:lnTo>
                  <a:pt x="110826" y="127541"/>
                </a:lnTo>
                <a:lnTo>
                  <a:pt x="113229" y="125584"/>
                </a:lnTo>
                <a:lnTo>
                  <a:pt x="115623" y="123328"/>
                </a:lnTo>
                <a:lnTo>
                  <a:pt x="117220" y="120871"/>
                </a:lnTo>
                <a:lnTo>
                  <a:pt x="118285" y="118280"/>
                </a:lnTo>
                <a:lnTo>
                  <a:pt x="119467" y="112862"/>
                </a:lnTo>
                <a:lnTo>
                  <a:pt x="119993" y="107278"/>
                </a:lnTo>
                <a:lnTo>
                  <a:pt x="119340" y="104456"/>
                </a:lnTo>
                <a:lnTo>
                  <a:pt x="118110" y="101622"/>
                </a:lnTo>
                <a:lnTo>
                  <a:pt x="114226" y="94781"/>
                </a:lnTo>
                <a:lnTo>
                  <a:pt x="113114" y="94219"/>
                </a:lnTo>
                <a:lnTo>
                  <a:pt x="109761" y="93596"/>
                </a:lnTo>
                <a:lnTo>
                  <a:pt x="107203" y="93244"/>
                </a:lnTo>
                <a:lnTo>
                  <a:pt x="102372" y="93162"/>
                </a:lnTo>
                <a:lnTo>
                  <a:pt x="90127" y="93109"/>
                </a:lnTo>
                <a:lnTo>
                  <a:pt x="87522" y="94058"/>
                </a:lnTo>
                <a:lnTo>
                  <a:pt x="84993" y="95642"/>
                </a:lnTo>
                <a:lnTo>
                  <a:pt x="82512" y="97651"/>
                </a:lnTo>
                <a:lnTo>
                  <a:pt x="80065" y="98991"/>
                </a:lnTo>
                <a:lnTo>
                  <a:pt x="77639" y="99883"/>
                </a:lnTo>
                <a:lnTo>
                  <a:pt x="75229" y="100479"/>
                </a:lnTo>
                <a:lnTo>
                  <a:pt x="72828" y="101828"/>
                </a:lnTo>
                <a:lnTo>
                  <a:pt x="70434" y="103680"/>
                </a:lnTo>
                <a:lnTo>
                  <a:pt x="68044" y="105867"/>
                </a:lnTo>
                <a:lnTo>
                  <a:pt x="65656" y="108278"/>
                </a:lnTo>
                <a:lnTo>
                  <a:pt x="63271" y="110837"/>
                </a:lnTo>
                <a:lnTo>
                  <a:pt x="60888" y="113496"/>
                </a:lnTo>
                <a:lnTo>
                  <a:pt x="58504" y="117174"/>
                </a:lnTo>
                <a:lnTo>
                  <a:pt x="56122" y="121531"/>
                </a:lnTo>
                <a:lnTo>
                  <a:pt x="53740" y="126340"/>
                </a:lnTo>
                <a:lnTo>
                  <a:pt x="50564" y="130499"/>
                </a:lnTo>
                <a:lnTo>
                  <a:pt x="46860" y="134224"/>
                </a:lnTo>
                <a:lnTo>
                  <a:pt x="42803" y="137660"/>
                </a:lnTo>
                <a:lnTo>
                  <a:pt x="40098" y="140903"/>
                </a:lnTo>
                <a:lnTo>
                  <a:pt x="38295" y="144017"/>
                </a:lnTo>
                <a:lnTo>
                  <a:pt x="37093" y="147046"/>
                </a:lnTo>
                <a:lnTo>
                  <a:pt x="35498" y="149066"/>
                </a:lnTo>
                <a:lnTo>
                  <a:pt x="33640" y="150412"/>
                </a:lnTo>
                <a:lnTo>
                  <a:pt x="31608" y="151309"/>
                </a:lnTo>
                <a:lnTo>
                  <a:pt x="29460" y="152860"/>
                </a:lnTo>
                <a:lnTo>
                  <a:pt x="27234" y="154846"/>
                </a:lnTo>
                <a:lnTo>
                  <a:pt x="24957" y="157123"/>
                </a:lnTo>
                <a:lnTo>
                  <a:pt x="23438" y="159593"/>
                </a:lnTo>
                <a:lnTo>
                  <a:pt x="21751" y="164878"/>
                </a:lnTo>
                <a:lnTo>
                  <a:pt x="21001" y="170402"/>
                </a:lnTo>
                <a:lnTo>
                  <a:pt x="20401" y="17882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SMARTInkAnnotation19"/>
          <p:cNvSpPr/>
          <p:nvPr/>
        </p:nvSpPr>
        <p:spPr>
          <a:xfrm>
            <a:off x="4429551" y="2580472"/>
            <a:ext cx="256750" cy="316519"/>
          </a:xfrm>
          <a:custGeom>
            <a:avLst/>
            <a:gdLst/>
            <a:ahLst/>
            <a:cxnLst/>
            <a:rect l="0" t="0" r="0" b="0"/>
            <a:pathLst>
              <a:path w="256750" h="316519">
                <a:moveTo>
                  <a:pt x="99586" y="154155"/>
                </a:moveTo>
                <a:lnTo>
                  <a:pt x="99586" y="149604"/>
                </a:lnTo>
                <a:lnTo>
                  <a:pt x="100380" y="148264"/>
                </a:lnTo>
                <a:lnTo>
                  <a:pt x="101703" y="147370"/>
                </a:lnTo>
                <a:lnTo>
                  <a:pt x="103379" y="146774"/>
                </a:lnTo>
                <a:lnTo>
                  <a:pt x="104496" y="145424"/>
                </a:lnTo>
                <a:lnTo>
                  <a:pt x="105240" y="143572"/>
                </a:lnTo>
                <a:lnTo>
                  <a:pt x="106068" y="138974"/>
                </a:lnTo>
                <a:lnTo>
                  <a:pt x="106435" y="133756"/>
                </a:lnTo>
                <a:lnTo>
                  <a:pt x="107327" y="131983"/>
                </a:lnTo>
                <a:lnTo>
                  <a:pt x="108716" y="130801"/>
                </a:lnTo>
                <a:lnTo>
                  <a:pt x="110435" y="130013"/>
                </a:lnTo>
                <a:lnTo>
                  <a:pt x="116647" y="124353"/>
                </a:lnTo>
                <a:lnTo>
                  <a:pt x="123515" y="116644"/>
                </a:lnTo>
                <a:lnTo>
                  <a:pt x="130576" y="108328"/>
                </a:lnTo>
                <a:lnTo>
                  <a:pt x="132153" y="104553"/>
                </a:lnTo>
                <a:lnTo>
                  <a:pt x="133904" y="95280"/>
                </a:lnTo>
                <a:lnTo>
                  <a:pt x="136799" y="87348"/>
                </a:lnTo>
                <a:lnTo>
                  <a:pt x="138682" y="83900"/>
                </a:lnTo>
                <a:lnTo>
                  <a:pt x="140775" y="74988"/>
                </a:lnTo>
                <a:lnTo>
                  <a:pt x="141333" y="69944"/>
                </a:lnTo>
                <a:lnTo>
                  <a:pt x="142498" y="63725"/>
                </a:lnTo>
                <a:lnTo>
                  <a:pt x="144069" y="56721"/>
                </a:lnTo>
                <a:lnTo>
                  <a:pt x="145910" y="49194"/>
                </a:lnTo>
                <a:lnTo>
                  <a:pt x="147137" y="43223"/>
                </a:lnTo>
                <a:lnTo>
                  <a:pt x="148502" y="34050"/>
                </a:lnTo>
                <a:lnTo>
                  <a:pt x="149107" y="26797"/>
                </a:lnTo>
                <a:lnTo>
                  <a:pt x="149269" y="23530"/>
                </a:lnTo>
                <a:lnTo>
                  <a:pt x="148583" y="20399"/>
                </a:lnTo>
                <a:lnTo>
                  <a:pt x="144619" y="11442"/>
                </a:lnTo>
                <a:lnTo>
                  <a:pt x="143413" y="5637"/>
                </a:lnTo>
                <a:lnTo>
                  <a:pt x="142297" y="3708"/>
                </a:lnTo>
                <a:lnTo>
                  <a:pt x="140761" y="2422"/>
                </a:lnTo>
                <a:lnTo>
                  <a:pt x="138942" y="1565"/>
                </a:lnTo>
                <a:lnTo>
                  <a:pt x="132688" y="612"/>
                </a:lnTo>
                <a:lnTo>
                  <a:pt x="125411" y="189"/>
                </a:lnTo>
                <a:lnTo>
                  <a:pt x="119531" y="0"/>
                </a:lnTo>
                <a:lnTo>
                  <a:pt x="116851" y="903"/>
                </a:lnTo>
                <a:lnTo>
                  <a:pt x="111757" y="4445"/>
                </a:lnTo>
                <a:lnTo>
                  <a:pt x="104731" y="9195"/>
                </a:lnTo>
                <a:lnTo>
                  <a:pt x="91850" y="17224"/>
                </a:lnTo>
                <a:lnTo>
                  <a:pt x="87285" y="20005"/>
                </a:lnTo>
                <a:lnTo>
                  <a:pt x="80096" y="28175"/>
                </a:lnTo>
                <a:lnTo>
                  <a:pt x="77068" y="33021"/>
                </a:lnTo>
                <a:lnTo>
                  <a:pt x="73461" y="38157"/>
                </a:lnTo>
                <a:lnTo>
                  <a:pt x="69469" y="43485"/>
                </a:lnTo>
                <a:lnTo>
                  <a:pt x="60801" y="54486"/>
                </a:lnTo>
                <a:lnTo>
                  <a:pt x="51656" y="65725"/>
                </a:lnTo>
                <a:lnTo>
                  <a:pt x="47789" y="72342"/>
                </a:lnTo>
                <a:lnTo>
                  <a:pt x="44417" y="79610"/>
                </a:lnTo>
                <a:lnTo>
                  <a:pt x="41376" y="87314"/>
                </a:lnTo>
                <a:lnTo>
                  <a:pt x="37760" y="94354"/>
                </a:lnTo>
                <a:lnTo>
                  <a:pt x="33763" y="100953"/>
                </a:lnTo>
                <a:lnTo>
                  <a:pt x="29510" y="107257"/>
                </a:lnTo>
                <a:lnTo>
                  <a:pt x="25881" y="114317"/>
                </a:lnTo>
                <a:lnTo>
                  <a:pt x="22668" y="121882"/>
                </a:lnTo>
                <a:lnTo>
                  <a:pt x="19733" y="129782"/>
                </a:lnTo>
                <a:lnTo>
                  <a:pt x="16982" y="137906"/>
                </a:lnTo>
                <a:lnTo>
                  <a:pt x="14354" y="146180"/>
                </a:lnTo>
                <a:lnTo>
                  <a:pt x="11808" y="154553"/>
                </a:lnTo>
                <a:lnTo>
                  <a:pt x="9318" y="164898"/>
                </a:lnTo>
                <a:lnTo>
                  <a:pt x="6863" y="176557"/>
                </a:lnTo>
                <a:lnTo>
                  <a:pt x="4434" y="189092"/>
                </a:lnTo>
                <a:lnTo>
                  <a:pt x="2814" y="200307"/>
                </a:lnTo>
                <a:lnTo>
                  <a:pt x="1734" y="210640"/>
                </a:lnTo>
                <a:lnTo>
                  <a:pt x="1014" y="220387"/>
                </a:lnTo>
                <a:lnTo>
                  <a:pt x="534" y="228790"/>
                </a:lnTo>
                <a:lnTo>
                  <a:pt x="0" y="243206"/>
                </a:lnTo>
                <a:lnTo>
                  <a:pt x="652" y="249717"/>
                </a:lnTo>
                <a:lnTo>
                  <a:pt x="1880" y="255963"/>
                </a:lnTo>
                <a:lnTo>
                  <a:pt x="3493" y="262032"/>
                </a:lnTo>
                <a:lnTo>
                  <a:pt x="4567" y="267983"/>
                </a:lnTo>
                <a:lnTo>
                  <a:pt x="5284" y="273856"/>
                </a:lnTo>
                <a:lnTo>
                  <a:pt x="5761" y="279675"/>
                </a:lnTo>
                <a:lnTo>
                  <a:pt x="7668" y="284508"/>
                </a:lnTo>
                <a:lnTo>
                  <a:pt x="10526" y="288682"/>
                </a:lnTo>
                <a:lnTo>
                  <a:pt x="17935" y="295860"/>
                </a:lnTo>
                <a:lnTo>
                  <a:pt x="22133" y="299108"/>
                </a:lnTo>
                <a:lnTo>
                  <a:pt x="26519" y="302225"/>
                </a:lnTo>
                <a:lnTo>
                  <a:pt x="33510" y="308229"/>
                </a:lnTo>
                <a:lnTo>
                  <a:pt x="36485" y="311164"/>
                </a:lnTo>
                <a:lnTo>
                  <a:pt x="40850" y="313120"/>
                </a:lnTo>
                <a:lnTo>
                  <a:pt x="46141" y="314424"/>
                </a:lnTo>
                <a:lnTo>
                  <a:pt x="52049" y="315294"/>
                </a:lnTo>
                <a:lnTo>
                  <a:pt x="57576" y="315873"/>
                </a:lnTo>
                <a:lnTo>
                  <a:pt x="62848" y="316260"/>
                </a:lnTo>
                <a:lnTo>
                  <a:pt x="67951" y="316518"/>
                </a:lnTo>
                <a:lnTo>
                  <a:pt x="73733" y="315737"/>
                </a:lnTo>
                <a:lnTo>
                  <a:pt x="79969" y="314264"/>
                </a:lnTo>
                <a:lnTo>
                  <a:pt x="86509" y="312329"/>
                </a:lnTo>
                <a:lnTo>
                  <a:pt x="92455" y="310087"/>
                </a:lnTo>
                <a:lnTo>
                  <a:pt x="98007" y="307640"/>
                </a:lnTo>
                <a:lnTo>
                  <a:pt x="103296" y="305056"/>
                </a:lnTo>
                <a:lnTo>
                  <a:pt x="109202" y="302381"/>
                </a:lnTo>
                <a:lnTo>
                  <a:pt x="122116" y="296868"/>
                </a:lnTo>
                <a:lnTo>
                  <a:pt x="163977" y="279871"/>
                </a:lnTo>
                <a:lnTo>
                  <a:pt x="170294" y="276066"/>
                </a:lnTo>
                <a:lnTo>
                  <a:pt x="176094" y="271624"/>
                </a:lnTo>
                <a:lnTo>
                  <a:pt x="181547" y="266758"/>
                </a:lnTo>
                <a:lnTo>
                  <a:pt x="187564" y="262561"/>
                </a:lnTo>
                <a:lnTo>
                  <a:pt x="193957" y="258811"/>
                </a:lnTo>
                <a:lnTo>
                  <a:pt x="200600" y="255358"/>
                </a:lnTo>
                <a:lnTo>
                  <a:pt x="205822" y="252104"/>
                </a:lnTo>
                <a:lnTo>
                  <a:pt x="213742" y="245948"/>
                </a:lnTo>
                <a:lnTo>
                  <a:pt x="217759" y="242020"/>
                </a:lnTo>
                <a:lnTo>
                  <a:pt x="222023" y="237497"/>
                </a:lnTo>
                <a:lnTo>
                  <a:pt x="230203" y="228343"/>
                </a:lnTo>
                <a:lnTo>
                  <a:pt x="239270" y="217835"/>
                </a:lnTo>
                <a:lnTo>
                  <a:pt x="248087" y="207391"/>
                </a:lnTo>
                <a:lnTo>
                  <a:pt x="249387" y="206791"/>
                </a:lnTo>
                <a:lnTo>
                  <a:pt x="252947" y="206124"/>
                </a:lnTo>
                <a:lnTo>
                  <a:pt x="254215" y="204993"/>
                </a:lnTo>
                <a:lnTo>
                  <a:pt x="255059" y="203287"/>
                </a:lnTo>
                <a:lnTo>
                  <a:pt x="256749" y="19701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SMARTInkAnnotation20"/>
          <p:cNvSpPr/>
          <p:nvPr/>
        </p:nvSpPr>
        <p:spPr>
          <a:xfrm>
            <a:off x="1322684" y="3189122"/>
            <a:ext cx="184547" cy="332445"/>
          </a:xfrm>
          <a:custGeom>
            <a:avLst/>
            <a:gdLst/>
            <a:ahLst/>
            <a:cxnLst/>
            <a:rect l="0" t="0" r="0" b="0"/>
            <a:pathLst>
              <a:path w="184547" h="332445">
                <a:moveTo>
                  <a:pt x="56059" y="51282"/>
                </a:moveTo>
                <a:lnTo>
                  <a:pt x="56059" y="55833"/>
                </a:lnTo>
                <a:lnTo>
                  <a:pt x="55266" y="58127"/>
                </a:lnTo>
                <a:lnTo>
                  <a:pt x="50356" y="65904"/>
                </a:lnTo>
                <a:lnTo>
                  <a:pt x="46116" y="71434"/>
                </a:lnTo>
                <a:lnTo>
                  <a:pt x="39267" y="79902"/>
                </a:lnTo>
                <a:lnTo>
                  <a:pt x="37720" y="83697"/>
                </a:lnTo>
                <a:lnTo>
                  <a:pt x="34750" y="98140"/>
                </a:lnTo>
                <a:lnTo>
                  <a:pt x="33122" y="103476"/>
                </a:lnTo>
                <a:lnTo>
                  <a:pt x="31243" y="108938"/>
                </a:lnTo>
                <a:lnTo>
                  <a:pt x="29197" y="114484"/>
                </a:lnTo>
                <a:lnTo>
                  <a:pt x="24806" y="125727"/>
                </a:lnTo>
                <a:lnTo>
                  <a:pt x="17871" y="142767"/>
                </a:lnTo>
                <a:lnTo>
                  <a:pt x="16313" y="148467"/>
                </a:lnTo>
                <a:lnTo>
                  <a:pt x="15275" y="154172"/>
                </a:lnTo>
                <a:lnTo>
                  <a:pt x="14582" y="159881"/>
                </a:lnTo>
                <a:lnTo>
                  <a:pt x="13327" y="166544"/>
                </a:lnTo>
                <a:lnTo>
                  <a:pt x="11696" y="173844"/>
                </a:lnTo>
                <a:lnTo>
                  <a:pt x="9815" y="181567"/>
                </a:lnTo>
                <a:lnTo>
                  <a:pt x="8561" y="189574"/>
                </a:lnTo>
                <a:lnTo>
                  <a:pt x="7725" y="197770"/>
                </a:lnTo>
                <a:lnTo>
                  <a:pt x="7168" y="206090"/>
                </a:lnTo>
                <a:lnTo>
                  <a:pt x="6002" y="213543"/>
                </a:lnTo>
                <a:lnTo>
                  <a:pt x="4432" y="220416"/>
                </a:lnTo>
                <a:lnTo>
                  <a:pt x="2591" y="226903"/>
                </a:lnTo>
                <a:lnTo>
                  <a:pt x="1364" y="233133"/>
                </a:lnTo>
                <a:lnTo>
                  <a:pt x="546" y="239191"/>
                </a:lnTo>
                <a:lnTo>
                  <a:pt x="0" y="245135"/>
                </a:lnTo>
                <a:lnTo>
                  <a:pt x="430" y="251955"/>
                </a:lnTo>
                <a:lnTo>
                  <a:pt x="1511" y="259359"/>
                </a:lnTo>
                <a:lnTo>
                  <a:pt x="3025" y="267153"/>
                </a:lnTo>
                <a:lnTo>
                  <a:pt x="4034" y="273301"/>
                </a:lnTo>
                <a:lnTo>
                  <a:pt x="5156" y="282673"/>
                </a:lnTo>
                <a:lnTo>
                  <a:pt x="7042" y="287458"/>
                </a:lnTo>
                <a:lnTo>
                  <a:pt x="9888" y="292553"/>
                </a:lnTo>
                <a:lnTo>
                  <a:pt x="13372" y="297854"/>
                </a:lnTo>
                <a:lnTo>
                  <a:pt x="16488" y="302341"/>
                </a:lnTo>
                <a:lnTo>
                  <a:pt x="22068" y="309867"/>
                </a:lnTo>
                <a:lnTo>
                  <a:pt x="27194" y="316386"/>
                </a:lnTo>
                <a:lnTo>
                  <a:pt x="36952" y="328333"/>
                </a:lnTo>
                <a:lnTo>
                  <a:pt x="40146" y="330281"/>
                </a:lnTo>
                <a:lnTo>
                  <a:pt x="43863" y="331578"/>
                </a:lnTo>
                <a:lnTo>
                  <a:pt x="47928" y="332444"/>
                </a:lnTo>
                <a:lnTo>
                  <a:pt x="52226" y="332068"/>
                </a:lnTo>
                <a:lnTo>
                  <a:pt x="56679" y="330866"/>
                </a:lnTo>
                <a:lnTo>
                  <a:pt x="61235" y="329111"/>
                </a:lnTo>
                <a:lnTo>
                  <a:pt x="66654" y="327942"/>
                </a:lnTo>
                <a:lnTo>
                  <a:pt x="72647" y="327162"/>
                </a:lnTo>
                <a:lnTo>
                  <a:pt x="79024" y="326642"/>
                </a:lnTo>
                <a:lnTo>
                  <a:pt x="84863" y="325343"/>
                </a:lnTo>
                <a:lnTo>
                  <a:pt x="90343" y="323525"/>
                </a:lnTo>
                <a:lnTo>
                  <a:pt x="95584" y="321360"/>
                </a:lnTo>
                <a:lnTo>
                  <a:pt x="99871" y="318011"/>
                </a:lnTo>
                <a:lnTo>
                  <a:pt x="103524" y="313875"/>
                </a:lnTo>
                <a:lnTo>
                  <a:pt x="106752" y="309211"/>
                </a:lnTo>
                <a:lnTo>
                  <a:pt x="110492" y="304198"/>
                </a:lnTo>
                <a:lnTo>
                  <a:pt x="118881" y="293547"/>
                </a:lnTo>
                <a:lnTo>
                  <a:pt x="132529" y="276840"/>
                </a:lnTo>
                <a:lnTo>
                  <a:pt x="136407" y="271187"/>
                </a:lnTo>
                <a:lnTo>
                  <a:pt x="139787" y="265513"/>
                </a:lnTo>
                <a:lnTo>
                  <a:pt x="142834" y="259826"/>
                </a:lnTo>
                <a:lnTo>
                  <a:pt x="145659" y="254129"/>
                </a:lnTo>
                <a:lnTo>
                  <a:pt x="148336" y="248426"/>
                </a:lnTo>
                <a:lnTo>
                  <a:pt x="150915" y="242719"/>
                </a:lnTo>
                <a:lnTo>
                  <a:pt x="154221" y="237009"/>
                </a:lnTo>
                <a:lnTo>
                  <a:pt x="158013" y="231298"/>
                </a:lnTo>
                <a:lnTo>
                  <a:pt x="162128" y="225585"/>
                </a:lnTo>
                <a:lnTo>
                  <a:pt x="165666" y="218919"/>
                </a:lnTo>
                <a:lnTo>
                  <a:pt x="168818" y="211618"/>
                </a:lnTo>
                <a:lnTo>
                  <a:pt x="171713" y="203893"/>
                </a:lnTo>
                <a:lnTo>
                  <a:pt x="173643" y="195885"/>
                </a:lnTo>
                <a:lnTo>
                  <a:pt x="174930" y="187689"/>
                </a:lnTo>
                <a:lnTo>
                  <a:pt x="175787" y="179368"/>
                </a:lnTo>
                <a:lnTo>
                  <a:pt x="177153" y="171915"/>
                </a:lnTo>
                <a:lnTo>
                  <a:pt x="178857" y="165042"/>
                </a:lnTo>
                <a:lnTo>
                  <a:pt x="180787" y="158555"/>
                </a:lnTo>
                <a:lnTo>
                  <a:pt x="182074" y="151372"/>
                </a:lnTo>
                <a:lnTo>
                  <a:pt x="182931" y="143726"/>
                </a:lnTo>
                <a:lnTo>
                  <a:pt x="183503" y="135772"/>
                </a:lnTo>
                <a:lnTo>
                  <a:pt x="183884" y="127611"/>
                </a:lnTo>
                <a:lnTo>
                  <a:pt x="184308" y="110924"/>
                </a:lnTo>
                <a:lnTo>
                  <a:pt x="184546" y="90015"/>
                </a:lnTo>
                <a:lnTo>
                  <a:pt x="183786" y="83772"/>
                </a:lnTo>
                <a:lnTo>
                  <a:pt x="182486" y="77704"/>
                </a:lnTo>
                <a:lnTo>
                  <a:pt x="180825" y="71754"/>
                </a:lnTo>
                <a:lnTo>
                  <a:pt x="179718" y="65883"/>
                </a:lnTo>
                <a:lnTo>
                  <a:pt x="178979" y="60064"/>
                </a:lnTo>
                <a:lnTo>
                  <a:pt x="178487" y="54279"/>
                </a:lnTo>
                <a:lnTo>
                  <a:pt x="177365" y="48518"/>
                </a:lnTo>
                <a:lnTo>
                  <a:pt x="175824" y="42772"/>
                </a:lnTo>
                <a:lnTo>
                  <a:pt x="174002" y="37036"/>
                </a:lnTo>
                <a:lnTo>
                  <a:pt x="169862" y="28123"/>
                </a:lnTo>
                <a:lnTo>
                  <a:pt x="167646" y="24413"/>
                </a:lnTo>
                <a:lnTo>
                  <a:pt x="164582" y="20987"/>
                </a:lnTo>
                <a:lnTo>
                  <a:pt x="160951" y="17750"/>
                </a:lnTo>
                <a:lnTo>
                  <a:pt x="156944" y="14640"/>
                </a:lnTo>
                <a:lnTo>
                  <a:pt x="153478" y="11614"/>
                </a:lnTo>
                <a:lnTo>
                  <a:pt x="150374" y="8645"/>
                </a:lnTo>
                <a:lnTo>
                  <a:pt x="147511" y="5712"/>
                </a:lnTo>
                <a:lnTo>
                  <a:pt x="144014" y="3757"/>
                </a:lnTo>
                <a:lnTo>
                  <a:pt x="140096" y="2454"/>
                </a:lnTo>
                <a:lnTo>
                  <a:pt x="135896" y="1585"/>
                </a:lnTo>
                <a:lnTo>
                  <a:pt x="132303" y="1006"/>
                </a:lnTo>
                <a:lnTo>
                  <a:pt x="129113" y="620"/>
                </a:lnTo>
                <a:lnTo>
                  <a:pt x="126193" y="362"/>
                </a:lnTo>
                <a:lnTo>
                  <a:pt x="122659" y="191"/>
                </a:lnTo>
                <a:lnTo>
                  <a:pt x="114499" y="0"/>
                </a:lnTo>
                <a:lnTo>
                  <a:pt x="110100" y="902"/>
                </a:lnTo>
                <a:lnTo>
                  <a:pt x="105580" y="2455"/>
                </a:lnTo>
                <a:lnTo>
                  <a:pt x="100980" y="4443"/>
                </a:lnTo>
                <a:lnTo>
                  <a:pt x="97119" y="6722"/>
                </a:lnTo>
                <a:lnTo>
                  <a:pt x="93751" y="9193"/>
                </a:lnTo>
                <a:lnTo>
                  <a:pt x="90712" y="11793"/>
                </a:lnTo>
                <a:lnTo>
                  <a:pt x="87099" y="14478"/>
                </a:lnTo>
                <a:lnTo>
                  <a:pt x="83102" y="17221"/>
                </a:lnTo>
                <a:lnTo>
                  <a:pt x="78850" y="20003"/>
                </a:lnTo>
                <a:lnTo>
                  <a:pt x="74428" y="23762"/>
                </a:lnTo>
                <a:lnTo>
                  <a:pt x="69893" y="28173"/>
                </a:lnTo>
                <a:lnTo>
                  <a:pt x="65282" y="33018"/>
                </a:lnTo>
                <a:lnTo>
                  <a:pt x="61414" y="38154"/>
                </a:lnTo>
                <a:lnTo>
                  <a:pt x="58041" y="43483"/>
                </a:lnTo>
                <a:lnTo>
                  <a:pt x="55000" y="48940"/>
                </a:lnTo>
                <a:lnTo>
                  <a:pt x="52178" y="54483"/>
                </a:lnTo>
                <a:lnTo>
                  <a:pt x="49503" y="60084"/>
                </a:lnTo>
                <a:lnTo>
                  <a:pt x="46926" y="65723"/>
                </a:lnTo>
                <a:lnTo>
                  <a:pt x="43620" y="74244"/>
                </a:lnTo>
                <a:lnTo>
                  <a:pt x="29026" y="114520"/>
                </a:lnTo>
                <a:lnTo>
                  <a:pt x="26130" y="122016"/>
                </a:lnTo>
                <a:lnTo>
                  <a:pt x="23407" y="129871"/>
                </a:lnTo>
                <a:lnTo>
                  <a:pt x="20797" y="137965"/>
                </a:lnTo>
                <a:lnTo>
                  <a:pt x="18264" y="146218"/>
                </a:lnTo>
                <a:lnTo>
                  <a:pt x="16575" y="153625"/>
                </a:lnTo>
                <a:lnTo>
                  <a:pt x="15449" y="160468"/>
                </a:lnTo>
                <a:lnTo>
                  <a:pt x="14698" y="166936"/>
                </a:lnTo>
                <a:lnTo>
                  <a:pt x="13864" y="176662"/>
                </a:lnTo>
                <a:lnTo>
                  <a:pt x="13494" y="184159"/>
                </a:lnTo>
                <a:lnTo>
                  <a:pt x="13197" y="19701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SMARTInkAnnotation21"/>
          <p:cNvSpPr/>
          <p:nvPr/>
        </p:nvSpPr>
        <p:spPr>
          <a:xfrm>
            <a:off x="1428750" y="3411854"/>
            <a:ext cx="98584" cy="154307"/>
          </a:xfrm>
          <a:custGeom>
            <a:avLst/>
            <a:gdLst/>
            <a:ahLst/>
            <a:cxnLst/>
            <a:rect l="0" t="0" r="0" b="0"/>
            <a:pathLst>
              <a:path w="98584" h="154307">
                <a:moveTo>
                  <a:pt x="0" y="0"/>
                </a:moveTo>
                <a:lnTo>
                  <a:pt x="0" y="7381"/>
                </a:lnTo>
                <a:lnTo>
                  <a:pt x="793" y="9684"/>
                </a:lnTo>
                <a:lnTo>
                  <a:pt x="2116" y="13123"/>
                </a:lnTo>
                <a:lnTo>
                  <a:pt x="3792" y="17321"/>
                </a:lnTo>
                <a:lnTo>
                  <a:pt x="5703" y="21073"/>
                </a:lnTo>
                <a:lnTo>
                  <a:pt x="7770" y="24526"/>
                </a:lnTo>
                <a:lnTo>
                  <a:pt x="9943" y="27781"/>
                </a:lnTo>
                <a:lnTo>
                  <a:pt x="12184" y="31856"/>
                </a:lnTo>
                <a:lnTo>
                  <a:pt x="14473" y="36477"/>
                </a:lnTo>
                <a:lnTo>
                  <a:pt x="16792" y="41463"/>
                </a:lnTo>
                <a:lnTo>
                  <a:pt x="19132" y="45740"/>
                </a:lnTo>
                <a:lnTo>
                  <a:pt x="21486" y="49544"/>
                </a:lnTo>
                <a:lnTo>
                  <a:pt x="23849" y="53032"/>
                </a:lnTo>
                <a:lnTo>
                  <a:pt x="26218" y="56310"/>
                </a:lnTo>
                <a:lnTo>
                  <a:pt x="28591" y="59448"/>
                </a:lnTo>
                <a:lnTo>
                  <a:pt x="30967" y="62492"/>
                </a:lnTo>
                <a:lnTo>
                  <a:pt x="41895" y="75878"/>
                </a:lnTo>
                <a:lnTo>
                  <a:pt x="46980" y="81066"/>
                </a:lnTo>
                <a:lnTo>
                  <a:pt x="52751" y="86429"/>
                </a:lnTo>
                <a:lnTo>
                  <a:pt x="58980" y="91910"/>
                </a:lnTo>
                <a:lnTo>
                  <a:pt x="63926" y="96516"/>
                </a:lnTo>
                <a:lnTo>
                  <a:pt x="68017" y="100539"/>
                </a:lnTo>
                <a:lnTo>
                  <a:pt x="71538" y="104174"/>
                </a:lnTo>
                <a:lnTo>
                  <a:pt x="74679" y="108502"/>
                </a:lnTo>
                <a:lnTo>
                  <a:pt x="77568" y="113292"/>
                </a:lnTo>
                <a:lnTo>
                  <a:pt x="80286" y="118391"/>
                </a:lnTo>
                <a:lnTo>
                  <a:pt x="82893" y="122743"/>
                </a:lnTo>
                <a:lnTo>
                  <a:pt x="85424" y="126596"/>
                </a:lnTo>
                <a:lnTo>
                  <a:pt x="87906" y="130118"/>
                </a:lnTo>
                <a:lnTo>
                  <a:pt x="90354" y="133418"/>
                </a:lnTo>
                <a:lnTo>
                  <a:pt x="95190" y="139625"/>
                </a:lnTo>
                <a:lnTo>
                  <a:pt x="96797" y="142613"/>
                </a:lnTo>
                <a:lnTo>
                  <a:pt x="97869" y="145559"/>
                </a:lnTo>
                <a:lnTo>
                  <a:pt x="98583" y="148474"/>
                </a:lnTo>
                <a:lnTo>
                  <a:pt x="98266" y="150418"/>
                </a:lnTo>
                <a:lnTo>
                  <a:pt x="97260" y="151714"/>
                </a:lnTo>
                <a:lnTo>
                  <a:pt x="92868" y="15430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SMARTInkAnnotation22"/>
          <p:cNvSpPr/>
          <p:nvPr/>
        </p:nvSpPr>
        <p:spPr>
          <a:xfrm>
            <a:off x="1596746" y="3471872"/>
            <a:ext cx="174905" cy="171441"/>
          </a:xfrm>
          <a:custGeom>
            <a:avLst/>
            <a:gdLst/>
            <a:ahLst/>
            <a:cxnLst/>
            <a:rect l="0" t="0" r="0" b="0"/>
            <a:pathLst>
              <a:path w="174905" h="171441">
                <a:moveTo>
                  <a:pt x="10597" y="34280"/>
                </a:moveTo>
                <a:lnTo>
                  <a:pt x="6805" y="34280"/>
                </a:lnTo>
                <a:lnTo>
                  <a:pt x="4894" y="33328"/>
                </a:lnTo>
                <a:lnTo>
                  <a:pt x="654" y="29729"/>
                </a:lnTo>
                <a:lnTo>
                  <a:pt x="0" y="28388"/>
                </a:lnTo>
                <a:lnTo>
                  <a:pt x="357" y="27495"/>
                </a:lnTo>
                <a:lnTo>
                  <a:pt x="3273" y="25812"/>
                </a:lnTo>
                <a:lnTo>
                  <a:pt x="7192" y="21188"/>
                </a:lnTo>
                <a:lnTo>
                  <a:pt x="13381" y="13785"/>
                </a:lnTo>
                <a:lnTo>
                  <a:pt x="15628" y="12044"/>
                </a:lnTo>
                <a:lnTo>
                  <a:pt x="20242" y="10110"/>
                </a:lnTo>
                <a:lnTo>
                  <a:pt x="24938" y="6710"/>
                </a:lnTo>
                <a:lnTo>
                  <a:pt x="27301" y="4470"/>
                </a:lnTo>
                <a:lnTo>
                  <a:pt x="29671" y="2977"/>
                </a:lnTo>
                <a:lnTo>
                  <a:pt x="34420" y="1317"/>
                </a:lnTo>
                <a:lnTo>
                  <a:pt x="39177" y="580"/>
                </a:lnTo>
                <a:lnTo>
                  <a:pt x="41557" y="383"/>
                </a:lnTo>
                <a:lnTo>
                  <a:pt x="44731" y="252"/>
                </a:lnTo>
                <a:lnTo>
                  <a:pt x="59114" y="42"/>
                </a:lnTo>
                <a:lnTo>
                  <a:pt x="73627" y="0"/>
                </a:lnTo>
                <a:lnTo>
                  <a:pt x="77223" y="949"/>
                </a:lnTo>
                <a:lnTo>
                  <a:pt x="80415" y="2534"/>
                </a:lnTo>
                <a:lnTo>
                  <a:pt x="83336" y="4544"/>
                </a:lnTo>
                <a:lnTo>
                  <a:pt x="88698" y="6776"/>
                </a:lnTo>
                <a:lnTo>
                  <a:pt x="91240" y="7372"/>
                </a:lnTo>
                <a:lnTo>
                  <a:pt x="96180" y="10573"/>
                </a:lnTo>
                <a:lnTo>
                  <a:pt x="98609" y="12761"/>
                </a:lnTo>
                <a:lnTo>
                  <a:pt x="100228" y="15171"/>
                </a:lnTo>
                <a:lnTo>
                  <a:pt x="101307" y="17731"/>
                </a:lnTo>
                <a:lnTo>
                  <a:pt x="102027" y="20390"/>
                </a:lnTo>
                <a:lnTo>
                  <a:pt x="102506" y="23115"/>
                </a:lnTo>
                <a:lnTo>
                  <a:pt x="102827" y="25884"/>
                </a:lnTo>
                <a:lnTo>
                  <a:pt x="103040" y="28683"/>
                </a:lnTo>
                <a:lnTo>
                  <a:pt x="102388" y="31501"/>
                </a:lnTo>
                <a:lnTo>
                  <a:pt x="101160" y="34332"/>
                </a:lnTo>
                <a:lnTo>
                  <a:pt x="99547" y="37172"/>
                </a:lnTo>
                <a:lnTo>
                  <a:pt x="97678" y="40018"/>
                </a:lnTo>
                <a:lnTo>
                  <a:pt x="95639" y="42868"/>
                </a:lnTo>
                <a:lnTo>
                  <a:pt x="93486" y="45720"/>
                </a:lnTo>
                <a:lnTo>
                  <a:pt x="91256" y="49527"/>
                </a:lnTo>
                <a:lnTo>
                  <a:pt x="88976" y="53970"/>
                </a:lnTo>
                <a:lnTo>
                  <a:pt x="86662" y="58836"/>
                </a:lnTo>
                <a:lnTo>
                  <a:pt x="84326" y="63033"/>
                </a:lnTo>
                <a:lnTo>
                  <a:pt x="81975" y="66784"/>
                </a:lnTo>
                <a:lnTo>
                  <a:pt x="79614" y="70237"/>
                </a:lnTo>
                <a:lnTo>
                  <a:pt x="76452" y="73491"/>
                </a:lnTo>
                <a:lnTo>
                  <a:pt x="72757" y="76613"/>
                </a:lnTo>
                <a:lnTo>
                  <a:pt x="68706" y="79648"/>
                </a:lnTo>
                <a:lnTo>
                  <a:pt x="65211" y="82623"/>
                </a:lnTo>
                <a:lnTo>
                  <a:pt x="62088" y="85558"/>
                </a:lnTo>
                <a:lnTo>
                  <a:pt x="59212" y="88468"/>
                </a:lnTo>
                <a:lnTo>
                  <a:pt x="56501" y="92313"/>
                </a:lnTo>
                <a:lnTo>
                  <a:pt x="53900" y="96781"/>
                </a:lnTo>
                <a:lnTo>
                  <a:pt x="51372" y="101665"/>
                </a:lnTo>
                <a:lnTo>
                  <a:pt x="48893" y="105873"/>
                </a:lnTo>
                <a:lnTo>
                  <a:pt x="46446" y="109631"/>
                </a:lnTo>
                <a:lnTo>
                  <a:pt x="44022" y="113089"/>
                </a:lnTo>
                <a:lnTo>
                  <a:pt x="41611" y="116347"/>
                </a:lnTo>
                <a:lnTo>
                  <a:pt x="36817" y="122507"/>
                </a:lnTo>
                <a:lnTo>
                  <a:pt x="29655" y="131330"/>
                </a:lnTo>
                <a:lnTo>
                  <a:pt x="28065" y="134222"/>
                </a:lnTo>
                <a:lnTo>
                  <a:pt x="27005" y="137103"/>
                </a:lnTo>
                <a:lnTo>
                  <a:pt x="25304" y="144020"/>
                </a:lnTo>
                <a:lnTo>
                  <a:pt x="25958" y="144588"/>
                </a:lnTo>
                <a:lnTo>
                  <a:pt x="28801" y="145218"/>
                </a:lnTo>
                <a:lnTo>
                  <a:pt x="32711" y="145498"/>
                </a:lnTo>
                <a:lnTo>
                  <a:pt x="37888" y="145623"/>
                </a:lnTo>
                <a:lnTo>
                  <a:pt x="58680" y="145709"/>
                </a:lnTo>
                <a:lnTo>
                  <a:pt x="63290" y="146666"/>
                </a:lnTo>
                <a:lnTo>
                  <a:pt x="67951" y="148257"/>
                </a:lnTo>
                <a:lnTo>
                  <a:pt x="72645" y="150270"/>
                </a:lnTo>
                <a:lnTo>
                  <a:pt x="76569" y="151611"/>
                </a:lnTo>
                <a:lnTo>
                  <a:pt x="79979" y="152506"/>
                </a:lnTo>
                <a:lnTo>
                  <a:pt x="83045" y="153102"/>
                </a:lnTo>
                <a:lnTo>
                  <a:pt x="86677" y="153500"/>
                </a:lnTo>
                <a:lnTo>
                  <a:pt x="90686" y="153765"/>
                </a:lnTo>
                <a:lnTo>
                  <a:pt x="99374" y="154059"/>
                </a:lnTo>
                <a:lnTo>
                  <a:pt x="140457" y="154292"/>
                </a:lnTo>
                <a:lnTo>
                  <a:pt x="158115" y="154295"/>
                </a:lnTo>
                <a:lnTo>
                  <a:pt x="159742" y="155248"/>
                </a:lnTo>
                <a:lnTo>
                  <a:pt x="165032" y="160186"/>
                </a:lnTo>
                <a:lnTo>
                  <a:pt x="166547" y="161676"/>
                </a:lnTo>
                <a:lnTo>
                  <a:pt x="169338" y="162338"/>
                </a:lnTo>
                <a:lnTo>
                  <a:pt x="173804" y="162763"/>
                </a:lnTo>
                <a:lnTo>
                  <a:pt x="174171" y="163750"/>
                </a:lnTo>
                <a:lnTo>
                  <a:pt x="174415" y="165361"/>
                </a:lnTo>
                <a:lnTo>
                  <a:pt x="174904" y="1714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SMARTInkAnnotation23"/>
          <p:cNvSpPr/>
          <p:nvPr/>
        </p:nvSpPr>
        <p:spPr>
          <a:xfrm>
            <a:off x="1850231" y="3458351"/>
            <a:ext cx="192882" cy="13488"/>
          </a:xfrm>
          <a:custGeom>
            <a:avLst/>
            <a:gdLst/>
            <a:ahLst/>
            <a:cxnLst/>
            <a:rect l="0" t="0" r="0" b="0"/>
            <a:pathLst>
              <a:path w="192882" h="13488">
                <a:moveTo>
                  <a:pt x="0" y="4939"/>
                </a:moveTo>
                <a:lnTo>
                  <a:pt x="0" y="9490"/>
                </a:lnTo>
                <a:lnTo>
                  <a:pt x="794" y="9878"/>
                </a:lnTo>
                <a:lnTo>
                  <a:pt x="2116" y="9184"/>
                </a:lnTo>
                <a:lnTo>
                  <a:pt x="3792" y="7769"/>
                </a:lnTo>
                <a:lnTo>
                  <a:pt x="4910" y="7778"/>
                </a:lnTo>
                <a:lnTo>
                  <a:pt x="5654" y="8736"/>
                </a:lnTo>
                <a:lnTo>
                  <a:pt x="6151" y="10328"/>
                </a:lnTo>
                <a:lnTo>
                  <a:pt x="7275" y="11389"/>
                </a:lnTo>
                <a:lnTo>
                  <a:pt x="8819" y="12096"/>
                </a:lnTo>
                <a:lnTo>
                  <a:pt x="10642" y="12568"/>
                </a:lnTo>
                <a:lnTo>
                  <a:pt x="12651" y="12882"/>
                </a:lnTo>
                <a:lnTo>
                  <a:pt x="16999" y="13232"/>
                </a:lnTo>
                <a:lnTo>
                  <a:pt x="23695" y="13387"/>
                </a:lnTo>
                <a:lnTo>
                  <a:pt x="37136" y="13487"/>
                </a:lnTo>
                <a:lnTo>
                  <a:pt x="39838" y="12542"/>
                </a:lnTo>
                <a:lnTo>
                  <a:pt x="42434" y="10960"/>
                </a:lnTo>
                <a:lnTo>
                  <a:pt x="44958" y="8953"/>
                </a:lnTo>
                <a:lnTo>
                  <a:pt x="48228" y="7615"/>
                </a:lnTo>
                <a:lnTo>
                  <a:pt x="51996" y="6723"/>
                </a:lnTo>
                <a:lnTo>
                  <a:pt x="56095" y="6128"/>
                </a:lnTo>
                <a:lnTo>
                  <a:pt x="60415" y="5732"/>
                </a:lnTo>
                <a:lnTo>
                  <a:pt x="64883" y="5467"/>
                </a:lnTo>
                <a:lnTo>
                  <a:pt x="74874" y="5174"/>
                </a:lnTo>
                <a:lnTo>
                  <a:pt x="158125" y="4939"/>
                </a:lnTo>
                <a:lnTo>
                  <a:pt x="161773" y="3986"/>
                </a:lnTo>
                <a:lnTo>
                  <a:pt x="165792" y="2399"/>
                </a:lnTo>
                <a:lnTo>
                  <a:pt x="170059" y="388"/>
                </a:lnTo>
                <a:lnTo>
                  <a:pt x="173698" y="0"/>
                </a:lnTo>
                <a:lnTo>
                  <a:pt x="176917" y="694"/>
                </a:lnTo>
                <a:lnTo>
                  <a:pt x="183995" y="4100"/>
                </a:lnTo>
                <a:lnTo>
                  <a:pt x="185369" y="4379"/>
                </a:lnTo>
                <a:lnTo>
                  <a:pt x="190302" y="4773"/>
                </a:lnTo>
                <a:lnTo>
                  <a:pt x="192881" y="49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SMARTInkAnnotation24"/>
          <p:cNvSpPr/>
          <p:nvPr/>
        </p:nvSpPr>
        <p:spPr>
          <a:xfrm>
            <a:off x="1864518" y="3523402"/>
            <a:ext cx="178595" cy="17040"/>
          </a:xfrm>
          <a:custGeom>
            <a:avLst/>
            <a:gdLst/>
            <a:ahLst/>
            <a:cxnLst/>
            <a:rect l="0" t="0" r="0" b="0"/>
            <a:pathLst>
              <a:path w="178595" h="17040">
                <a:moveTo>
                  <a:pt x="0" y="8468"/>
                </a:moveTo>
                <a:lnTo>
                  <a:pt x="0" y="16935"/>
                </a:lnTo>
                <a:lnTo>
                  <a:pt x="3793" y="17009"/>
                </a:lnTo>
                <a:lnTo>
                  <a:pt x="27642" y="17039"/>
                </a:lnTo>
                <a:lnTo>
                  <a:pt x="31128" y="16087"/>
                </a:lnTo>
                <a:lnTo>
                  <a:pt x="34246" y="14500"/>
                </a:lnTo>
                <a:lnTo>
                  <a:pt x="37118" y="12489"/>
                </a:lnTo>
                <a:lnTo>
                  <a:pt x="40621" y="11148"/>
                </a:lnTo>
                <a:lnTo>
                  <a:pt x="44543" y="10255"/>
                </a:lnTo>
                <a:lnTo>
                  <a:pt x="48745" y="9659"/>
                </a:lnTo>
                <a:lnTo>
                  <a:pt x="53135" y="9262"/>
                </a:lnTo>
                <a:lnTo>
                  <a:pt x="57648" y="8997"/>
                </a:lnTo>
                <a:lnTo>
                  <a:pt x="69469" y="8625"/>
                </a:lnTo>
                <a:lnTo>
                  <a:pt x="129843" y="8470"/>
                </a:lnTo>
                <a:lnTo>
                  <a:pt x="136554" y="8468"/>
                </a:lnTo>
                <a:lnTo>
                  <a:pt x="140248" y="7516"/>
                </a:lnTo>
                <a:lnTo>
                  <a:pt x="144299" y="5928"/>
                </a:lnTo>
                <a:lnTo>
                  <a:pt x="148587" y="3917"/>
                </a:lnTo>
                <a:lnTo>
                  <a:pt x="152239" y="2576"/>
                </a:lnTo>
                <a:lnTo>
                  <a:pt x="155468" y="1683"/>
                </a:lnTo>
                <a:lnTo>
                  <a:pt x="158414" y="1087"/>
                </a:lnTo>
                <a:lnTo>
                  <a:pt x="161172" y="690"/>
                </a:lnTo>
                <a:lnTo>
                  <a:pt x="166353" y="248"/>
                </a:lnTo>
                <a:lnTo>
                  <a:pt x="169940" y="0"/>
                </a:lnTo>
                <a:lnTo>
                  <a:pt x="171237" y="918"/>
                </a:lnTo>
                <a:lnTo>
                  <a:pt x="172896" y="2482"/>
                </a:lnTo>
                <a:lnTo>
                  <a:pt x="178594" y="84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SMARTInkAnnotation25"/>
          <p:cNvSpPr/>
          <p:nvPr/>
        </p:nvSpPr>
        <p:spPr>
          <a:xfrm>
            <a:off x="2250609" y="3283417"/>
            <a:ext cx="167820" cy="350809"/>
          </a:xfrm>
          <a:custGeom>
            <a:avLst/>
            <a:gdLst/>
            <a:ahLst/>
            <a:cxnLst/>
            <a:rect l="0" t="0" r="0" b="0"/>
            <a:pathLst>
              <a:path w="167820" h="350809">
                <a:moveTo>
                  <a:pt x="42534" y="16995"/>
                </a:moveTo>
                <a:lnTo>
                  <a:pt x="35393" y="16995"/>
                </a:lnTo>
                <a:lnTo>
                  <a:pt x="35391" y="41697"/>
                </a:lnTo>
                <a:lnTo>
                  <a:pt x="34597" y="45846"/>
                </a:lnTo>
                <a:lnTo>
                  <a:pt x="31598" y="52995"/>
                </a:lnTo>
                <a:lnTo>
                  <a:pt x="27620" y="61888"/>
                </a:lnTo>
                <a:lnTo>
                  <a:pt x="25448" y="66926"/>
                </a:lnTo>
                <a:lnTo>
                  <a:pt x="23034" y="77604"/>
                </a:lnTo>
                <a:lnTo>
                  <a:pt x="22391" y="83118"/>
                </a:lnTo>
                <a:lnTo>
                  <a:pt x="21168" y="88700"/>
                </a:lnTo>
                <a:lnTo>
                  <a:pt x="19559" y="94326"/>
                </a:lnTo>
                <a:lnTo>
                  <a:pt x="17692" y="99981"/>
                </a:lnTo>
                <a:lnTo>
                  <a:pt x="13502" y="113885"/>
                </a:lnTo>
                <a:lnTo>
                  <a:pt x="11273" y="121594"/>
                </a:lnTo>
                <a:lnTo>
                  <a:pt x="9787" y="128637"/>
                </a:lnTo>
                <a:lnTo>
                  <a:pt x="8797" y="135238"/>
                </a:lnTo>
                <a:lnTo>
                  <a:pt x="8136" y="141544"/>
                </a:lnTo>
                <a:lnTo>
                  <a:pt x="6902" y="148605"/>
                </a:lnTo>
                <a:lnTo>
                  <a:pt x="5286" y="156170"/>
                </a:lnTo>
                <a:lnTo>
                  <a:pt x="3415" y="164071"/>
                </a:lnTo>
                <a:lnTo>
                  <a:pt x="2167" y="172196"/>
                </a:lnTo>
                <a:lnTo>
                  <a:pt x="1335" y="180470"/>
                </a:lnTo>
                <a:lnTo>
                  <a:pt x="781" y="188843"/>
                </a:lnTo>
                <a:lnTo>
                  <a:pt x="411" y="197283"/>
                </a:lnTo>
                <a:lnTo>
                  <a:pt x="0" y="214281"/>
                </a:lnTo>
                <a:lnTo>
                  <a:pt x="685" y="221861"/>
                </a:lnTo>
                <a:lnTo>
                  <a:pt x="1935" y="228820"/>
                </a:lnTo>
                <a:lnTo>
                  <a:pt x="3561" y="235364"/>
                </a:lnTo>
                <a:lnTo>
                  <a:pt x="4646" y="242584"/>
                </a:lnTo>
                <a:lnTo>
                  <a:pt x="5369" y="250256"/>
                </a:lnTo>
                <a:lnTo>
                  <a:pt x="5852" y="258227"/>
                </a:lnTo>
                <a:lnTo>
                  <a:pt x="6967" y="265446"/>
                </a:lnTo>
                <a:lnTo>
                  <a:pt x="8504" y="272164"/>
                </a:lnTo>
                <a:lnTo>
                  <a:pt x="10322" y="278548"/>
                </a:lnTo>
                <a:lnTo>
                  <a:pt x="11535" y="284709"/>
                </a:lnTo>
                <a:lnTo>
                  <a:pt x="12343" y="290721"/>
                </a:lnTo>
                <a:lnTo>
                  <a:pt x="12882" y="296634"/>
                </a:lnTo>
                <a:lnTo>
                  <a:pt x="14034" y="302481"/>
                </a:lnTo>
                <a:lnTo>
                  <a:pt x="15597" y="308284"/>
                </a:lnTo>
                <a:lnTo>
                  <a:pt x="17433" y="314057"/>
                </a:lnTo>
                <a:lnTo>
                  <a:pt x="20243" y="318859"/>
                </a:lnTo>
                <a:lnTo>
                  <a:pt x="23705" y="323013"/>
                </a:lnTo>
                <a:lnTo>
                  <a:pt x="27600" y="326734"/>
                </a:lnTo>
                <a:lnTo>
                  <a:pt x="30991" y="330168"/>
                </a:lnTo>
                <a:lnTo>
                  <a:pt x="34045" y="333409"/>
                </a:lnTo>
                <a:lnTo>
                  <a:pt x="39555" y="339551"/>
                </a:lnTo>
                <a:lnTo>
                  <a:pt x="44650" y="345456"/>
                </a:lnTo>
                <a:lnTo>
                  <a:pt x="47120" y="347411"/>
                </a:lnTo>
                <a:lnTo>
                  <a:pt x="51981" y="349584"/>
                </a:lnTo>
                <a:lnTo>
                  <a:pt x="55182" y="350163"/>
                </a:lnTo>
                <a:lnTo>
                  <a:pt x="58904" y="350550"/>
                </a:lnTo>
                <a:lnTo>
                  <a:pt x="62972" y="350808"/>
                </a:lnTo>
                <a:lnTo>
                  <a:pt x="66479" y="350027"/>
                </a:lnTo>
                <a:lnTo>
                  <a:pt x="69609" y="348553"/>
                </a:lnTo>
                <a:lnTo>
                  <a:pt x="72491" y="346619"/>
                </a:lnTo>
                <a:lnTo>
                  <a:pt x="79925" y="341929"/>
                </a:lnTo>
                <a:lnTo>
                  <a:pt x="84131" y="339345"/>
                </a:lnTo>
                <a:lnTo>
                  <a:pt x="87728" y="336670"/>
                </a:lnTo>
                <a:lnTo>
                  <a:pt x="90920" y="333935"/>
                </a:lnTo>
                <a:lnTo>
                  <a:pt x="93841" y="331158"/>
                </a:lnTo>
                <a:lnTo>
                  <a:pt x="97376" y="327402"/>
                </a:lnTo>
                <a:lnTo>
                  <a:pt x="105538" y="318149"/>
                </a:lnTo>
                <a:lnTo>
                  <a:pt x="109143" y="313014"/>
                </a:lnTo>
                <a:lnTo>
                  <a:pt x="112340" y="307686"/>
                </a:lnTo>
                <a:lnTo>
                  <a:pt x="115265" y="302229"/>
                </a:lnTo>
                <a:lnTo>
                  <a:pt x="118009" y="296686"/>
                </a:lnTo>
                <a:lnTo>
                  <a:pt x="120632" y="291086"/>
                </a:lnTo>
                <a:lnTo>
                  <a:pt x="123175" y="285447"/>
                </a:lnTo>
                <a:lnTo>
                  <a:pt x="126457" y="279783"/>
                </a:lnTo>
                <a:lnTo>
                  <a:pt x="130233" y="274102"/>
                </a:lnTo>
                <a:lnTo>
                  <a:pt x="134338" y="268410"/>
                </a:lnTo>
                <a:lnTo>
                  <a:pt x="137074" y="261757"/>
                </a:lnTo>
                <a:lnTo>
                  <a:pt x="138898" y="254465"/>
                </a:lnTo>
                <a:lnTo>
                  <a:pt x="140115" y="246746"/>
                </a:lnTo>
                <a:lnTo>
                  <a:pt x="141719" y="239695"/>
                </a:lnTo>
                <a:lnTo>
                  <a:pt x="143582" y="233089"/>
                </a:lnTo>
                <a:lnTo>
                  <a:pt x="145619" y="226780"/>
                </a:lnTo>
                <a:lnTo>
                  <a:pt x="149997" y="212151"/>
                </a:lnTo>
                <a:lnTo>
                  <a:pt x="159276" y="179475"/>
                </a:lnTo>
                <a:lnTo>
                  <a:pt x="160844" y="171987"/>
                </a:lnTo>
                <a:lnTo>
                  <a:pt x="161889" y="165091"/>
                </a:lnTo>
                <a:lnTo>
                  <a:pt x="167358" y="117580"/>
                </a:lnTo>
                <a:lnTo>
                  <a:pt x="167819" y="105007"/>
                </a:lnTo>
                <a:lnTo>
                  <a:pt x="167332" y="94720"/>
                </a:lnTo>
                <a:lnTo>
                  <a:pt x="166214" y="85956"/>
                </a:lnTo>
                <a:lnTo>
                  <a:pt x="164675" y="78209"/>
                </a:lnTo>
                <a:lnTo>
                  <a:pt x="162856" y="71139"/>
                </a:lnTo>
                <a:lnTo>
                  <a:pt x="160848" y="64522"/>
                </a:lnTo>
                <a:lnTo>
                  <a:pt x="159510" y="58205"/>
                </a:lnTo>
                <a:lnTo>
                  <a:pt x="158618" y="52088"/>
                </a:lnTo>
                <a:lnTo>
                  <a:pt x="158024" y="46105"/>
                </a:lnTo>
                <a:lnTo>
                  <a:pt x="155246" y="36918"/>
                </a:lnTo>
                <a:lnTo>
                  <a:pt x="151366" y="29660"/>
                </a:lnTo>
                <a:lnTo>
                  <a:pt x="146996" y="23259"/>
                </a:lnTo>
                <a:lnTo>
                  <a:pt x="142408" y="17239"/>
                </a:lnTo>
                <a:lnTo>
                  <a:pt x="135362" y="8495"/>
                </a:lnTo>
                <a:lnTo>
                  <a:pt x="132994" y="5613"/>
                </a:lnTo>
                <a:lnTo>
                  <a:pt x="129829" y="3692"/>
                </a:lnTo>
                <a:lnTo>
                  <a:pt x="126131" y="2411"/>
                </a:lnTo>
                <a:lnTo>
                  <a:pt x="122078" y="1558"/>
                </a:lnTo>
                <a:lnTo>
                  <a:pt x="118582" y="989"/>
                </a:lnTo>
                <a:lnTo>
                  <a:pt x="115458" y="609"/>
                </a:lnTo>
                <a:lnTo>
                  <a:pt x="112581" y="356"/>
                </a:lnTo>
                <a:lnTo>
                  <a:pt x="109076" y="187"/>
                </a:lnTo>
                <a:lnTo>
                  <a:pt x="100948" y="0"/>
                </a:lnTo>
                <a:lnTo>
                  <a:pt x="96558" y="903"/>
                </a:lnTo>
                <a:lnTo>
                  <a:pt x="92044" y="2457"/>
                </a:lnTo>
                <a:lnTo>
                  <a:pt x="87447" y="4445"/>
                </a:lnTo>
                <a:lnTo>
                  <a:pt x="83589" y="5771"/>
                </a:lnTo>
                <a:lnTo>
                  <a:pt x="80223" y="6655"/>
                </a:lnTo>
                <a:lnTo>
                  <a:pt x="77185" y="7244"/>
                </a:lnTo>
                <a:lnTo>
                  <a:pt x="72779" y="10495"/>
                </a:lnTo>
                <a:lnTo>
                  <a:pt x="67460" y="15519"/>
                </a:lnTo>
                <a:lnTo>
                  <a:pt x="56787" y="26816"/>
                </a:lnTo>
                <a:lnTo>
                  <a:pt x="49398" y="35013"/>
                </a:lnTo>
                <a:lnTo>
                  <a:pt x="46317" y="39484"/>
                </a:lnTo>
                <a:lnTo>
                  <a:pt x="43468" y="44370"/>
                </a:lnTo>
                <a:lnTo>
                  <a:pt x="40776" y="49533"/>
                </a:lnTo>
                <a:lnTo>
                  <a:pt x="35667" y="60349"/>
                </a:lnTo>
                <a:lnTo>
                  <a:pt x="31545" y="70553"/>
                </a:lnTo>
                <a:lnTo>
                  <a:pt x="29713" y="78264"/>
                </a:lnTo>
                <a:lnTo>
                  <a:pt x="26782" y="87405"/>
                </a:lnTo>
                <a:lnTo>
                  <a:pt x="23627" y="96866"/>
                </a:lnTo>
                <a:lnTo>
                  <a:pt x="22786" y="100722"/>
                </a:lnTo>
                <a:lnTo>
                  <a:pt x="21103" y="11129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SMARTInkAnnotation26"/>
          <p:cNvSpPr/>
          <p:nvPr/>
        </p:nvSpPr>
        <p:spPr>
          <a:xfrm>
            <a:off x="2453392" y="3549015"/>
            <a:ext cx="11202" cy="214313"/>
          </a:xfrm>
          <a:custGeom>
            <a:avLst/>
            <a:gdLst/>
            <a:ahLst/>
            <a:cxnLst/>
            <a:rect l="0" t="0" r="0" b="0"/>
            <a:pathLst>
              <a:path w="11202" h="214313">
                <a:moveTo>
                  <a:pt x="11201" y="0"/>
                </a:moveTo>
                <a:lnTo>
                  <a:pt x="11201" y="94667"/>
                </a:lnTo>
                <a:lnTo>
                  <a:pt x="10408" y="99306"/>
                </a:lnTo>
                <a:lnTo>
                  <a:pt x="9085" y="104304"/>
                </a:lnTo>
                <a:lnTo>
                  <a:pt x="7409" y="109541"/>
                </a:lnTo>
                <a:lnTo>
                  <a:pt x="6292" y="114937"/>
                </a:lnTo>
                <a:lnTo>
                  <a:pt x="5547" y="120440"/>
                </a:lnTo>
                <a:lnTo>
                  <a:pt x="5050" y="126013"/>
                </a:lnTo>
                <a:lnTo>
                  <a:pt x="4719" y="130681"/>
                </a:lnTo>
                <a:lnTo>
                  <a:pt x="4499" y="134746"/>
                </a:lnTo>
                <a:lnTo>
                  <a:pt x="4352" y="138408"/>
                </a:lnTo>
                <a:lnTo>
                  <a:pt x="3460" y="142754"/>
                </a:lnTo>
                <a:lnTo>
                  <a:pt x="2072" y="147557"/>
                </a:lnTo>
                <a:lnTo>
                  <a:pt x="353" y="152664"/>
                </a:lnTo>
                <a:lnTo>
                  <a:pt x="0" y="157021"/>
                </a:lnTo>
                <a:lnTo>
                  <a:pt x="559" y="160878"/>
                </a:lnTo>
                <a:lnTo>
                  <a:pt x="1725" y="164402"/>
                </a:lnTo>
                <a:lnTo>
                  <a:pt x="2503" y="168656"/>
                </a:lnTo>
                <a:lnTo>
                  <a:pt x="3021" y="173397"/>
                </a:lnTo>
                <a:lnTo>
                  <a:pt x="3853" y="185593"/>
                </a:lnTo>
                <a:lnTo>
                  <a:pt x="3967" y="192340"/>
                </a:lnTo>
                <a:lnTo>
                  <a:pt x="4058" y="2143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SMARTInkAnnotation27"/>
          <p:cNvSpPr/>
          <p:nvPr/>
        </p:nvSpPr>
        <p:spPr>
          <a:xfrm>
            <a:off x="2536031" y="3292240"/>
            <a:ext cx="100005" cy="368218"/>
          </a:xfrm>
          <a:custGeom>
            <a:avLst/>
            <a:gdLst/>
            <a:ahLst/>
            <a:cxnLst/>
            <a:rect l="0" t="0" r="0" b="0"/>
            <a:pathLst>
              <a:path w="100005" h="368218">
                <a:moveTo>
                  <a:pt x="0" y="222485"/>
                </a:moveTo>
                <a:lnTo>
                  <a:pt x="0" y="217934"/>
                </a:lnTo>
                <a:lnTo>
                  <a:pt x="794" y="215641"/>
                </a:lnTo>
                <a:lnTo>
                  <a:pt x="3792" y="210553"/>
                </a:lnTo>
                <a:lnTo>
                  <a:pt x="5703" y="207863"/>
                </a:lnTo>
                <a:lnTo>
                  <a:pt x="7771" y="205117"/>
                </a:lnTo>
                <a:lnTo>
                  <a:pt x="12185" y="199525"/>
                </a:lnTo>
                <a:lnTo>
                  <a:pt x="23849" y="185324"/>
                </a:lnTo>
                <a:lnTo>
                  <a:pt x="26218" y="181519"/>
                </a:lnTo>
                <a:lnTo>
                  <a:pt x="28591" y="177076"/>
                </a:lnTo>
                <a:lnTo>
                  <a:pt x="30967" y="172210"/>
                </a:lnTo>
                <a:lnTo>
                  <a:pt x="33607" y="161723"/>
                </a:lnTo>
                <a:lnTo>
                  <a:pt x="35574" y="150712"/>
                </a:lnTo>
                <a:lnTo>
                  <a:pt x="37209" y="145109"/>
                </a:lnTo>
                <a:lnTo>
                  <a:pt x="39094" y="139468"/>
                </a:lnTo>
                <a:lnTo>
                  <a:pt x="42731" y="131898"/>
                </a:lnTo>
                <a:lnTo>
                  <a:pt x="47538" y="123041"/>
                </a:lnTo>
                <a:lnTo>
                  <a:pt x="53123" y="113326"/>
                </a:lnTo>
                <a:lnTo>
                  <a:pt x="57640" y="105897"/>
                </a:lnTo>
                <a:lnTo>
                  <a:pt x="61446" y="99992"/>
                </a:lnTo>
                <a:lnTo>
                  <a:pt x="64776" y="95103"/>
                </a:lnTo>
                <a:lnTo>
                  <a:pt x="66996" y="89939"/>
                </a:lnTo>
                <a:lnTo>
                  <a:pt x="69464" y="79121"/>
                </a:lnTo>
                <a:lnTo>
                  <a:pt x="70916" y="73569"/>
                </a:lnTo>
                <a:lnTo>
                  <a:pt x="72677" y="67962"/>
                </a:lnTo>
                <a:lnTo>
                  <a:pt x="74645" y="62320"/>
                </a:lnTo>
                <a:lnTo>
                  <a:pt x="76751" y="57606"/>
                </a:lnTo>
                <a:lnTo>
                  <a:pt x="78948" y="53510"/>
                </a:lnTo>
                <a:lnTo>
                  <a:pt x="81207" y="49828"/>
                </a:lnTo>
                <a:lnTo>
                  <a:pt x="82713" y="45468"/>
                </a:lnTo>
                <a:lnTo>
                  <a:pt x="84386" y="35543"/>
                </a:lnTo>
                <a:lnTo>
                  <a:pt x="87247" y="27322"/>
                </a:lnTo>
                <a:lnTo>
                  <a:pt x="90370" y="20493"/>
                </a:lnTo>
                <a:lnTo>
                  <a:pt x="91758" y="14283"/>
                </a:lnTo>
                <a:lnTo>
                  <a:pt x="92922" y="12246"/>
                </a:lnTo>
                <a:lnTo>
                  <a:pt x="94492" y="10888"/>
                </a:lnTo>
                <a:lnTo>
                  <a:pt x="96332" y="9983"/>
                </a:lnTo>
                <a:lnTo>
                  <a:pt x="97559" y="8427"/>
                </a:lnTo>
                <a:lnTo>
                  <a:pt x="98377" y="6437"/>
                </a:lnTo>
                <a:lnTo>
                  <a:pt x="99917" y="0"/>
                </a:lnTo>
                <a:lnTo>
                  <a:pt x="100004" y="7016"/>
                </a:lnTo>
                <a:lnTo>
                  <a:pt x="97892" y="10199"/>
                </a:lnTo>
                <a:lnTo>
                  <a:pt x="96218" y="12381"/>
                </a:lnTo>
                <a:lnTo>
                  <a:pt x="95101" y="15740"/>
                </a:lnTo>
                <a:lnTo>
                  <a:pt x="93861" y="24553"/>
                </a:lnTo>
                <a:lnTo>
                  <a:pt x="93310" y="34820"/>
                </a:lnTo>
                <a:lnTo>
                  <a:pt x="93163" y="40225"/>
                </a:lnTo>
                <a:lnTo>
                  <a:pt x="90883" y="51310"/>
                </a:lnTo>
                <a:lnTo>
                  <a:pt x="88017" y="62587"/>
                </a:lnTo>
                <a:lnTo>
                  <a:pt x="86744" y="73949"/>
                </a:lnTo>
                <a:lnTo>
                  <a:pt x="86178" y="85349"/>
                </a:lnTo>
                <a:lnTo>
                  <a:pt x="86027" y="91056"/>
                </a:lnTo>
                <a:lnTo>
                  <a:pt x="85132" y="97718"/>
                </a:lnTo>
                <a:lnTo>
                  <a:pt x="83743" y="105017"/>
                </a:lnTo>
                <a:lnTo>
                  <a:pt x="82022" y="112740"/>
                </a:lnTo>
                <a:lnTo>
                  <a:pt x="80875" y="120747"/>
                </a:lnTo>
                <a:lnTo>
                  <a:pt x="80110" y="128942"/>
                </a:lnTo>
                <a:lnTo>
                  <a:pt x="79601" y="137263"/>
                </a:lnTo>
                <a:lnTo>
                  <a:pt x="79261" y="145667"/>
                </a:lnTo>
                <a:lnTo>
                  <a:pt x="78883" y="162626"/>
                </a:lnTo>
                <a:lnTo>
                  <a:pt x="77989" y="171149"/>
                </a:lnTo>
                <a:lnTo>
                  <a:pt x="76599" y="179689"/>
                </a:lnTo>
                <a:lnTo>
                  <a:pt x="74878" y="188239"/>
                </a:lnTo>
                <a:lnTo>
                  <a:pt x="73731" y="196797"/>
                </a:lnTo>
                <a:lnTo>
                  <a:pt x="72967" y="205359"/>
                </a:lnTo>
                <a:lnTo>
                  <a:pt x="72457" y="213925"/>
                </a:lnTo>
                <a:lnTo>
                  <a:pt x="72117" y="222493"/>
                </a:lnTo>
                <a:lnTo>
                  <a:pt x="71740" y="239633"/>
                </a:lnTo>
                <a:lnTo>
                  <a:pt x="71527" y="260797"/>
                </a:lnTo>
                <a:lnTo>
                  <a:pt x="70703" y="268029"/>
                </a:lnTo>
                <a:lnTo>
                  <a:pt x="69361" y="275708"/>
                </a:lnTo>
                <a:lnTo>
                  <a:pt x="67672" y="283684"/>
                </a:lnTo>
                <a:lnTo>
                  <a:pt x="65752" y="290907"/>
                </a:lnTo>
                <a:lnTo>
                  <a:pt x="63678" y="297627"/>
                </a:lnTo>
                <a:lnTo>
                  <a:pt x="61502" y="304012"/>
                </a:lnTo>
                <a:lnTo>
                  <a:pt x="60052" y="310174"/>
                </a:lnTo>
                <a:lnTo>
                  <a:pt x="59084" y="316187"/>
                </a:lnTo>
                <a:lnTo>
                  <a:pt x="58439" y="322100"/>
                </a:lnTo>
                <a:lnTo>
                  <a:pt x="58010" y="327947"/>
                </a:lnTo>
                <a:lnTo>
                  <a:pt x="57723" y="333751"/>
                </a:lnTo>
                <a:lnTo>
                  <a:pt x="57405" y="344326"/>
                </a:lnTo>
                <a:lnTo>
                  <a:pt x="57263" y="352201"/>
                </a:lnTo>
                <a:lnTo>
                  <a:pt x="58019" y="355635"/>
                </a:lnTo>
                <a:lnTo>
                  <a:pt x="60976" y="361990"/>
                </a:lnTo>
                <a:lnTo>
                  <a:pt x="64294" y="36821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SMARTInkAnnotation28"/>
          <p:cNvSpPr/>
          <p:nvPr/>
        </p:nvSpPr>
        <p:spPr>
          <a:xfrm>
            <a:off x="2721768" y="3506190"/>
            <a:ext cx="242765" cy="179986"/>
          </a:xfrm>
          <a:custGeom>
            <a:avLst/>
            <a:gdLst/>
            <a:ahLst/>
            <a:cxnLst/>
            <a:rect l="0" t="0" r="0" b="0"/>
            <a:pathLst>
              <a:path w="242765" h="179986">
                <a:moveTo>
                  <a:pt x="7144" y="17107"/>
                </a:moveTo>
                <a:lnTo>
                  <a:pt x="7144" y="78686"/>
                </a:lnTo>
                <a:lnTo>
                  <a:pt x="6350" y="82925"/>
                </a:lnTo>
                <a:lnTo>
                  <a:pt x="5027" y="87656"/>
                </a:lnTo>
                <a:lnTo>
                  <a:pt x="3352" y="92715"/>
                </a:lnTo>
                <a:lnTo>
                  <a:pt x="2234" y="97992"/>
                </a:lnTo>
                <a:lnTo>
                  <a:pt x="1490" y="103416"/>
                </a:lnTo>
                <a:lnTo>
                  <a:pt x="993" y="108936"/>
                </a:lnTo>
                <a:lnTo>
                  <a:pt x="662" y="113569"/>
                </a:lnTo>
                <a:lnTo>
                  <a:pt x="441" y="117610"/>
                </a:lnTo>
                <a:lnTo>
                  <a:pt x="196" y="124640"/>
                </a:lnTo>
                <a:lnTo>
                  <a:pt x="1" y="137090"/>
                </a:lnTo>
                <a:lnTo>
                  <a:pt x="1" y="137118"/>
                </a:lnTo>
                <a:lnTo>
                  <a:pt x="0" y="112420"/>
                </a:lnTo>
                <a:lnTo>
                  <a:pt x="794" y="108271"/>
                </a:lnTo>
                <a:lnTo>
                  <a:pt x="2117" y="104553"/>
                </a:lnTo>
                <a:lnTo>
                  <a:pt x="3793" y="101122"/>
                </a:lnTo>
                <a:lnTo>
                  <a:pt x="5704" y="96929"/>
                </a:lnTo>
                <a:lnTo>
                  <a:pt x="9943" y="87191"/>
                </a:lnTo>
                <a:lnTo>
                  <a:pt x="12185" y="80022"/>
                </a:lnTo>
                <a:lnTo>
                  <a:pt x="14474" y="71433"/>
                </a:lnTo>
                <a:lnTo>
                  <a:pt x="16793" y="61897"/>
                </a:lnTo>
                <a:lnTo>
                  <a:pt x="19133" y="54587"/>
                </a:lnTo>
                <a:lnTo>
                  <a:pt x="21487" y="48762"/>
                </a:lnTo>
                <a:lnTo>
                  <a:pt x="23850" y="43925"/>
                </a:lnTo>
                <a:lnTo>
                  <a:pt x="26218" y="39748"/>
                </a:lnTo>
                <a:lnTo>
                  <a:pt x="28592" y="36011"/>
                </a:lnTo>
                <a:lnTo>
                  <a:pt x="30967" y="32568"/>
                </a:lnTo>
                <a:lnTo>
                  <a:pt x="33345" y="28366"/>
                </a:lnTo>
                <a:lnTo>
                  <a:pt x="35724" y="23661"/>
                </a:lnTo>
                <a:lnTo>
                  <a:pt x="38104" y="18619"/>
                </a:lnTo>
                <a:lnTo>
                  <a:pt x="40483" y="15258"/>
                </a:lnTo>
                <a:lnTo>
                  <a:pt x="42864" y="13017"/>
                </a:lnTo>
                <a:lnTo>
                  <a:pt x="47626" y="9574"/>
                </a:lnTo>
                <a:lnTo>
                  <a:pt x="52388" y="4869"/>
                </a:lnTo>
                <a:lnTo>
                  <a:pt x="54769" y="3234"/>
                </a:lnTo>
                <a:lnTo>
                  <a:pt x="59532" y="1416"/>
                </a:lnTo>
                <a:lnTo>
                  <a:pt x="66675" y="393"/>
                </a:lnTo>
                <a:lnTo>
                  <a:pt x="73554" y="154"/>
                </a:lnTo>
                <a:lnTo>
                  <a:pt x="87114" y="0"/>
                </a:lnTo>
                <a:lnTo>
                  <a:pt x="89826" y="940"/>
                </a:lnTo>
                <a:lnTo>
                  <a:pt x="94956" y="4524"/>
                </a:lnTo>
                <a:lnTo>
                  <a:pt x="96642" y="6814"/>
                </a:lnTo>
                <a:lnTo>
                  <a:pt x="97765" y="9292"/>
                </a:lnTo>
                <a:lnTo>
                  <a:pt x="98514" y="11897"/>
                </a:lnTo>
                <a:lnTo>
                  <a:pt x="101463" y="17332"/>
                </a:lnTo>
                <a:lnTo>
                  <a:pt x="103361" y="20114"/>
                </a:lnTo>
                <a:lnTo>
                  <a:pt x="105420" y="23875"/>
                </a:lnTo>
                <a:lnTo>
                  <a:pt x="107586" y="28286"/>
                </a:lnTo>
                <a:lnTo>
                  <a:pt x="109824" y="33133"/>
                </a:lnTo>
                <a:lnTo>
                  <a:pt x="114427" y="43597"/>
                </a:lnTo>
                <a:lnTo>
                  <a:pt x="116766" y="49055"/>
                </a:lnTo>
                <a:lnTo>
                  <a:pt x="118326" y="53645"/>
                </a:lnTo>
                <a:lnTo>
                  <a:pt x="119365" y="57659"/>
                </a:lnTo>
                <a:lnTo>
                  <a:pt x="120058" y="61286"/>
                </a:lnTo>
                <a:lnTo>
                  <a:pt x="120520" y="65610"/>
                </a:lnTo>
                <a:lnTo>
                  <a:pt x="120828" y="70397"/>
                </a:lnTo>
                <a:lnTo>
                  <a:pt x="121033" y="75494"/>
                </a:lnTo>
                <a:lnTo>
                  <a:pt x="121261" y="86237"/>
                </a:lnTo>
                <a:lnTo>
                  <a:pt x="121322" y="91769"/>
                </a:lnTo>
                <a:lnTo>
                  <a:pt x="120569" y="98314"/>
                </a:lnTo>
                <a:lnTo>
                  <a:pt x="119273" y="105535"/>
                </a:lnTo>
                <a:lnTo>
                  <a:pt x="117616" y="113206"/>
                </a:lnTo>
                <a:lnTo>
                  <a:pt x="115716" y="119273"/>
                </a:lnTo>
                <a:lnTo>
                  <a:pt x="113657" y="124270"/>
                </a:lnTo>
                <a:lnTo>
                  <a:pt x="111490" y="128554"/>
                </a:lnTo>
                <a:lnTo>
                  <a:pt x="109252" y="132363"/>
                </a:lnTo>
                <a:lnTo>
                  <a:pt x="106966" y="135854"/>
                </a:lnTo>
                <a:lnTo>
                  <a:pt x="104648" y="139134"/>
                </a:lnTo>
                <a:lnTo>
                  <a:pt x="103103" y="142274"/>
                </a:lnTo>
                <a:lnTo>
                  <a:pt x="102073" y="145319"/>
                </a:lnTo>
                <a:lnTo>
                  <a:pt x="101386" y="148302"/>
                </a:lnTo>
                <a:lnTo>
                  <a:pt x="100135" y="150290"/>
                </a:lnTo>
                <a:lnTo>
                  <a:pt x="98506" y="151616"/>
                </a:lnTo>
                <a:lnTo>
                  <a:pt x="93199" y="154112"/>
                </a:lnTo>
                <a:lnTo>
                  <a:pt x="96759" y="154221"/>
                </a:lnTo>
                <a:lnTo>
                  <a:pt x="97844" y="153284"/>
                </a:lnTo>
                <a:lnTo>
                  <a:pt x="98567" y="151707"/>
                </a:lnTo>
                <a:lnTo>
                  <a:pt x="99370" y="147414"/>
                </a:lnTo>
                <a:lnTo>
                  <a:pt x="99727" y="142331"/>
                </a:lnTo>
                <a:lnTo>
                  <a:pt x="99886" y="136897"/>
                </a:lnTo>
                <a:lnTo>
                  <a:pt x="99928" y="134115"/>
                </a:lnTo>
                <a:lnTo>
                  <a:pt x="100750" y="131307"/>
                </a:lnTo>
                <a:lnTo>
                  <a:pt x="102092" y="128483"/>
                </a:lnTo>
                <a:lnTo>
                  <a:pt x="103780" y="125648"/>
                </a:lnTo>
                <a:lnTo>
                  <a:pt x="106493" y="121852"/>
                </a:lnTo>
                <a:lnTo>
                  <a:pt x="109889" y="117417"/>
                </a:lnTo>
                <a:lnTo>
                  <a:pt x="120137" y="104614"/>
                </a:lnTo>
                <a:lnTo>
                  <a:pt x="122954" y="101162"/>
                </a:lnTo>
                <a:lnTo>
                  <a:pt x="125626" y="96956"/>
                </a:lnTo>
                <a:lnTo>
                  <a:pt x="128201" y="92248"/>
                </a:lnTo>
                <a:lnTo>
                  <a:pt x="130711" y="87203"/>
                </a:lnTo>
                <a:lnTo>
                  <a:pt x="133972" y="82888"/>
                </a:lnTo>
                <a:lnTo>
                  <a:pt x="137733" y="79058"/>
                </a:lnTo>
                <a:lnTo>
                  <a:pt x="141829" y="75553"/>
                </a:lnTo>
                <a:lnTo>
                  <a:pt x="146146" y="71311"/>
                </a:lnTo>
                <a:lnTo>
                  <a:pt x="150612" y="66578"/>
                </a:lnTo>
                <a:lnTo>
                  <a:pt x="155177" y="61518"/>
                </a:lnTo>
                <a:lnTo>
                  <a:pt x="162366" y="55895"/>
                </a:lnTo>
                <a:lnTo>
                  <a:pt x="169000" y="52444"/>
                </a:lnTo>
                <a:lnTo>
                  <a:pt x="177241" y="47735"/>
                </a:lnTo>
                <a:lnTo>
                  <a:pt x="181660" y="46098"/>
                </a:lnTo>
                <a:lnTo>
                  <a:pt x="186194" y="45007"/>
                </a:lnTo>
                <a:lnTo>
                  <a:pt x="190804" y="44280"/>
                </a:lnTo>
                <a:lnTo>
                  <a:pt x="198044" y="43472"/>
                </a:lnTo>
                <a:lnTo>
                  <a:pt x="205366" y="42952"/>
                </a:lnTo>
                <a:lnTo>
                  <a:pt x="206761" y="43863"/>
                </a:lnTo>
                <a:lnTo>
                  <a:pt x="210427" y="47413"/>
                </a:lnTo>
                <a:lnTo>
                  <a:pt x="214702" y="52167"/>
                </a:lnTo>
                <a:lnTo>
                  <a:pt x="223914" y="62979"/>
                </a:lnTo>
                <a:lnTo>
                  <a:pt x="238132" y="79986"/>
                </a:lnTo>
                <a:lnTo>
                  <a:pt x="239717" y="83791"/>
                </a:lnTo>
                <a:lnTo>
                  <a:pt x="240774" y="88233"/>
                </a:lnTo>
                <a:lnTo>
                  <a:pt x="241479" y="93099"/>
                </a:lnTo>
                <a:lnTo>
                  <a:pt x="241948" y="97296"/>
                </a:lnTo>
                <a:lnTo>
                  <a:pt x="242261" y="101047"/>
                </a:lnTo>
                <a:lnTo>
                  <a:pt x="242470" y="104499"/>
                </a:lnTo>
                <a:lnTo>
                  <a:pt x="242609" y="108706"/>
                </a:lnTo>
                <a:lnTo>
                  <a:pt x="242764" y="118460"/>
                </a:lnTo>
                <a:lnTo>
                  <a:pt x="242011" y="122776"/>
                </a:lnTo>
                <a:lnTo>
                  <a:pt x="240716" y="126606"/>
                </a:lnTo>
                <a:lnTo>
                  <a:pt x="239059" y="130111"/>
                </a:lnTo>
                <a:lnTo>
                  <a:pt x="237954" y="133401"/>
                </a:lnTo>
                <a:lnTo>
                  <a:pt x="237217" y="136546"/>
                </a:lnTo>
                <a:lnTo>
                  <a:pt x="236726" y="139595"/>
                </a:lnTo>
                <a:lnTo>
                  <a:pt x="235605" y="144486"/>
                </a:lnTo>
                <a:lnTo>
                  <a:pt x="232243" y="157540"/>
                </a:lnTo>
                <a:lnTo>
                  <a:pt x="230235" y="163117"/>
                </a:lnTo>
                <a:lnTo>
                  <a:pt x="228102" y="167786"/>
                </a:lnTo>
                <a:lnTo>
                  <a:pt x="221457" y="1799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SMARTInkAnnotation29"/>
          <p:cNvSpPr/>
          <p:nvPr/>
        </p:nvSpPr>
        <p:spPr>
          <a:xfrm>
            <a:off x="3036130" y="3344615"/>
            <a:ext cx="214277" cy="332861"/>
          </a:xfrm>
          <a:custGeom>
            <a:avLst/>
            <a:gdLst/>
            <a:ahLst/>
            <a:cxnLst/>
            <a:rect l="0" t="0" r="0" b="0"/>
            <a:pathLst>
              <a:path w="214277" h="332861">
                <a:moveTo>
                  <a:pt x="107120" y="110102"/>
                </a:moveTo>
                <a:lnTo>
                  <a:pt x="107120" y="115041"/>
                </a:lnTo>
                <a:lnTo>
                  <a:pt x="107120" y="110351"/>
                </a:lnTo>
                <a:lnTo>
                  <a:pt x="110912" y="105625"/>
                </a:lnTo>
                <a:lnTo>
                  <a:pt x="112823" y="104260"/>
                </a:lnTo>
                <a:lnTo>
                  <a:pt x="117063" y="102743"/>
                </a:lnTo>
                <a:lnTo>
                  <a:pt x="123710" y="96989"/>
                </a:lnTo>
                <a:lnTo>
                  <a:pt x="127705" y="92787"/>
                </a:lnTo>
                <a:lnTo>
                  <a:pt x="134260" y="85579"/>
                </a:lnTo>
                <a:lnTo>
                  <a:pt x="137120" y="82323"/>
                </a:lnTo>
                <a:lnTo>
                  <a:pt x="139026" y="79200"/>
                </a:lnTo>
                <a:lnTo>
                  <a:pt x="142502" y="70254"/>
                </a:lnTo>
                <a:lnTo>
                  <a:pt x="147413" y="61571"/>
                </a:lnTo>
                <a:lnTo>
                  <a:pt x="150015" y="52966"/>
                </a:lnTo>
                <a:lnTo>
                  <a:pt x="154666" y="44384"/>
                </a:lnTo>
                <a:lnTo>
                  <a:pt x="157191" y="35808"/>
                </a:lnTo>
                <a:lnTo>
                  <a:pt x="160594" y="30093"/>
                </a:lnTo>
                <a:lnTo>
                  <a:pt x="161026" y="27235"/>
                </a:lnTo>
                <a:lnTo>
                  <a:pt x="160520" y="24377"/>
                </a:lnTo>
                <a:lnTo>
                  <a:pt x="158634" y="18662"/>
                </a:lnTo>
                <a:lnTo>
                  <a:pt x="157796" y="12947"/>
                </a:lnTo>
                <a:lnTo>
                  <a:pt x="156779" y="11042"/>
                </a:lnTo>
                <a:lnTo>
                  <a:pt x="155307" y="9772"/>
                </a:lnTo>
                <a:lnTo>
                  <a:pt x="153532" y="8926"/>
                </a:lnTo>
                <a:lnTo>
                  <a:pt x="152349" y="7408"/>
                </a:lnTo>
                <a:lnTo>
                  <a:pt x="151560" y="5445"/>
                </a:lnTo>
                <a:lnTo>
                  <a:pt x="151034" y="3183"/>
                </a:lnTo>
                <a:lnTo>
                  <a:pt x="149890" y="1675"/>
                </a:lnTo>
                <a:lnTo>
                  <a:pt x="148333" y="670"/>
                </a:lnTo>
                <a:lnTo>
                  <a:pt x="146501" y="0"/>
                </a:lnTo>
                <a:lnTo>
                  <a:pt x="142899" y="506"/>
                </a:lnTo>
                <a:lnTo>
                  <a:pt x="138116" y="1795"/>
                </a:lnTo>
                <a:lnTo>
                  <a:pt x="132547" y="3607"/>
                </a:lnTo>
                <a:lnTo>
                  <a:pt x="127246" y="4816"/>
                </a:lnTo>
                <a:lnTo>
                  <a:pt x="122125" y="5621"/>
                </a:lnTo>
                <a:lnTo>
                  <a:pt x="117123" y="6158"/>
                </a:lnTo>
                <a:lnTo>
                  <a:pt x="112995" y="7469"/>
                </a:lnTo>
                <a:lnTo>
                  <a:pt x="109449" y="9295"/>
                </a:lnTo>
                <a:lnTo>
                  <a:pt x="106291" y="11465"/>
                </a:lnTo>
                <a:lnTo>
                  <a:pt x="102599" y="14816"/>
                </a:lnTo>
                <a:lnTo>
                  <a:pt x="98549" y="18956"/>
                </a:lnTo>
                <a:lnTo>
                  <a:pt x="94263" y="23620"/>
                </a:lnTo>
                <a:lnTo>
                  <a:pt x="83149" y="36423"/>
                </a:lnTo>
                <a:lnTo>
                  <a:pt x="60404" y="63375"/>
                </a:lnTo>
                <a:lnTo>
                  <a:pt x="56132" y="69426"/>
                </a:lnTo>
                <a:lnTo>
                  <a:pt x="52490" y="75365"/>
                </a:lnTo>
                <a:lnTo>
                  <a:pt x="37150" y="103135"/>
                </a:lnTo>
                <a:lnTo>
                  <a:pt x="33486" y="110219"/>
                </a:lnTo>
                <a:lnTo>
                  <a:pt x="30249" y="116848"/>
                </a:lnTo>
                <a:lnTo>
                  <a:pt x="27298" y="123172"/>
                </a:lnTo>
                <a:lnTo>
                  <a:pt x="24537" y="130245"/>
                </a:lnTo>
                <a:lnTo>
                  <a:pt x="21902" y="137818"/>
                </a:lnTo>
                <a:lnTo>
                  <a:pt x="19352" y="145725"/>
                </a:lnTo>
                <a:lnTo>
                  <a:pt x="14401" y="162129"/>
                </a:lnTo>
                <a:lnTo>
                  <a:pt x="4756" y="195944"/>
                </a:lnTo>
                <a:lnTo>
                  <a:pt x="3158" y="203525"/>
                </a:lnTo>
                <a:lnTo>
                  <a:pt x="2093" y="210484"/>
                </a:lnTo>
                <a:lnTo>
                  <a:pt x="1383" y="217028"/>
                </a:lnTo>
                <a:lnTo>
                  <a:pt x="910" y="224249"/>
                </a:lnTo>
                <a:lnTo>
                  <a:pt x="595" y="231920"/>
                </a:lnTo>
                <a:lnTo>
                  <a:pt x="244" y="247111"/>
                </a:lnTo>
                <a:lnTo>
                  <a:pt x="0" y="278299"/>
                </a:lnTo>
                <a:lnTo>
                  <a:pt x="782" y="283193"/>
                </a:lnTo>
                <a:lnTo>
                  <a:pt x="3767" y="291171"/>
                </a:lnTo>
                <a:lnTo>
                  <a:pt x="9856" y="297892"/>
                </a:lnTo>
                <a:lnTo>
                  <a:pt x="13702" y="301018"/>
                </a:lnTo>
                <a:lnTo>
                  <a:pt x="20093" y="309571"/>
                </a:lnTo>
                <a:lnTo>
                  <a:pt x="22908" y="314519"/>
                </a:lnTo>
                <a:lnTo>
                  <a:pt x="27166" y="317818"/>
                </a:lnTo>
                <a:lnTo>
                  <a:pt x="32386" y="320017"/>
                </a:lnTo>
                <a:lnTo>
                  <a:pt x="38247" y="321482"/>
                </a:lnTo>
                <a:lnTo>
                  <a:pt x="44536" y="323413"/>
                </a:lnTo>
                <a:lnTo>
                  <a:pt x="51110" y="325652"/>
                </a:lnTo>
                <a:lnTo>
                  <a:pt x="57873" y="328097"/>
                </a:lnTo>
                <a:lnTo>
                  <a:pt x="63970" y="329727"/>
                </a:lnTo>
                <a:lnTo>
                  <a:pt x="69622" y="330814"/>
                </a:lnTo>
                <a:lnTo>
                  <a:pt x="74978" y="331538"/>
                </a:lnTo>
                <a:lnTo>
                  <a:pt x="81723" y="332021"/>
                </a:lnTo>
                <a:lnTo>
                  <a:pt x="97684" y="332558"/>
                </a:lnTo>
                <a:lnTo>
                  <a:pt x="116936" y="332860"/>
                </a:lnTo>
                <a:lnTo>
                  <a:pt x="122395" y="331950"/>
                </a:lnTo>
                <a:lnTo>
                  <a:pt x="127622" y="330391"/>
                </a:lnTo>
                <a:lnTo>
                  <a:pt x="132694" y="328399"/>
                </a:lnTo>
                <a:lnTo>
                  <a:pt x="138457" y="327070"/>
                </a:lnTo>
                <a:lnTo>
                  <a:pt x="144680" y="326185"/>
                </a:lnTo>
                <a:lnTo>
                  <a:pt x="151210" y="325595"/>
                </a:lnTo>
                <a:lnTo>
                  <a:pt x="157151" y="324249"/>
                </a:lnTo>
                <a:lnTo>
                  <a:pt x="162699" y="322399"/>
                </a:lnTo>
                <a:lnTo>
                  <a:pt x="167985" y="320214"/>
                </a:lnTo>
                <a:lnTo>
                  <a:pt x="172303" y="318757"/>
                </a:lnTo>
                <a:lnTo>
                  <a:pt x="175975" y="317785"/>
                </a:lnTo>
                <a:lnTo>
                  <a:pt x="179217" y="317137"/>
                </a:lnTo>
                <a:lnTo>
                  <a:pt x="182966" y="315753"/>
                </a:lnTo>
                <a:lnTo>
                  <a:pt x="187053" y="313878"/>
                </a:lnTo>
                <a:lnTo>
                  <a:pt x="191364" y="311675"/>
                </a:lnTo>
                <a:lnTo>
                  <a:pt x="195033" y="310207"/>
                </a:lnTo>
                <a:lnTo>
                  <a:pt x="201225" y="308575"/>
                </a:lnTo>
                <a:lnTo>
                  <a:pt x="206624" y="307850"/>
                </a:lnTo>
                <a:lnTo>
                  <a:pt x="214276" y="3072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SMARTInkAnnotation30"/>
          <p:cNvSpPr/>
          <p:nvPr/>
        </p:nvSpPr>
        <p:spPr>
          <a:xfrm>
            <a:off x="3378993" y="3514725"/>
            <a:ext cx="142876" cy="8573"/>
          </a:xfrm>
          <a:custGeom>
            <a:avLst/>
            <a:gdLst/>
            <a:ahLst/>
            <a:cxnLst/>
            <a:rect l="0" t="0" r="0" b="0"/>
            <a:pathLst>
              <a:path w="142876" h="8573">
                <a:moveTo>
                  <a:pt x="0" y="8572"/>
                </a:moveTo>
                <a:lnTo>
                  <a:pt x="0" y="31"/>
                </a:lnTo>
                <a:lnTo>
                  <a:pt x="91578" y="0"/>
                </a:lnTo>
                <a:lnTo>
                  <a:pt x="95184" y="952"/>
                </a:lnTo>
                <a:lnTo>
                  <a:pt x="98381" y="2540"/>
                </a:lnTo>
                <a:lnTo>
                  <a:pt x="101306" y="4550"/>
                </a:lnTo>
                <a:lnTo>
                  <a:pt x="104050" y="5891"/>
                </a:lnTo>
                <a:lnTo>
                  <a:pt x="106673" y="6785"/>
                </a:lnTo>
                <a:lnTo>
                  <a:pt x="109215" y="7380"/>
                </a:lnTo>
                <a:lnTo>
                  <a:pt x="111704" y="7778"/>
                </a:lnTo>
                <a:lnTo>
                  <a:pt x="114157" y="8042"/>
                </a:lnTo>
                <a:lnTo>
                  <a:pt x="116586" y="8219"/>
                </a:lnTo>
                <a:lnTo>
                  <a:pt x="121401" y="8415"/>
                </a:lnTo>
                <a:lnTo>
                  <a:pt x="134318" y="8563"/>
                </a:lnTo>
                <a:lnTo>
                  <a:pt x="142875" y="857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SMARTInkAnnotation31"/>
          <p:cNvSpPr/>
          <p:nvPr/>
        </p:nvSpPr>
        <p:spPr>
          <a:xfrm>
            <a:off x="3407568" y="3586938"/>
            <a:ext cx="150020" cy="4940"/>
          </a:xfrm>
          <a:custGeom>
            <a:avLst/>
            <a:gdLst/>
            <a:ahLst/>
            <a:cxnLst/>
            <a:rect l="0" t="0" r="0" b="0"/>
            <a:pathLst>
              <a:path w="150020" h="4940">
                <a:moveTo>
                  <a:pt x="0" y="4939"/>
                </a:moveTo>
                <a:lnTo>
                  <a:pt x="0" y="388"/>
                </a:lnTo>
                <a:lnTo>
                  <a:pt x="794" y="0"/>
                </a:lnTo>
                <a:lnTo>
                  <a:pt x="2117" y="694"/>
                </a:lnTo>
                <a:lnTo>
                  <a:pt x="3793" y="2109"/>
                </a:lnTo>
                <a:lnTo>
                  <a:pt x="6497" y="3052"/>
                </a:lnTo>
                <a:lnTo>
                  <a:pt x="9888" y="3681"/>
                </a:lnTo>
                <a:lnTo>
                  <a:pt x="13735" y="4100"/>
                </a:lnTo>
                <a:lnTo>
                  <a:pt x="17095" y="4380"/>
                </a:lnTo>
                <a:lnTo>
                  <a:pt x="20128" y="4566"/>
                </a:lnTo>
                <a:lnTo>
                  <a:pt x="25615" y="4773"/>
                </a:lnTo>
                <a:lnTo>
                  <a:pt x="33960" y="4890"/>
                </a:lnTo>
                <a:lnTo>
                  <a:pt x="150019" y="49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SMARTInkAnnotation32"/>
          <p:cNvSpPr/>
          <p:nvPr/>
        </p:nvSpPr>
        <p:spPr>
          <a:xfrm>
            <a:off x="3707606" y="3283271"/>
            <a:ext cx="78582" cy="368615"/>
          </a:xfrm>
          <a:custGeom>
            <a:avLst/>
            <a:gdLst/>
            <a:ahLst/>
            <a:cxnLst/>
            <a:rect l="0" t="0" r="0" b="0"/>
            <a:pathLst>
              <a:path w="78582" h="368615">
                <a:moveTo>
                  <a:pt x="0" y="231454"/>
                </a:moveTo>
                <a:lnTo>
                  <a:pt x="6151" y="224073"/>
                </a:lnTo>
                <a:lnTo>
                  <a:pt x="6702" y="220870"/>
                </a:lnTo>
                <a:lnTo>
                  <a:pt x="6849" y="218683"/>
                </a:lnTo>
                <a:lnTo>
                  <a:pt x="7741" y="216273"/>
                </a:lnTo>
                <a:lnTo>
                  <a:pt x="9129" y="213713"/>
                </a:lnTo>
                <a:lnTo>
                  <a:pt x="10849" y="211054"/>
                </a:lnTo>
                <a:lnTo>
                  <a:pt x="11995" y="208329"/>
                </a:lnTo>
                <a:lnTo>
                  <a:pt x="14402" y="199943"/>
                </a:lnTo>
                <a:lnTo>
                  <a:pt x="15951" y="197111"/>
                </a:lnTo>
                <a:lnTo>
                  <a:pt x="17778" y="194271"/>
                </a:lnTo>
                <a:lnTo>
                  <a:pt x="19789" y="191425"/>
                </a:lnTo>
                <a:lnTo>
                  <a:pt x="21924" y="188575"/>
                </a:lnTo>
                <a:lnTo>
                  <a:pt x="24141" y="185723"/>
                </a:lnTo>
                <a:lnTo>
                  <a:pt x="26412" y="180964"/>
                </a:lnTo>
                <a:lnTo>
                  <a:pt x="28721" y="174934"/>
                </a:lnTo>
                <a:lnTo>
                  <a:pt x="31054" y="168056"/>
                </a:lnTo>
                <a:lnTo>
                  <a:pt x="33402" y="162519"/>
                </a:lnTo>
                <a:lnTo>
                  <a:pt x="35762" y="157875"/>
                </a:lnTo>
                <a:lnTo>
                  <a:pt x="38129" y="153826"/>
                </a:lnTo>
                <a:lnTo>
                  <a:pt x="39707" y="149222"/>
                </a:lnTo>
                <a:lnTo>
                  <a:pt x="41460" y="139026"/>
                </a:lnTo>
                <a:lnTo>
                  <a:pt x="42721" y="134593"/>
                </a:lnTo>
                <a:lnTo>
                  <a:pt x="44356" y="130685"/>
                </a:lnTo>
                <a:lnTo>
                  <a:pt x="46239" y="127127"/>
                </a:lnTo>
                <a:lnTo>
                  <a:pt x="48289" y="122850"/>
                </a:lnTo>
                <a:lnTo>
                  <a:pt x="52682" y="113018"/>
                </a:lnTo>
                <a:lnTo>
                  <a:pt x="59619" y="96772"/>
                </a:lnTo>
                <a:lnTo>
                  <a:pt x="61177" y="92136"/>
                </a:lnTo>
                <a:lnTo>
                  <a:pt x="62908" y="84445"/>
                </a:lnTo>
                <a:lnTo>
                  <a:pt x="64164" y="80108"/>
                </a:lnTo>
                <a:lnTo>
                  <a:pt x="65795" y="75311"/>
                </a:lnTo>
                <a:lnTo>
                  <a:pt x="67676" y="70209"/>
                </a:lnTo>
                <a:lnTo>
                  <a:pt x="69766" y="61999"/>
                </a:lnTo>
                <a:lnTo>
                  <a:pt x="71488" y="54223"/>
                </a:lnTo>
                <a:lnTo>
                  <a:pt x="73058" y="49482"/>
                </a:lnTo>
                <a:lnTo>
                  <a:pt x="74899" y="44417"/>
                </a:lnTo>
                <a:lnTo>
                  <a:pt x="76945" y="36248"/>
                </a:lnTo>
                <a:lnTo>
                  <a:pt x="78096" y="26295"/>
                </a:lnTo>
                <a:lnTo>
                  <a:pt x="78438" y="17313"/>
                </a:lnTo>
                <a:lnTo>
                  <a:pt x="78579" y="332"/>
                </a:lnTo>
                <a:lnTo>
                  <a:pt x="78581" y="0"/>
                </a:lnTo>
                <a:lnTo>
                  <a:pt x="78581" y="20147"/>
                </a:lnTo>
                <a:lnTo>
                  <a:pt x="77787" y="22955"/>
                </a:lnTo>
                <a:lnTo>
                  <a:pt x="76464" y="25780"/>
                </a:lnTo>
                <a:lnTo>
                  <a:pt x="74789" y="28615"/>
                </a:lnTo>
                <a:lnTo>
                  <a:pt x="72927" y="36846"/>
                </a:lnTo>
                <a:lnTo>
                  <a:pt x="72099" y="46854"/>
                </a:lnTo>
                <a:lnTo>
                  <a:pt x="71731" y="57652"/>
                </a:lnTo>
                <a:lnTo>
                  <a:pt x="69452" y="68801"/>
                </a:lnTo>
                <a:lnTo>
                  <a:pt x="67732" y="74441"/>
                </a:lnTo>
                <a:lnTo>
                  <a:pt x="65822" y="85788"/>
                </a:lnTo>
                <a:lnTo>
                  <a:pt x="65312" y="91480"/>
                </a:lnTo>
                <a:lnTo>
                  <a:pt x="64973" y="98133"/>
                </a:lnTo>
                <a:lnTo>
                  <a:pt x="64595" y="113145"/>
                </a:lnTo>
                <a:lnTo>
                  <a:pt x="64353" y="142079"/>
                </a:lnTo>
                <a:lnTo>
                  <a:pt x="64320" y="164744"/>
                </a:lnTo>
                <a:lnTo>
                  <a:pt x="63518" y="175551"/>
                </a:lnTo>
                <a:lnTo>
                  <a:pt x="62189" y="185612"/>
                </a:lnTo>
                <a:lnTo>
                  <a:pt x="60509" y="195178"/>
                </a:lnTo>
                <a:lnTo>
                  <a:pt x="59389" y="203460"/>
                </a:lnTo>
                <a:lnTo>
                  <a:pt x="58643" y="210886"/>
                </a:lnTo>
                <a:lnTo>
                  <a:pt x="58145" y="217742"/>
                </a:lnTo>
                <a:lnTo>
                  <a:pt x="57813" y="225170"/>
                </a:lnTo>
                <a:lnTo>
                  <a:pt x="57444" y="241044"/>
                </a:lnTo>
                <a:lnTo>
                  <a:pt x="57175" y="279619"/>
                </a:lnTo>
                <a:lnTo>
                  <a:pt x="57152" y="309734"/>
                </a:lnTo>
                <a:lnTo>
                  <a:pt x="55034" y="318950"/>
                </a:lnTo>
                <a:lnTo>
                  <a:pt x="53358" y="324075"/>
                </a:lnTo>
                <a:lnTo>
                  <a:pt x="51496" y="332309"/>
                </a:lnTo>
                <a:lnTo>
                  <a:pt x="50448" y="342299"/>
                </a:lnTo>
                <a:lnTo>
                  <a:pt x="50300" y="345355"/>
                </a:lnTo>
                <a:lnTo>
                  <a:pt x="50996" y="348346"/>
                </a:lnTo>
                <a:lnTo>
                  <a:pt x="52254" y="351292"/>
                </a:lnTo>
                <a:lnTo>
                  <a:pt x="56183" y="358313"/>
                </a:lnTo>
                <a:lnTo>
                  <a:pt x="56720" y="361813"/>
                </a:lnTo>
                <a:lnTo>
                  <a:pt x="57150" y="3686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SMARTInkAnnotation33"/>
          <p:cNvSpPr/>
          <p:nvPr/>
        </p:nvSpPr>
        <p:spPr>
          <a:xfrm>
            <a:off x="3900487" y="3471862"/>
            <a:ext cx="14289" cy="25710"/>
          </a:xfrm>
          <a:custGeom>
            <a:avLst/>
            <a:gdLst/>
            <a:ahLst/>
            <a:cxnLst/>
            <a:rect l="0" t="0" r="0" b="0"/>
            <a:pathLst>
              <a:path w="14289" h="25710">
                <a:moveTo>
                  <a:pt x="0" y="0"/>
                </a:moveTo>
                <a:lnTo>
                  <a:pt x="0" y="4939"/>
                </a:lnTo>
                <a:lnTo>
                  <a:pt x="0" y="2830"/>
                </a:lnTo>
                <a:lnTo>
                  <a:pt x="0" y="25362"/>
                </a:lnTo>
                <a:lnTo>
                  <a:pt x="794" y="25480"/>
                </a:lnTo>
                <a:lnTo>
                  <a:pt x="2117" y="25560"/>
                </a:lnTo>
                <a:lnTo>
                  <a:pt x="6850" y="25709"/>
                </a:lnTo>
                <a:lnTo>
                  <a:pt x="7741" y="24759"/>
                </a:lnTo>
                <a:lnTo>
                  <a:pt x="14154" y="17302"/>
                </a:lnTo>
                <a:lnTo>
                  <a:pt x="14280" y="17154"/>
                </a:lnTo>
                <a:lnTo>
                  <a:pt x="14288" y="8677"/>
                </a:lnTo>
                <a:lnTo>
                  <a:pt x="14288" y="13532"/>
                </a:lnTo>
                <a:lnTo>
                  <a:pt x="14288" y="11412"/>
                </a:lnTo>
                <a:lnTo>
                  <a:pt x="14288" y="171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SMARTInkAnnotation34"/>
          <p:cNvSpPr/>
          <p:nvPr/>
        </p:nvSpPr>
        <p:spPr>
          <a:xfrm>
            <a:off x="4021931" y="3269835"/>
            <a:ext cx="121437" cy="356333"/>
          </a:xfrm>
          <a:custGeom>
            <a:avLst/>
            <a:gdLst/>
            <a:ahLst/>
            <a:cxnLst/>
            <a:rect l="0" t="0" r="0" b="0"/>
            <a:pathLst>
              <a:path w="121437" h="356333">
                <a:moveTo>
                  <a:pt x="0" y="227744"/>
                </a:moveTo>
                <a:lnTo>
                  <a:pt x="6151" y="227744"/>
                </a:lnTo>
                <a:lnTo>
                  <a:pt x="8819" y="225204"/>
                </a:lnTo>
                <a:lnTo>
                  <a:pt x="10642" y="223194"/>
                </a:lnTo>
                <a:lnTo>
                  <a:pt x="11857" y="220901"/>
                </a:lnTo>
                <a:lnTo>
                  <a:pt x="14361" y="213122"/>
                </a:lnTo>
                <a:lnTo>
                  <a:pt x="17760" y="207593"/>
                </a:lnTo>
                <a:lnTo>
                  <a:pt x="19777" y="204785"/>
                </a:lnTo>
                <a:lnTo>
                  <a:pt x="21916" y="201961"/>
                </a:lnTo>
                <a:lnTo>
                  <a:pt x="26409" y="196283"/>
                </a:lnTo>
                <a:lnTo>
                  <a:pt x="38128" y="182021"/>
                </a:lnTo>
                <a:lnTo>
                  <a:pt x="40500" y="178212"/>
                </a:lnTo>
                <a:lnTo>
                  <a:pt x="42875" y="173768"/>
                </a:lnTo>
                <a:lnTo>
                  <a:pt x="45252" y="168900"/>
                </a:lnTo>
                <a:lnTo>
                  <a:pt x="47631" y="164702"/>
                </a:lnTo>
                <a:lnTo>
                  <a:pt x="50010" y="160952"/>
                </a:lnTo>
                <a:lnTo>
                  <a:pt x="52390" y="157498"/>
                </a:lnTo>
                <a:lnTo>
                  <a:pt x="54770" y="153291"/>
                </a:lnTo>
                <a:lnTo>
                  <a:pt x="57151" y="148581"/>
                </a:lnTo>
                <a:lnTo>
                  <a:pt x="59532" y="143536"/>
                </a:lnTo>
                <a:lnTo>
                  <a:pt x="62706" y="137316"/>
                </a:lnTo>
                <a:lnTo>
                  <a:pt x="70467" y="122784"/>
                </a:lnTo>
                <a:lnTo>
                  <a:pt x="73966" y="115861"/>
                </a:lnTo>
                <a:lnTo>
                  <a:pt x="77092" y="109340"/>
                </a:lnTo>
                <a:lnTo>
                  <a:pt x="79969" y="103088"/>
                </a:lnTo>
                <a:lnTo>
                  <a:pt x="82682" y="97968"/>
                </a:lnTo>
                <a:lnTo>
                  <a:pt x="85284" y="93602"/>
                </a:lnTo>
                <a:lnTo>
                  <a:pt x="87811" y="89739"/>
                </a:lnTo>
                <a:lnTo>
                  <a:pt x="90291" y="86210"/>
                </a:lnTo>
                <a:lnTo>
                  <a:pt x="92738" y="82906"/>
                </a:lnTo>
                <a:lnTo>
                  <a:pt x="95163" y="79751"/>
                </a:lnTo>
                <a:lnTo>
                  <a:pt x="97573" y="75742"/>
                </a:lnTo>
                <a:lnTo>
                  <a:pt x="99973" y="71164"/>
                </a:lnTo>
                <a:lnTo>
                  <a:pt x="102368" y="66208"/>
                </a:lnTo>
                <a:lnTo>
                  <a:pt x="104758" y="61951"/>
                </a:lnTo>
                <a:lnTo>
                  <a:pt x="107145" y="58161"/>
                </a:lnTo>
                <a:lnTo>
                  <a:pt x="109530" y="54681"/>
                </a:lnTo>
                <a:lnTo>
                  <a:pt x="111119" y="50456"/>
                </a:lnTo>
                <a:lnTo>
                  <a:pt x="112887" y="40682"/>
                </a:lnTo>
                <a:lnTo>
                  <a:pt x="113671" y="32528"/>
                </a:lnTo>
                <a:lnTo>
                  <a:pt x="113881" y="29021"/>
                </a:lnTo>
                <a:lnTo>
                  <a:pt x="114814" y="25729"/>
                </a:lnTo>
                <a:lnTo>
                  <a:pt x="117968" y="19533"/>
                </a:lnTo>
                <a:lnTo>
                  <a:pt x="120414" y="15240"/>
                </a:lnTo>
                <a:lnTo>
                  <a:pt x="120986" y="11696"/>
                </a:lnTo>
                <a:lnTo>
                  <a:pt x="121432" y="2497"/>
                </a:lnTo>
                <a:lnTo>
                  <a:pt x="121436" y="427"/>
                </a:lnTo>
                <a:lnTo>
                  <a:pt x="120644" y="0"/>
                </a:lnTo>
                <a:lnTo>
                  <a:pt x="119323" y="667"/>
                </a:lnTo>
                <a:lnTo>
                  <a:pt x="115292" y="4031"/>
                </a:lnTo>
                <a:lnTo>
                  <a:pt x="114962" y="5260"/>
                </a:lnTo>
                <a:lnTo>
                  <a:pt x="114431" y="14076"/>
                </a:lnTo>
                <a:lnTo>
                  <a:pt x="114387" y="16719"/>
                </a:lnTo>
                <a:lnTo>
                  <a:pt x="113564" y="19433"/>
                </a:lnTo>
                <a:lnTo>
                  <a:pt x="110533" y="24989"/>
                </a:lnTo>
                <a:lnTo>
                  <a:pt x="108657" y="30634"/>
                </a:lnTo>
                <a:lnTo>
                  <a:pt x="107823" y="37270"/>
                </a:lnTo>
                <a:lnTo>
                  <a:pt x="107452" y="46569"/>
                </a:lnTo>
                <a:lnTo>
                  <a:pt x="105171" y="57052"/>
                </a:lnTo>
                <a:lnTo>
                  <a:pt x="102306" y="68061"/>
                </a:lnTo>
                <a:lnTo>
                  <a:pt x="101541" y="73664"/>
                </a:lnTo>
                <a:lnTo>
                  <a:pt x="101031" y="79304"/>
                </a:lnTo>
                <a:lnTo>
                  <a:pt x="100692" y="84969"/>
                </a:lnTo>
                <a:lnTo>
                  <a:pt x="100465" y="90651"/>
                </a:lnTo>
                <a:lnTo>
                  <a:pt x="100315" y="96344"/>
                </a:lnTo>
                <a:lnTo>
                  <a:pt x="99420" y="102044"/>
                </a:lnTo>
                <a:lnTo>
                  <a:pt x="98030" y="107749"/>
                </a:lnTo>
                <a:lnTo>
                  <a:pt x="96310" y="113458"/>
                </a:lnTo>
                <a:lnTo>
                  <a:pt x="95163" y="120121"/>
                </a:lnTo>
                <a:lnTo>
                  <a:pt x="94398" y="127420"/>
                </a:lnTo>
                <a:lnTo>
                  <a:pt x="93888" y="135144"/>
                </a:lnTo>
                <a:lnTo>
                  <a:pt x="93548" y="142198"/>
                </a:lnTo>
                <a:lnTo>
                  <a:pt x="93171" y="155117"/>
                </a:lnTo>
                <a:lnTo>
                  <a:pt x="92958" y="173099"/>
                </a:lnTo>
                <a:lnTo>
                  <a:pt x="92876" y="215092"/>
                </a:lnTo>
                <a:lnTo>
                  <a:pt x="92080" y="222167"/>
                </a:lnTo>
                <a:lnTo>
                  <a:pt x="90755" y="229741"/>
                </a:lnTo>
                <a:lnTo>
                  <a:pt x="89079" y="237648"/>
                </a:lnTo>
                <a:lnTo>
                  <a:pt x="88754" y="244824"/>
                </a:lnTo>
                <a:lnTo>
                  <a:pt x="89332" y="251514"/>
                </a:lnTo>
                <a:lnTo>
                  <a:pt x="90511" y="257878"/>
                </a:lnTo>
                <a:lnTo>
                  <a:pt x="90503" y="264026"/>
                </a:lnTo>
                <a:lnTo>
                  <a:pt x="89704" y="270029"/>
                </a:lnTo>
                <a:lnTo>
                  <a:pt x="87493" y="280828"/>
                </a:lnTo>
                <a:lnTo>
                  <a:pt x="86511" y="288802"/>
                </a:lnTo>
                <a:lnTo>
                  <a:pt x="86074" y="298061"/>
                </a:lnTo>
                <a:lnTo>
                  <a:pt x="85828" y="311444"/>
                </a:lnTo>
                <a:lnTo>
                  <a:pt x="85745" y="329050"/>
                </a:lnTo>
                <a:lnTo>
                  <a:pt x="86532" y="333381"/>
                </a:lnTo>
                <a:lnTo>
                  <a:pt x="90638" y="344028"/>
                </a:lnTo>
                <a:lnTo>
                  <a:pt x="92673" y="355127"/>
                </a:lnTo>
                <a:lnTo>
                  <a:pt x="92869" y="35633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SMARTInkAnnotation35"/>
          <p:cNvSpPr/>
          <p:nvPr/>
        </p:nvSpPr>
        <p:spPr>
          <a:xfrm>
            <a:off x="4171950" y="3351965"/>
            <a:ext cx="157135" cy="274159"/>
          </a:xfrm>
          <a:custGeom>
            <a:avLst/>
            <a:gdLst/>
            <a:ahLst/>
            <a:cxnLst/>
            <a:rect l="0" t="0" r="0" b="0"/>
            <a:pathLst>
              <a:path w="157135" h="274159">
                <a:moveTo>
                  <a:pt x="21431" y="51317"/>
                </a:moveTo>
                <a:lnTo>
                  <a:pt x="17639" y="51317"/>
                </a:lnTo>
                <a:lnTo>
                  <a:pt x="16521" y="52269"/>
                </a:lnTo>
                <a:lnTo>
                  <a:pt x="15776" y="53857"/>
                </a:lnTo>
                <a:lnTo>
                  <a:pt x="14581" y="58698"/>
                </a:lnTo>
                <a:lnTo>
                  <a:pt x="14346" y="66498"/>
                </a:lnTo>
                <a:lnTo>
                  <a:pt x="14295" y="80010"/>
                </a:lnTo>
                <a:lnTo>
                  <a:pt x="13498" y="82828"/>
                </a:lnTo>
                <a:lnTo>
                  <a:pt x="10497" y="88499"/>
                </a:lnTo>
                <a:lnTo>
                  <a:pt x="8634" y="96735"/>
                </a:lnTo>
                <a:lnTo>
                  <a:pt x="8137" y="101598"/>
                </a:lnTo>
                <a:lnTo>
                  <a:pt x="7585" y="109541"/>
                </a:lnTo>
                <a:lnTo>
                  <a:pt x="7339" y="117199"/>
                </a:lnTo>
                <a:lnTo>
                  <a:pt x="7169" y="143154"/>
                </a:lnTo>
                <a:lnTo>
                  <a:pt x="6367" y="148737"/>
                </a:lnTo>
                <a:lnTo>
                  <a:pt x="5038" y="154364"/>
                </a:lnTo>
                <a:lnTo>
                  <a:pt x="3359" y="160020"/>
                </a:lnTo>
                <a:lnTo>
                  <a:pt x="2239" y="165695"/>
                </a:lnTo>
                <a:lnTo>
                  <a:pt x="1492" y="171384"/>
                </a:lnTo>
                <a:lnTo>
                  <a:pt x="995" y="177082"/>
                </a:lnTo>
                <a:lnTo>
                  <a:pt x="1457" y="181833"/>
                </a:lnTo>
                <a:lnTo>
                  <a:pt x="2559" y="185952"/>
                </a:lnTo>
                <a:lnTo>
                  <a:pt x="4087" y="189652"/>
                </a:lnTo>
                <a:lnTo>
                  <a:pt x="5106" y="194023"/>
                </a:lnTo>
                <a:lnTo>
                  <a:pt x="5785" y="198841"/>
                </a:lnTo>
                <a:lnTo>
                  <a:pt x="6237" y="203959"/>
                </a:lnTo>
                <a:lnTo>
                  <a:pt x="6741" y="212186"/>
                </a:lnTo>
                <a:lnTo>
                  <a:pt x="6875" y="215712"/>
                </a:lnTo>
                <a:lnTo>
                  <a:pt x="7758" y="219969"/>
                </a:lnTo>
                <a:lnTo>
                  <a:pt x="9141" y="224712"/>
                </a:lnTo>
                <a:lnTo>
                  <a:pt x="10856" y="229778"/>
                </a:lnTo>
                <a:lnTo>
                  <a:pt x="12762" y="237948"/>
                </a:lnTo>
                <a:lnTo>
                  <a:pt x="13271" y="241460"/>
                </a:lnTo>
                <a:lnTo>
                  <a:pt x="15952" y="247903"/>
                </a:lnTo>
                <a:lnTo>
                  <a:pt x="17778" y="250954"/>
                </a:lnTo>
                <a:lnTo>
                  <a:pt x="20583" y="253941"/>
                </a:lnTo>
                <a:lnTo>
                  <a:pt x="24041" y="256884"/>
                </a:lnTo>
                <a:lnTo>
                  <a:pt x="27933" y="259800"/>
                </a:lnTo>
                <a:lnTo>
                  <a:pt x="31322" y="262696"/>
                </a:lnTo>
                <a:lnTo>
                  <a:pt x="34375" y="265578"/>
                </a:lnTo>
                <a:lnTo>
                  <a:pt x="37204" y="268453"/>
                </a:lnTo>
                <a:lnTo>
                  <a:pt x="39883" y="270369"/>
                </a:lnTo>
                <a:lnTo>
                  <a:pt x="42464" y="271647"/>
                </a:lnTo>
                <a:lnTo>
                  <a:pt x="44978" y="272499"/>
                </a:lnTo>
                <a:lnTo>
                  <a:pt x="49888" y="273445"/>
                </a:lnTo>
                <a:lnTo>
                  <a:pt x="54716" y="273866"/>
                </a:lnTo>
                <a:lnTo>
                  <a:pt x="59507" y="274053"/>
                </a:lnTo>
                <a:lnTo>
                  <a:pt x="70460" y="274158"/>
                </a:lnTo>
                <a:lnTo>
                  <a:pt x="73960" y="273220"/>
                </a:lnTo>
                <a:lnTo>
                  <a:pt x="77088" y="271642"/>
                </a:lnTo>
                <a:lnTo>
                  <a:pt x="79967" y="269638"/>
                </a:lnTo>
                <a:lnTo>
                  <a:pt x="82680" y="267349"/>
                </a:lnTo>
                <a:lnTo>
                  <a:pt x="85282" y="264871"/>
                </a:lnTo>
                <a:lnTo>
                  <a:pt x="87811" y="262267"/>
                </a:lnTo>
                <a:lnTo>
                  <a:pt x="91084" y="259577"/>
                </a:lnTo>
                <a:lnTo>
                  <a:pt x="94854" y="256832"/>
                </a:lnTo>
                <a:lnTo>
                  <a:pt x="98955" y="254050"/>
                </a:lnTo>
                <a:lnTo>
                  <a:pt x="102482" y="251242"/>
                </a:lnTo>
                <a:lnTo>
                  <a:pt x="105628" y="248418"/>
                </a:lnTo>
                <a:lnTo>
                  <a:pt x="108518" y="245583"/>
                </a:lnTo>
                <a:lnTo>
                  <a:pt x="111239" y="242740"/>
                </a:lnTo>
                <a:lnTo>
                  <a:pt x="113847" y="239892"/>
                </a:lnTo>
                <a:lnTo>
                  <a:pt x="116379" y="237041"/>
                </a:lnTo>
                <a:lnTo>
                  <a:pt x="118861" y="233235"/>
                </a:lnTo>
                <a:lnTo>
                  <a:pt x="121310" y="228794"/>
                </a:lnTo>
                <a:lnTo>
                  <a:pt x="123735" y="223927"/>
                </a:lnTo>
                <a:lnTo>
                  <a:pt x="128547" y="215980"/>
                </a:lnTo>
                <a:lnTo>
                  <a:pt x="130942" y="212527"/>
                </a:lnTo>
                <a:lnTo>
                  <a:pt x="134126" y="207368"/>
                </a:lnTo>
                <a:lnTo>
                  <a:pt x="141897" y="194015"/>
                </a:lnTo>
                <a:lnTo>
                  <a:pt x="144604" y="187407"/>
                </a:lnTo>
                <a:lnTo>
                  <a:pt x="146408" y="181096"/>
                </a:lnTo>
                <a:lnTo>
                  <a:pt x="147612" y="174984"/>
                </a:lnTo>
                <a:lnTo>
                  <a:pt x="148414" y="169004"/>
                </a:lnTo>
                <a:lnTo>
                  <a:pt x="148949" y="163113"/>
                </a:lnTo>
                <a:lnTo>
                  <a:pt x="149306" y="157280"/>
                </a:lnTo>
                <a:lnTo>
                  <a:pt x="150337" y="151486"/>
                </a:lnTo>
                <a:lnTo>
                  <a:pt x="151818" y="145719"/>
                </a:lnTo>
                <a:lnTo>
                  <a:pt x="153599" y="139969"/>
                </a:lnTo>
                <a:lnTo>
                  <a:pt x="154787" y="135183"/>
                </a:lnTo>
                <a:lnTo>
                  <a:pt x="156106" y="127326"/>
                </a:lnTo>
                <a:lnTo>
                  <a:pt x="156458" y="122945"/>
                </a:lnTo>
                <a:lnTo>
                  <a:pt x="156693" y="118119"/>
                </a:lnTo>
                <a:lnTo>
                  <a:pt x="156953" y="107676"/>
                </a:lnTo>
                <a:lnTo>
                  <a:pt x="157134" y="84339"/>
                </a:lnTo>
                <a:lnTo>
                  <a:pt x="156350" y="79999"/>
                </a:lnTo>
                <a:lnTo>
                  <a:pt x="155033" y="75201"/>
                </a:lnTo>
                <a:lnTo>
                  <a:pt x="153361" y="70097"/>
                </a:lnTo>
                <a:lnTo>
                  <a:pt x="151504" y="61886"/>
                </a:lnTo>
                <a:lnTo>
                  <a:pt x="151009" y="58363"/>
                </a:lnTo>
                <a:lnTo>
                  <a:pt x="148342" y="51909"/>
                </a:lnTo>
                <a:lnTo>
                  <a:pt x="144511" y="44912"/>
                </a:lnTo>
                <a:lnTo>
                  <a:pt x="142378" y="40380"/>
                </a:lnTo>
                <a:lnTo>
                  <a:pt x="140162" y="35453"/>
                </a:lnTo>
                <a:lnTo>
                  <a:pt x="135584" y="27439"/>
                </a:lnTo>
                <a:lnTo>
                  <a:pt x="130903" y="20702"/>
                </a:lnTo>
                <a:lnTo>
                  <a:pt x="126177" y="14533"/>
                </a:lnTo>
                <a:lnTo>
                  <a:pt x="123805" y="12507"/>
                </a:lnTo>
                <a:lnTo>
                  <a:pt x="119053" y="10255"/>
                </a:lnTo>
                <a:lnTo>
                  <a:pt x="104331" y="4437"/>
                </a:lnTo>
                <a:lnTo>
                  <a:pt x="98129" y="2919"/>
                </a:lnTo>
                <a:lnTo>
                  <a:pt x="91613" y="1907"/>
                </a:lnTo>
                <a:lnTo>
                  <a:pt x="79610" y="782"/>
                </a:lnTo>
                <a:lnTo>
                  <a:pt x="71630" y="282"/>
                </a:lnTo>
                <a:lnTo>
                  <a:pt x="63321" y="60"/>
                </a:lnTo>
                <a:lnTo>
                  <a:pt x="58883" y="0"/>
                </a:lnTo>
                <a:lnTo>
                  <a:pt x="55130" y="914"/>
                </a:lnTo>
                <a:lnTo>
                  <a:pt x="51834" y="2475"/>
                </a:lnTo>
                <a:lnTo>
                  <a:pt x="48844" y="4468"/>
                </a:lnTo>
                <a:lnTo>
                  <a:pt x="46056" y="5797"/>
                </a:lnTo>
                <a:lnTo>
                  <a:pt x="43404" y="6683"/>
                </a:lnTo>
                <a:lnTo>
                  <a:pt x="40842" y="7273"/>
                </a:lnTo>
                <a:lnTo>
                  <a:pt x="37546" y="8620"/>
                </a:lnTo>
                <a:lnTo>
                  <a:pt x="33762" y="10470"/>
                </a:lnTo>
                <a:lnTo>
                  <a:pt x="29652" y="12655"/>
                </a:lnTo>
                <a:lnTo>
                  <a:pt x="25324" y="16018"/>
                </a:lnTo>
                <a:lnTo>
                  <a:pt x="20851" y="20164"/>
                </a:lnTo>
                <a:lnTo>
                  <a:pt x="16282" y="24833"/>
                </a:lnTo>
                <a:lnTo>
                  <a:pt x="12442" y="28899"/>
                </a:lnTo>
                <a:lnTo>
                  <a:pt x="6058" y="35956"/>
                </a:lnTo>
                <a:lnTo>
                  <a:pt x="4039" y="39171"/>
                </a:lnTo>
                <a:lnTo>
                  <a:pt x="2692" y="42267"/>
                </a:lnTo>
                <a:lnTo>
                  <a:pt x="0" y="5131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5" name="SMARTInkAnnotation36"/>
          <p:cNvSpPr/>
          <p:nvPr/>
        </p:nvSpPr>
        <p:spPr>
          <a:xfrm>
            <a:off x="4357687" y="3326129"/>
            <a:ext cx="92870" cy="1"/>
          </a:xfrm>
          <a:custGeom>
            <a:avLst/>
            <a:gdLst/>
            <a:ahLst/>
            <a:cxnLst/>
            <a:rect l="0" t="0" r="0" b="0"/>
            <a:pathLst>
              <a:path w="92870" h="1">
                <a:moveTo>
                  <a:pt x="0" y="0"/>
                </a:moveTo>
                <a:lnTo>
                  <a:pt x="92869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6" name="SMARTInkAnnotation37"/>
          <p:cNvSpPr/>
          <p:nvPr/>
        </p:nvSpPr>
        <p:spPr>
          <a:xfrm>
            <a:off x="4522002" y="3206115"/>
            <a:ext cx="121436" cy="137161"/>
          </a:xfrm>
          <a:custGeom>
            <a:avLst/>
            <a:gdLst/>
            <a:ahLst/>
            <a:cxnLst/>
            <a:rect l="0" t="0" r="0" b="0"/>
            <a:pathLst>
              <a:path w="121436" h="137161">
                <a:moveTo>
                  <a:pt x="28566" y="0"/>
                </a:moveTo>
                <a:lnTo>
                  <a:pt x="35622" y="0"/>
                </a:lnTo>
                <a:lnTo>
                  <a:pt x="33554" y="2540"/>
                </a:lnTo>
                <a:lnTo>
                  <a:pt x="29551" y="7381"/>
                </a:lnTo>
                <a:lnTo>
                  <a:pt x="29223" y="9683"/>
                </a:lnTo>
                <a:lnTo>
                  <a:pt x="29004" y="13122"/>
                </a:lnTo>
                <a:lnTo>
                  <a:pt x="28761" y="21072"/>
                </a:lnTo>
                <a:lnTo>
                  <a:pt x="28653" y="27780"/>
                </a:lnTo>
                <a:lnTo>
                  <a:pt x="27830" y="30902"/>
                </a:lnTo>
                <a:lnTo>
                  <a:pt x="26488" y="33936"/>
                </a:lnTo>
                <a:lnTo>
                  <a:pt x="24799" y="36912"/>
                </a:lnTo>
                <a:lnTo>
                  <a:pt x="23674" y="39848"/>
                </a:lnTo>
                <a:lnTo>
                  <a:pt x="22923" y="42758"/>
                </a:lnTo>
                <a:lnTo>
                  <a:pt x="22423" y="45650"/>
                </a:lnTo>
                <a:lnTo>
                  <a:pt x="21296" y="48531"/>
                </a:lnTo>
                <a:lnTo>
                  <a:pt x="19751" y="51404"/>
                </a:lnTo>
                <a:lnTo>
                  <a:pt x="17927" y="54272"/>
                </a:lnTo>
                <a:lnTo>
                  <a:pt x="16710" y="58088"/>
                </a:lnTo>
                <a:lnTo>
                  <a:pt x="15900" y="62538"/>
                </a:lnTo>
                <a:lnTo>
                  <a:pt x="15359" y="67409"/>
                </a:lnTo>
                <a:lnTo>
                  <a:pt x="14205" y="71609"/>
                </a:lnTo>
                <a:lnTo>
                  <a:pt x="12642" y="75362"/>
                </a:lnTo>
                <a:lnTo>
                  <a:pt x="10807" y="78816"/>
                </a:lnTo>
                <a:lnTo>
                  <a:pt x="9583" y="82071"/>
                </a:lnTo>
                <a:lnTo>
                  <a:pt x="8767" y="85194"/>
                </a:lnTo>
                <a:lnTo>
                  <a:pt x="8223" y="88228"/>
                </a:lnTo>
                <a:lnTo>
                  <a:pt x="7066" y="91204"/>
                </a:lnTo>
                <a:lnTo>
                  <a:pt x="5502" y="94140"/>
                </a:lnTo>
                <a:lnTo>
                  <a:pt x="3665" y="97050"/>
                </a:lnTo>
                <a:lnTo>
                  <a:pt x="2440" y="99942"/>
                </a:lnTo>
                <a:lnTo>
                  <a:pt x="1624" y="102823"/>
                </a:lnTo>
                <a:lnTo>
                  <a:pt x="1080" y="105696"/>
                </a:lnTo>
                <a:lnTo>
                  <a:pt x="717" y="108564"/>
                </a:lnTo>
                <a:lnTo>
                  <a:pt x="475" y="111429"/>
                </a:lnTo>
                <a:lnTo>
                  <a:pt x="87" y="118318"/>
                </a:lnTo>
                <a:lnTo>
                  <a:pt x="34" y="121801"/>
                </a:lnTo>
                <a:lnTo>
                  <a:pt x="0" y="127247"/>
                </a:lnTo>
                <a:lnTo>
                  <a:pt x="790" y="127693"/>
                </a:lnTo>
                <a:lnTo>
                  <a:pt x="3786" y="128190"/>
                </a:lnTo>
                <a:lnTo>
                  <a:pt x="5696" y="129275"/>
                </a:lnTo>
                <a:lnTo>
                  <a:pt x="7763" y="130951"/>
                </a:lnTo>
                <a:lnTo>
                  <a:pt x="12991" y="135933"/>
                </a:lnTo>
                <a:lnTo>
                  <a:pt x="15824" y="136615"/>
                </a:lnTo>
                <a:lnTo>
                  <a:pt x="17689" y="136796"/>
                </a:lnTo>
                <a:lnTo>
                  <a:pt x="20522" y="136917"/>
                </a:lnTo>
                <a:lnTo>
                  <a:pt x="32885" y="137088"/>
                </a:lnTo>
                <a:lnTo>
                  <a:pt x="69791" y="137157"/>
                </a:lnTo>
                <a:lnTo>
                  <a:pt x="73512" y="136205"/>
                </a:lnTo>
                <a:lnTo>
                  <a:pt x="76786" y="134618"/>
                </a:lnTo>
                <a:lnTo>
                  <a:pt x="79763" y="132608"/>
                </a:lnTo>
                <a:lnTo>
                  <a:pt x="83335" y="132220"/>
                </a:lnTo>
                <a:lnTo>
                  <a:pt x="87304" y="132914"/>
                </a:lnTo>
                <a:lnTo>
                  <a:pt x="91537" y="134329"/>
                </a:lnTo>
                <a:lnTo>
                  <a:pt x="95153" y="135273"/>
                </a:lnTo>
                <a:lnTo>
                  <a:pt x="98357" y="135902"/>
                </a:lnTo>
                <a:lnTo>
                  <a:pt x="101287" y="136321"/>
                </a:lnTo>
                <a:lnTo>
                  <a:pt x="104035" y="136601"/>
                </a:lnTo>
                <a:lnTo>
                  <a:pt x="106660" y="136787"/>
                </a:lnTo>
                <a:lnTo>
                  <a:pt x="111693" y="136994"/>
                </a:lnTo>
                <a:lnTo>
                  <a:pt x="121410" y="137159"/>
                </a:lnTo>
                <a:lnTo>
                  <a:pt x="121424" y="137160"/>
                </a:lnTo>
                <a:lnTo>
                  <a:pt x="121435" y="12858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7" name="SMARTInkAnnotation38"/>
          <p:cNvSpPr/>
          <p:nvPr/>
        </p:nvSpPr>
        <p:spPr>
          <a:xfrm>
            <a:off x="4622006" y="3291840"/>
            <a:ext cx="21345" cy="137161"/>
          </a:xfrm>
          <a:custGeom>
            <a:avLst/>
            <a:gdLst/>
            <a:ahLst/>
            <a:cxnLst/>
            <a:rect l="0" t="0" r="0" b="0"/>
            <a:pathLst>
              <a:path w="21345" h="137161">
                <a:moveTo>
                  <a:pt x="14287" y="0"/>
                </a:moveTo>
                <a:lnTo>
                  <a:pt x="18080" y="0"/>
                </a:lnTo>
                <a:lnTo>
                  <a:pt x="19197" y="952"/>
                </a:lnTo>
                <a:lnTo>
                  <a:pt x="19941" y="2540"/>
                </a:lnTo>
                <a:lnTo>
                  <a:pt x="21136" y="7381"/>
                </a:lnTo>
                <a:lnTo>
                  <a:pt x="21300" y="10583"/>
                </a:lnTo>
                <a:lnTo>
                  <a:pt x="21344" y="12770"/>
                </a:lnTo>
                <a:lnTo>
                  <a:pt x="20579" y="15181"/>
                </a:lnTo>
                <a:lnTo>
                  <a:pt x="19276" y="17740"/>
                </a:lnTo>
                <a:lnTo>
                  <a:pt x="17613" y="20399"/>
                </a:lnTo>
                <a:lnTo>
                  <a:pt x="16504" y="24077"/>
                </a:lnTo>
                <a:lnTo>
                  <a:pt x="15765" y="28434"/>
                </a:lnTo>
                <a:lnTo>
                  <a:pt x="15272" y="33243"/>
                </a:lnTo>
                <a:lnTo>
                  <a:pt x="14945" y="37402"/>
                </a:lnTo>
                <a:lnTo>
                  <a:pt x="14725" y="41127"/>
                </a:lnTo>
                <a:lnTo>
                  <a:pt x="14579" y="44563"/>
                </a:lnTo>
                <a:lnTo>
                  <a:pt x="13688" y="47806"/>
                </a:lnTo>
                <a:lnTo>
                  <a:pt x="12301" y="50921"/>
                </a:lnTo>
                <a:lnTo>
                  <a:pt x="10581" y="53949"/>
                </a:lnTo>
                <a:lnTo>
                  <a:pt x="9436" y="57874"/>
                </a:lnTo>
                <a:lnTo>
                  <a:pt x="8672" y="62395"/>
                </a:lnTo>
                <a:lnTo>
                  <a:pt x="8163" y="67314"/>
                </a:lnTo>
                <a:lnTo>
                  <a:pt x="7823" y="71546"/>
                </a:lnTo>
                <a:lnTo>
                  <a:pt x="7596" y="75319"/>
                </a:lnTo>
                <a:lnTo>
                  <a:pt x="7445" y="78788"/>
                </a:lnTo>
                <a:lnTo>
                  <a:pt x="7278" y="87722"/>
                </a:lnTo>
                <a:lnTo>
                  <a:pt x="7233" y="92771"/>
                </a:lnTo>
                <a:lnTo>
                  <a:pt x="6409" y="98042"/>
                </a:lnTo>
                <a:lnTo>
                  <a:pt x="5067" y="103461"/>
                </a:lnTo>
                <a:lnTo>
                  <a:pt x="3378" y="108979"/>
                </a:lnTo>
                <a:lnTo>
                  <a:pt x="2252" y="113610"/>
                </a:lnTo>
                <a:lnTo>
                  <a:pt x="1501" y="117650"/>
                </a:lnTo>
                <a:lnTo>
                  <a:pt x="1001" y="121296"/>
                </a:lnTo>
                <a:lnTo>
                  <a:pt x="667" y="124678"/>
                </a:lnTo>
                <a:lnTo>
                  <a:pt x="445" y="127886"/>
                </a:lnTo>
                <a:lnTo>
                  <a:pt x="0" y="13716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8" name="SMARTInkAnnotation39"/>
          <p:cNvSpPr/>
          <p:nvPr/>
        </p:nvSpPr>
        <p:spPr>
          <a:xfrm>
            <a:off x="4679308" y="3223378"/>
            <a:ext cx="314174" cy="368345"/>
          </a:xfrm>
          <a:custGeom>
            <a:avLst/>
            <a:gdLst/>
            <a:ahLst/>
            <a:cxnLst/>
            <a:rect l="0" t="0" r="0" b="0"/>
            <a:pathLst>
              <a:path w="314174" h="368345">
                <a:moveTo>
                  <a:pt x="142723" y="137042"/>
                </a:moveTo>
                <a:lnTo>
                  <a:pt x="146515" y="137042"/>
                </a:lnTo>
                <a:lnTo>
                  <a:pt x="147633" y="136089"/>
                </a:lnTo>
                <a:lnTo>
                  <a:pt x="148377" y="134501"/>
                </a:lnTo>
                <a:lnTo>
                  <a:pt x="149572" y="129661"/>
                </a:lnTo>
                <a:lnTo>
                  <a:pt x="150464" y="129263"/>
                </a:lnTo>
                <a:lnTo>
                  <a:pt x="153572" y="128822"/>
                </a:lnTo>
                <a:lnTo>
                  <a:pt x="155512" y="127752"/>
                </a:lnTo>
                <a:lnTo>
                  <a:pt x="159784" y="124023"/>
                </a:lnTo>
                <a:lnTo>
                  <a:pt x="164328" y="116650"/>
                </a:lnTo>
                <a:lnTo>
                  <a:pt x="168994" y="107976"/>
                </a:lnTo>
                <a:lnTo>
                  <a:pt x="175290" y="97738"/>
                </a:lnTo>
                <a:lnTo>
                  <a:pt x="178301" y="88672"/>
                </a:lnTo>
                <a:lnTo>
                  <a:pt x="183868" y="79001"/>
                </a:lnTo>
                <a:lnTo>
                  <a:pt x="188261" y="69653"/>
                </a:lnTo>
                <a:lnTo>
                  <a:pt x="190743" y="61688"/>
                </a:lnTo>
                <a:lnTo>
                  <a:pt x="191405" y="58231"/>
                </a:lnTo>
                <a:lnTo>
                  <a:pt x="194257" y="51849"/>
                </a:lnTo>
                <a:lnTo>
                  <a:pt x="196130" y="48814"/>
                </a:lnTo>
                <a:lnTo>
                  <a:pt x="198209" y="40362"/>
                </a:lnTo>
                <a:lnTo>
                  <a:pt x="199133" y="31208"/>
                </a:lnTo>
                <a:lnTo>
                  <a:pt x="199544" y="23964"/>
                </a:lnTo>
                <a:lnTo>
                  <a:pt x="198860" y="20699"/>
                </a:lnTo>
                <a:lnTo>
                  <a:pt x="193693" y="10255"/>
                </a:lnTo>
                <a:lnTo>
                  <a:pt x="189222" y="4436"/>
                </a:lnTo>
                <a:lnTo>
                  <a:pt x="187216" y="2918"/>
                </a:lnTo>
                <a:lnTo>
                  <a:pt x="179754" y="281"/>
                </a:lnTo>
                <a:lnTo>
                  <a:pt x="171245" y="0"/>
                </a:lnTo>
                <a:lnTo>
                  <a:pt x="168088" y="913"/>
                </a:lnTo>
                <a:lnTo>
                  <a:pt x="159057" y="6749"/>
                </a:lnTo>
                <a:lnTo>
                  <a:pt x="151041" y="11824"/>
                </a:lnTo>
                <a:lnTo>
                  <a:pt x="137602" y="20036"/>
                </a:lnTo>
                <a:lnTo>
                  <a:pt x="128276" y="28206"/>
                </a:lnTo>
                <a:lnTo>
                  <a:pt x="119633" y="38188"/>
                </a:lnTo>
                <a:lnTo>
                  <a:pt x="113146" y="48974"/>
                </a:lnTo>
                <a:lnTo>
                  <a:pt x="105500" y="57578"/>
                </a:lnTo>
                <a:lnTo>
                  <a:pt x="101239" y="61206"/>
                </a:lnTo>
                <a:lnTo>
                  <a:pt x="96811" y="66482"/>
                </a:lnTo>
                <a:lnTo>
                  <a:pt x="92271" y="72857"/>
                </a:lnTo>
                <a:lnTo>
                  <a:pt x="87657" y="79964"/>
                </a:lnTo>
                <a:lnTo>
                  <a:pt x="82994" y="86607"/>
                </a:lnTo>
                <a:lnTo>
                  <a:pt x="78297" y="92941"/>
                </a:lnTo>
                <a:lnTo>
                  <a:pt x="73579" y="99069"/>
                </a:lnTo>
                <a:lnTo>
                  <a:pt x="67258" y="108869"/>
                </a:lnTo>
                <a:lnTo>
                  <a:pt x="59869" y="121117"/>
                </a:lnTo>
                <a:lnTo>
                  <a:pt x="51769" y="134998"/>
                </a:lnTo>
                <a:lnTo>
                  <a:pt x="45574" y="146157"/>
                </a:lnTo>
                <a:lnTo>
                  <a:pt x="40651" y="155501"/>
                </a:lnTo>
                <a:lnTo>
                  <a:pt x="36574" y="163635"/>
                </a:lnTo>
                <a:lnTo>
                  <a:pt x="33064" y="171915"/>
                </a:lnTo>
                <a:lnTo>
                  <a:pt x="29929" y="180294"/>
                </a:lnTo>
                <a:lnTo>
                  <a:pt x="27045" y="188736"/>
                </a:lnTo>
                <a:lnTo>
                  <a:pt x="23536" y="197222"/>
                </a:lnTo>
                <a:lnTo>
                  <a:pt x="19609" y="205737"/>
                </a:lnTo>
                <a:lnTo>
                  <a:pt x="15403" y="214271"/>
                </a:lnTo>
                <a:lnTo>
                  <a:pt x="11805" y="222818"/>
                </a:lnTo>
                <a:lnTo>
                  <a:pt x="8613" y="231373"/>
                </a:lnTo>
                <a:lnTo>
                  <a:pt x="5691" y="239934"/>
                </a:lnTo>
                <a:lnTo>
                  <a:pt x="3744" y="248499"/>
                </a:lnTo>
                <a:lnTo>
                  <a:pt x="2445" y="257066"/>
                </a:lnTo>
                <a:lnTo>
                  <a:pt x="1579" y="265636"/>
                </a:lnTo>
                <a:lnTo>
                  <a:pt x="1002" y="276111"/>
                </a:lnTo>
                <a:lnTo>
                  <a:pt x="617" y="287857"/>
                </a:lnTo>
                <a:lnTo>
                  <a:pt x="0" y="327276"/>
                </a:lnTo>
                <a:lnTo>
                  <a:pt x="743" y="333397"/>
                </a:lnTo>
                <a:lnTo>
                  <a:pt x="3685" y="342738"/>
                </a:lnTo>
                <a:lnTo>
                  <a:pt x="9804" y="353352"/>
                </a:lnTo>
                <a:lnTo>
                  <a:pt x="16444" y="359544"/>
                </a:lnTo>
                <a:lnTo>
                  <a:pt x="20436" y="362529"/>
                </a:lnTo>
                <a:lnTo>
                  <a:pt x="29106" y="365845"/>
                </a:lnTo>
                <a:lnTo>
                  <a:pt x="33641" y="366730"/>
                </a:lnTo>
                <a:lnTo>
                  <a:pt x="39045" y="367320"/>
                </a:lnTo>
                <a:lnTo>
                  <a:pt x="45029" y="367713"/>
                </a:lnTo>
                <a:lnTo>
                  <a:pt x="58028" y="368150"/>
                </a:lnTo>
                <a:lnTo>
                  <a:pt x="71743" y="368344"/>
                </a:lnTo>
                <a:lnTo>
                  <a:pt x="79528" y="367443"/>
                </a:lnTo>
                <a:lnTo>
                  <a:pt x="87893" y="365890"/>
                </a:lnTo>
                <a:lnTo>
                  <a:pt x="96644" y="363902"/>
                </a:lnTo>
                <a:lnTo>
                  <a:pt x="104861" y="361624"/>
                </a:lnTo>
                <a:lnTo>
                  <a:pt x="112718" y="359153"/>
                </a:lnTo>
                <a:lnTo>
                  <a:pt x="128594" y="353868"/>
                </a:lnTo>
                <a:lnTo>
                  <a:pt x="171006" y="340174"/>
                </a:lnTo>
                <a:lnTo>
                  <a:pt x="185391" y="335328"/>
                </a:lnTo>
                <a:lnTo>
                  <a:pt x="198156" y="330192"/>
                </a:lnTo>
                <a:lnTo>
                  <a:pt x="209840" y="324864"/>
                </a:lnTo>
                <a:lnTo>
                  <a:pt x="229703" y="314816"/>
                </a:lnTo>
                <a:lnTo>
                  <a:pt x="243822" y="307175"/>
                </a:lnTo>
                <a:lnTo>
                  <a:pt x="250604" y="303803"/>
                </a:lnTo>
                <a:lnTo>
                  <a:pt x="257506" y="300604"/>
                </a:lnTo>
                <a:lnTo>
                  <a:pt x="264489" y="297518"/>
                </a:lnTo>
                <a:lnTo>
                  <a:pt x="270731" y="294508"/>
                </a:lnTo>
                <a:lnTo>
                  <a:pt x="276480" y="291550"/>
                </a:lnTo>
                <a:lnTo>
                  <a:pt x="281901" y="288624"/>
                </a:lnTo>
                <a:lnTo>
                  <a:pt x="290040" y="285374"/>
                </a:lnTo>
                <a:lnTo>
                  <a:pt x="293322" y="284507"/>
                </a:lnTo>
                <a:lnTo>
                  <a:pt x="299085" y="281004"/>
                </a:lnTo>
                <a:lnTo>
                  <a:pt x="301733" y="278737"/>
                </a:lnTo>
                <a:lnTo>
                  <a:pt x="306792" y="276217"/>
                </a:lnTo>
                <a:lnTo>
                  <a:pt x="314173" y="27420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SMARTInkAnnotation40"/>
          <p:cNvSpPr/>
          <p:nvPr/>
        </p:nvSpPr>
        <p:spPr>
          <a:xfrm>
            <a:off x="1378746" y="3960893"/>
            <a:ext cx="264317" cy="298697"/>
          </a:xfrm>
          <a:custGeom>
            <a:avLst/>
            <a:gdLst/>
            <a:ahLst/>
            <a:cxnLst/>
            <a:rect l="0" t="0" r="0" b="0"/>
            <a:pathLst>
              <a:path w="264317" h="298697">
                <a:moveTo>
                  <a:pt x="7141" y="291067"/>
                </a:moveTo>
                <a:lnTo>
                  <a:pt x="3349" y="295617"/>
                </a:lnTo>
                <a:lnTo>
                  <a:pt x="2232" y="296006"/>
                </a:lnTo>
                <a:lnTo>
                  <a:pt x="1487" y="295312"/>
                </a:lnTo>
                <a:lnTo>
                  <a:pt x="990" y="293896"/>
                </a:lnTo>
                <a:lnTo>
                  <a:pt x="659" y="293906"/>
                </a:lnTo>
                <a:lnTo>
                  <a:pt x="439" y="294865"/>
                </a:lnTo>
                <a:lnTo>
                  <a:pt x="84" y="298696"/>
                </a:lnTo>
                <a:lnTo>
                  <a:pt x="2" y="290853"/>
                </a:lnTo>
                <a:lnTo>
                  <a:pt x="0" y="286844"/>
                </a:lnTo>
                <a:lnTo>
                  <a:pt x="793" y="285394"/>
                </a:lnTo>
                <a:lnTo>
                  <a:pt x="2115" y="284428"/>
                </a:lnTo>
                <a:lnTo>
                  <a:pt x="3790" y="283783"/>
                </a:lnTo>
                <a:lnTo>
                  <a:pt x="4907" y="281448"/>
                </a:lnTo>
                <a:lnTo>
                  <a:pt x="6148" y="273774"/>
                </a:lnTo>
                <a:lnTo>
                  <a:pt x="8816" y="266554"/>
                </a:lnTo>
                <a:lnTo>
                  <a:pt x="12648" y="259217"/>
                </a:lnTo>
                <a:lnTo>
                  <a:pt x="14781" y="254593"/>
                </a:lnTo>
                <a:lnTo>
                  <a:pt x="19268" y="245329"/>
                </a:lnTo>
                <a:lnTo>
                  <a:pt x="23908" y="238036"/>
                </a:lnTo>
                <a:lnTo>
                  <a:pt x="28616" y="229080"/>
                </a:lnTo>
                <a:lnTo>
                  <a:pt x="30983" y="224025"/>
                </a:lnTo>
                <a:lnTo>
                  <a:pt x="33354" y="217797"/>
                </a:lnTo>
                <a:lnTo>
                  <a:pt x="35729" y="210788"/>
                </a:lnTo>
                <a:lnTo>
                  <a:pt x="38106" y="203257"/>
                </a:lnTo>
                <a:lnTo>
                  <a:pt x="39691" y="196332"/>
                </a:lnTo>
                <a:lnTo>
                  <a:pt x="40747" y="189810"/>
                </a:lnTo>
                <a:lnTo>
                  <a:pt x="41451" y="183557"/>
                </a:lnTo>
                <a:lnTo>
                  <a:pt x="43508" y="174627"/>
                </a:lnTo>
                <a:lnTo>
                  <a:pt x="46467" y="163910"/>
                </a:lnTo>
                <a:lnTo>
                  <a:pt x="50027" y="152003"/>
                </a:lnTo>
                <a:lnTo>
                  <a:pt x="53194" y="142160"/>
                </a:lnTo>
                <a:lnTo>
                  <a:pt x="56100" y="133693"/>
                </a:lnTo>
                <a:lnTo>
                  <a:pt x="58830" y="126143"/>
                </a:lnTo>
                <a:lnTo>
                  <a:pt x="60651" y="119205"/>
                </a:lnTo>
                <a:lnTo>
                  <a:pt x="61864" y="112675"/>
                </a:lnTo>
                <a:lnTo>
                  <a:pt x="62673" y="106416"/>
                </a:lnTo>
                <a:lnTo>
                  <a:pt x="64006" y="99387"/>
                </a:lnTo>
                <a:lnTo>
                  <a:pt x="65689" y="91842"/>
                </a:lnTo>
                <a:lnTo>
                  <a:pt x="67604" y="83955"/>
                </a:lnTo>
                <a:lnTo>
                  <a:pt x="68087" y="76793"/>
                </a:lnTo>
                <a:lnTo>
                  <a:pt x="67616" y="70112"/>
                </a:lnTo>
                <a:lnTo>
                  <a:pt x="66508" y="63753"/>
                </a:lnTo>
                <a:lnTo>
                  <a:pt x="65768" y="57610"/>
                </a:lnTo>
                <a:lnTo>
                  <a:pt x="65276" y="51609"/>
                </a:lnTo>
                <a:lnTo>
                  <a:pt x="64948" y="45703"/>
                </a:lnTo>
                <a:lnTo>
                  <a:pt x="63935" y="40813"/>
                </a:lnTo>
                <a:lnTo>
                  <a:pt x="59511" y="29381"/>
                </a:lnTo>
                <a:lnTo>
                  <a:pt x="58198" y="22997"/>
                </a:lnTo>
                <a:lnTo>
                  <a:pt x="57458" y="14048"/>
                </a:lnTo>
                <a:lnTo>
                  <a:pt x="56561" y="12090"/>
                </a:lnTo>
                <a:lnTo>
                  <a:pt x="55169" y="10785"/>
                </a:lnTo>
                <a:lnTo>
                  <a:pt x="53447" y="9915"/>
                </a:lnTo>
                <a:lnTo>
                  <a:pt x="47232" y="4139"/>
                </a:lnTo>
                <a:lnTo>
                  <a:pt x="44981" y="2627"/>
                </a:lnTo>
                <a:lnTo>
                  <a:pt x="40363" y="946"/>
                </a:lnTo>
                <a:lnTo>
                  <a:pt x="33301" y="0"/>
                </a:lnTo>
                <a:lnTo>
                  <a:pt x="30931" y="820"/>
                </a:lnTo>
                <a:lnTo>
                  <a:pt x="26181" y="4271"/>
                </a:lnTo>
                <a:lnTo>
                  <a:pt x="24597" y="6524"/>
                </a:lnTo>
                <a:lnTo>
                  <a:pt x="23541" y="8979"/>
                </a:lnTo>
                <a:lnTo>
                  <a:pt x="22837" y="11568"/>
                </a:lnTo>
                <a:lnTo>
                  <a:pt x="19938" y="16985"/>
                </a:lnTo>
                <a:lnTo>
                  <a:pt x="18054" y="19763"/>
                </a:lnTo>
                <a:lnTo>
                  <a:pt x="16797" y="22568"/>
                </a:lnTo>
                <a:lnTo>
                  <a:pt x="14781" y="31373"/>
                </a:lnTo>
                <a:lnTo>
                  <a:pt x="14505" y="33725"/>
                </a:lnTo>
                <a:lnTo>
                  <a:pt x="14383" y="37945"/>
                </a:lnTo>
                <a:lnTo>
                  <a:pt x="15144" y="39451"/>
                </a:lnTo>
                <a:lnTo>
                  <a:pt x="16445" y="40456"/>
                </a:lnTo>
                <a:lnTo>
                  <a:pt x="18106" y="41125"/>
                </a:lnTo>
                <a:lnTo>
                  <a:pt x="22069" y="44409"/>
                </a:lnTo>
                <a:lnTo>
                  <a:pt x="24236" y="46618"/>
                </a:lnTo>
                <a:lnTo>
                  <a:pt x="26475" y="48091"/>
                </a:lnTo>
                <a:lnTo>
                  <a:pt x="34213" y="51116"/>
                </a:lnTo>
                <a:lnTo>
                  <a:pt x="41927" y="55199"/>
                </a:lnTo>
                <a:lnTo>
                  <a:pt x="48531" y="57649"/>
                </a:lnTo>
                <a:lnTo>
                  <a:pt x="54905" y="58738"/>
                </a:lnTo>
                <a:lnTo>
                  <a:pt x="63030" y="59222"/>
                </a:lnTo>
                <a:lnTo>
                  <a:pt x="76529" y="59494"/>
                </a:lnTo>
                <a:lnTo>
                  <a:pt x="136932" y="59609"/>
                </a:lnTo>
                <a:lnTo>
                  <a:pt x="138912" y="60561"/>
                </a:lnTo>
                <a:lnTo>
                  <a:pt x="140232" y="62149"/>
                </a:lnTo>
                <a:lnTo>
                  <a:pt x="142493" y="66453"/>
                </a:lnTo>
                <a:lnTo>
                  <a:pt x="146143" y="71541"/>
                </a:lnTo>
                <a:lnTo>
                  <a:pt x="147434" y="75184"/>
                </a:lnTo>
                <a:lnTo>
                  <a:pt x="148868" y="84311"/>
                </a:lnTo>
                <a:lnTo>
                  <a:pt x="148457" y="88460"/>
                </a:lnTo>
                <a:lnTo>
                  <a:pt x="147389" y="92178"/>
                </a:lnTo>
                <a:lnTo>
                  <a:pt x="145884" y="95609"/>
                </a:lnTo>
                <a:lnTo>
                  <a:pt x="144211" y="104502"/>
                </a:lnTo>
                <a:lnTo>
                  <a:pt x="143764" y="109540"/>
                </a:lnTo>
                <a:lnTo>
                  <a:pt x="142673" y="114804"/>
                </a:lnTo>
                <a:lnTo>
                  <a:pt x="141152" y="120218"/>
                </a:lnTo>
                <a:lnTo>
                  <a:pt x="129215" y="156248"/>
                </a:lnTo>
                <a:lnTo>
                  <a:pt x="126624" y="165945"/>
                </a:lnTo>
                <a:lnTo>
                  <a:pt x="124896" y="174315"/>
                </a:lnTo>
                <a:lnTo>
                  <a:pt x="123744" y="181799"/>
                </a:lnTo>
                <a:lnTo>
                  <a:pt x="122183" y="188694"/>
                </a:lnTo>
                <a:lnTo>
                  <a:pt x="120348" y="195196"/>
                </a:lnTo>
                <a:lnTo>
                  <a:pt x="118331" y="201435"/>
                </a:lnTo>
                <a:lnTo>
                  <a:pt x="116987" y="207500"/>
                </a:lnTo>
                <a:lnTo>
                  <a:pt x="116090" y="213448"/>
                </a:lnTo>
                <a:lnTo>
                  <a:pt x="115493" y="219318"/>
                </a:lnTo>
                <a:lnTo>
                  <a:pt x="115094" y="225137"/>
                </a:lnTo>
                <a:lnTo>
                  <a:pt x="114829" y="230921"/>
                </a:lnTo>
                <a:lnTo>
                  <a:pt x="114455" y="245623"/>
                </a:lnTo>
                <a:lnTo>
                  <a:pt x="114402" y="249341"/>
                </a:lnTo>
                <a:lnTo>
                  <a:pt x="115955" y="253724"/>
                </a:lnTo>
                <a:lnTo>
                  <a:pt x="118577" y="258552"/>
                </a:lnTo>
                <a:lnTo>
                  <a:pt x="121913" y="263675"/>
                </a:lnTo>
                <a:lnTo>
                  <a:pt x="129853" y="271908"/>
                </a:lnTo>
                <a:lnTo>
                  <a:pt x="134193" y="275437"/>
                </a:lnTo>
                <a:lnTo>
                  <a:pt x="138673" y="277789"/>
                </a:lnTo>
                <a:lnTo>
                  <a:pt x="143248" y="279357"/>
                </a:lnTo>
                <a:lnTo>
                  <a:pt x="147885" y="280403"/>
                </a:lnTo>
                <a:lnTo>
                  <a:pt x="155154" y="281565"/>
                </a:lnTo>
                <a:lnTo>
                  <a:pt x="161825" y="282081"/>
                </a:lnTo>
                <a:lnTo>
                  <a:pt x="170081" y="282310"/>
                </a:lnTo>
                <a:lnTo>
                  <a:pt x="197730" y="282478"/>
                </a:lnTo>
                <a:lnTo>
                  <a:pt x="202463" y="281531"/>
                </a:lnTo>
                <a:lnTo>
                  <a:pt x="207206" y="279947"/>
                </a:lnTo>
                <a:lnTo>
                  <a:pt x="211955" y="277938"/>
                </a:lnTo>
                <a:lnTo>
                  <a:pt x="219349" y="275707"/>
                </a:lnTo>
                <a:lnTo>
                  <a:pt x="226074" y="273763"/>
                </a:lnTo>
                <a:lnTo>
                  <a:pt x="230090" y="271911"/>
                </a:lnTo>
                <a:lnTo>
                  <a:pt x="237992" y="268265"/>
                </a:lnTo>
                <a:lnTo>
                  <a:pt x="244150" y="266645"/>
                </a:lnTo>
                <a:lnTo>
                  <a:pt x="252079" y="265733"/>
                </a:lnTo>
                <a:lnTo>
                  <a:pt x="254570" y="264653"/>
                </a:lnTo>
                <a:lnTo>
                  <a:pt x="262156" y="258615"/>
                </a:lnTo>
                <a:lnTo>
                  <a:pt x="264316" y="25677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0" name="SMARTInkAnnotation41"/>
          <p:cNvSpPr/>
          <p:nvPr/>
        </p:nvSpPr>
        <p:spPr>
          <a:xfrm>
            <a:off x="1829792" y="4080510"/>
            <a:ext cx="166269" cy="17145"/>
          </a:xfrm>
          <a:custGeom>
            <a:avLst/>
            <a:gdLst/>
            <a:ahLst/>
            <a:cxnLst/>
            <a:rect l="0" t="0" r="0" b="0"/>
            <a:pathLst>
              <a:path w="166269" h="17145">
                <a:moveTo>
                  <a:pt x="6151" y="0"/>
                </a:moveTo>
                <a:lnTo>
                  <a:pt x="0" y="0"/>
                </a:lnTo>
                <a:lnTo>
                  <a:pt x="29994" y="0"/>
                </a:lnTo>
                <a:lnTo>
                  <a:pt x="33159" y="952"/>
                </a:lnTo>
                <a:lnTo>
                  <a:pt x="36856" y="2540"/>
                </a:lnTo>
                <a:lnTo>
                  <a:pt x="40909" y="4550"/>
                </a:lnTo>
                <a:lnTo>
                  <a:pt x="45198" y="5891"/>
                </a:lnTo>
                <a:lnTo>
                  <a:pt x="49645" y="6785"/>
                </a:lnTo>
                <a:lnTo>
                  <a:pt x="54197" y="7380"/>
                </a:lnTo>
                <a:lnTo>
                  <a:pt x="58819" y="7778"/>
                </a:lnTo>
                <a:lnTo>
                  <a:pt x="63488" y="8043"/>
                </a:lnTo>
                <a:lnTo>
                  <a:pt x="72909" y="8337"/>
                </a:lnTo>
                <a:lnTo>
                  <a:pt x="135709" y="8571"/>
                </a:lnTo>
                <a:lnTo>
                  <a:pt x="139354" y="9524"/>
                </a:lnTo>
                <a:lnTo>
                  <a:pt x="143372" y="11112"/>
                </a:lnTo>
                <a:lnTo>
                  <a:pt x="147638" y="13123"/>
                </a:lnTo>
                <a:lnTo>
                  <a:pt x="151276" y="14463"/>
                </a:lnTo>
                <a:lnTo>
                  <a:pt x="154495" y="15357"/>
                </a:lnTo>
                <a:lnTo>
                  <a:pt x="157434" y="15953"/>
                </a:lnTo>
                <a:lnTo>
                  <a:pt x="160188" y="16350"/>
                </a:lnTo>
                <a:lnTo>
                  <a:pt x="165364" y="16791"/>
                </a:lnTo>
                <a:lnTo>
                  <a:pt x="166268" y="16909"/>
                </a:lnTo>
                <a:lnTo>
                  <a:pt x="166077" y="16987"/>
                </a:lnTo>
                <a:lnTo>
                  <a:pt x="163314" y="1714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SMARTInkAnnotation42"/>
          <p:cNvSpPr/>
          <p:nvPr/>
        </p:nvSpPr>
        <p:spPr>
          <a:xfrm>
            <a:off x="1814512" y="4166235"/>
            <a:ext cx="214314" cy="8573"/>
          </a:xfrm>
          <a:custGeom>
            <a:avLst/>
            <a:gdLst/>
            <a:ahLst/>
            <a:cxnLst/>
            <a:rect l="0" t="0" r="0" b="0"/>
            <a:pathLst>
              <a:path w="214314" h="8573">
                <a:moveTo>
                  <a:pt x="0" y="0"/>
                </a:moveTo>
                <a:lnTo>
                  <a:pt x="194746" y="0"/>
                </a:lnTo>
                <a:lnTo>
                  <a:pt x="197300" y="952"/>
                </a:lnTo>
                <a:lnTo>
                  <a:pt x="199796" y="2540"/>
                </a:lnTo>
                <a:lnTo>
                  <a:pt x="202253" y="4550"/>
                </a:lnTo>
                <a:lnTo>
                  <a:pt x="204686" y="5891"/>
                </a:lnTo>
                <a:lnTo>
                  <a:pt x="207101" y="6785"/>
                </a:lnTo>
                <a:lnTo>
                  <a:pt x="214313" y="857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2" name="SMARTInkAnnotation43"/>
          <p:cNvSpPr/>
          <p:nvPr/>
        </p:nvSpPr>
        <p:spPr>
          <a:xfrm>
            <a:off x="2257435" y="3969067"/>
            <a:ext cx="278062" cy="274181"/>
          </a:xfrm>
          <a:custGeom>
            <a:avLst/>
            <a:gdLst/>
            <a:ahLst/>
            <a:cxnLst/>
            <a:rect l="0" t="0" r="0" b="0"/>
            <a:pathLst>
              <a:path w="278062" h="274181">
                <a:moveTo>
                  <a:pt x="42852" y="0"/>
                </a:moveTo>
                <a:lnTo>
                  <a:pt x="36002" y="0"/>
                </a:lnTo>
                <a:lnTo>
                  <a:pt x="35734" y="7381"/>
                </a:lnTo>
                <a:lnTo>
                  <a:pt x="30804" y="15181"/>
                </a:lnTo>
                <a:lnTo>
                  <a:pt x="28434" y="23125"/>
                </a:lnTo>
                <a:lnTo>
                  <a:pt x="25067" y="28693"/>
                </a:lnTo>
                <a:lnTo>
                  <a:pt x="20925" y="36882"/>
                </a:lnTo>
                <a:lnTo>
                  <a:pt x="18709" y="41733"/>
                </a:lnTo>
                <a:lnTo>
                  <a:pt x="16247" y="49663"/>
                </a:lnTo>
                <a:lnTo>
                  <a:pt x="14359" y="57315"/>
                </a:lnTo>
                <a:lnTo>
                  <a:pt x="12744" y="62022"/>
                </a:lnTo>
                <a:lnTo>
                  <a:pt x="10873" y="67066"/>
                </a:lnTo>
                <a:lnTo>
                  <a:pt x="6679" y="75210"/>
                </a:lnTo>
                <a:lnTo>
                  <a:pt x="4449" y="78715"/>
                </a:lnTo>
                <a:lnTo>
                  <a:pt x="1972" y="85149"/>
                </a:lnTo>
                <a:lnTo>
                  <a:pt x="870" y="91184"/>
                </a:lnTo>
                <a:lnTo>
                  <a:pt x="250" y="98984"/>
                </a:lnTo>
                <a:lnTo>
                  <a:pt x="0" y="107270"/>
                </a:lnTo>
                <a:lnTo>
                  <a:pt x="790" y="107708"/>
                </a:lnTo>
                <a:lnTo>
                  <a:pt x="2111" y="107048"/>
                </a:lnTo>
                <a:lnTo>
                  <a:pt x="3785" y="105655"/>
                </a:lnTo>
                <a:lnTo>
                  <a:pt x="7762" y="104108"/>
                </a:lnTo>
                <a:lnTo>
                  <a:pt x="9933" y="103696"/>
                </a:lnTo>
                <a:lnTo>
                  <a:pt x="16580" y="100697"/>
                </a:lnTo>
                <a:lnTo>
                  <a:pt x="24826" y="97142"/>
                </a:lnTo>
                <a:lnTo>
                  <a:pt x="29247" y="96194"/>
                </a:lnTo>
                <a:lnTo>
                  <a:pt x="33782" y="95562"/>
                </a:lnTo>
                <a:lnTo>
                  <a:pt x="38393" y="94188"/>
                </a:lnTo>
                <a:lnTo>
                  <a:pt x="43054" y="92319"/>
                </a:lnTo>
                <a:lnTo>
                  <a:pt x="47749" y="90122"/>
                </a:lnTo>
                <a:lnTo>
                  <a:pt x="53261" y="88656"/>
                </a:lnTo>
                <a:lnTo>
                  <a:pt x="59316" y="87679"/>
                </a:lnTo>
                <a:lnTo>
                  <a:pt x="65734" y="87028"/>
                </a:lnTo>
                <a:lnTo>
                  <a:pt x="73982" y="85641"/>
                </a:lnTo>
                <a:lnTo>
                  <a:pt x="93729" y="81560"/>
                </a:lnTo>
                <a:lnTo>
                  <a:pt x="102964" y="79139"/>
                </a:lnTo>
                <a:lnTo>
                  <a:pt x="111501" y="76572"/>
                </a:lnTo>
                <a:lnTo>
                  <a:pt x="119574" y="73908"/>
                </a:lnTo>
                <a:lnTo>
                  <a:pt x="127338" y="73085"/>
                </a:lnTo>
                <a:lnTo>
                  <a:pt x="134894" y="73488"/>
                </a:lnTo>
                <a:lnTo>
                  <a:pt x="142314" y="74710"/>
                </a:lnTo>
                <a:lnTo>
                  <a:pt x="149641" y="75524"/>
                </a:lnTo>
                <a:lnTo>
                  <a:pt x="156907" y="76067"/>
                </a:lnTo>
                <a:lnTo>
                  <a:pt x="164133" y="76429"/>
                </a:lnTo>
                <a:lnTo>
                  <a:pt x="171331" y="77623"/>
                </a:lnTo>
                <a:lnTo>
                  <a:pt x="178511" y="79371"/>
                </a:lnTo>
                <a:lnTo>
                  <a:pt x="185679" y="81489"/>
                </a:lnTo>
                <a:lnTo>
                  <a:pt x="192839" y="83853"/>
                </a:lnTo>
                <a:lnTo>
                  <a:pt x="207144" y="89020"/>
                </a:lnTo>
                <a:lnTo>
                  <a:pt x="213499" y="91732"/>
                </a:lnTo>
                <a:lnTo>
                  <a:pt x="219323" y="94493"/>
                </a:lnTo>
                <a:lnTo>
                  <a:pt x="224793" y="97285"/>
                </a:lnTo>
                <a:lnTo>
                  <a:pt x="229233" y="101052"/>
                </a:lnTo>
                <a:lnTo>
                  <a:pt x="232988" y="105468"/>
                </a:lnTo>
                <a:lnTo>
                  <a:pt x="236284" y="110317"/>
                </a:lnTo>
                <a:lnTo>
                  <a:pt x="240069" y="115455"/>
                </a:lnTo>
                <a:lnTo>
                  <a:pt x="248508" y="126243"/>
                </a:lnTo>
                <a:lnTo>
                  <a:pt x="262184" y="143027"/>
                </a:lnTo>
                <a:lnTo>
                  <a:pt x="266067" y="148691"/>
                </a:lnTo>
                <a:lnTo>
                  <a:pt x="269450" y="154373"/>
                </a:lnTo>
                <a:lnTo>
                  <a:pt x="272498" y="160065"/>
                </a:lnTo>
                <a:lnTo>
                  <a:pt x="274531" y="165765"/>
                </a:lnTo>
                <a:lnTo>
                  <a:pt x="275886" y="171470"/>
                </a:lnTo>
                <a:lnTo>
                  <a:pt x="276789" y="177178"/>
                </a:lnTo>
                <a:lnTo>
                  <a:pt x="277392" y="182889"/>
                </a:lnTo>
                <a:lnTo>
                  <a:pt x="277793" y="188601"/>
                </a:lnTo>
                <a:lnTo>
                  <a:pt x="278061" y="194314"/>
                </a:lnTo>
                <a:lnTo>
                  <a:pt x="277445" y="200028"/>
                </a:lnTo>
                <a:lnTo>
                  <a:pt x="276241" y="205742"/>
                </a:lnTo>
                <a:lnTo>
                  <a:pt x="274645" y="211456"/>
                </a:lnTo>
                <a:lnTo>
                  <a:pt x="272787" y="216219"/>
                </a:lnTo>
                <a:lnTo>
                  <a:pt x="268606" y="224050"/>
                </a:lnTo>
                <a:lnTo>
                  <a:pt x="266379" y="228424"/>
                </a:lnTo>
                <a:lnTo>
                  <a:pt x="264102" y="233245"/>
                </a:lnTo>
                <a:lnTo>
                  <a:pt x="261789" y="238364"/>
                </a:lnTo>
                <a:lnTo>
                  <a:pt x="254987" y="246593"/>
                </a:lnTo>
                <a:lnTo>
                  <a:pt x="247465" y="252472"/>
                </a:lnTo>
                <a:lnTo>
                  <a:pt x="241477" y="255085"/>
                </a:lnTo>
                <a:lnTo>
                  <a:pt x="226058" y="261107"/>
                </a:lnTo>
                <a:lnTo>
                  <a:pt x="220552" y="263606"/>
                </a:lnTo>
                <a:lnTo>
                  <a:pt x="215293" y="266225"/>
                </a:lnTo>
                <a:lnTo>
                  <a:pt x="210201" y="268923"/>
                </a:lnTo>
                <a:lnTo>
                  <a:pt x="204424" y="270722"/>
                </a:lnTo>
                <a:lnTo>
                  <a:pt x="198192" y="271922"/>
                </a:lnTo>
                <a:lnTo>
                  <a:pt x="191655" y="272721"/>
                </a:lnTo>
                <a:lnTo>
                  <a:pt x="184917" y="273254"/>
                </a:lnTo>
                <a:lnTo>
                  <a:pt x="178043" y="273610"/>
                </a:lnTo>
                <a:lnTo>
                  <a:pt x="164055" y="274005"/>
                </a:lnTo>
                <a:lnTo>
                  <a:pt x="149902" y="274180"/>
                </a:lnTo>
                <a:lnTo>
                  <a:pt x="143587" y="273274"/>
                </a:lnTo>
                <a:lnTo>
                  <a:pt x="137790" y="271718"/>
                </a:lnTo>
                <a:lnTo>
                  <a:pt x="132338" y="269728"/>
                </a:lnTo>
                <a:lnTo>
                  <a:pt x="126322" y="268401"/>
                </a:lnTo>
                <a:lnTo>
                  <a:pt x="119929" y="267517"/>
                </a:lnTo>
                <a:lnTo>
                  <a:pt x="113287" y="266927"/>
                </a:lnTo>
                <a:lnTo>
                  <a:pt x="107271" y="266534"/>
                </a:lnTo>
                <a:lnTo>
                  <a:pt x="96353" y="266097"/>
                </a:lnTo>
                <a:lnTo>
                  <a:pt x="81282" y="265851"/>
                </a:lnTo>
                <a:lnTo>
                  <a:pt x="76410" y="264864"/>
                </a:lnTo>
                <a:lnTo>
                  <a:pt x="71574" y="263254"/>
                </a:lnTo>
                <a:lnTo>
                  <a:pt x="66762" y="261227"/>
                </a:lnTo>
                <a:lnTo>
                  <a:pt x="59299" y="258976"/>
                </a:lnTo>
                <a:lnTo>
                  <a:pt x="50636" y="257709"/>
                </a:lnTo>
                <a:lnTo>
                  <a:pt x="43042" y="257333"/>
                </a:lnTo>
                <a:lnTo>
                  <a:pt x="29987" y="257185"/>
                </a:lnTo>
                <a:lnTo>
                  <a:pt x="29513" y="256229"/>
                </a:lnTo>
                <a:lnTo>
                  <a:pt x="28986" y="252627"/>
                </a:lnTo>
                <a:lnTo>
                  <a:pt x="28845" y="252238"/>
                </a:lnTo>
                <a:lnTo>
                  <a:pt x="28689" y="254346"/>
                </a:lnTo>
                <a:lnTo>
                  <a:pt x="28647" y="254336"/>
                </a:lnTo>
                <a:lnTo>
                  <a:pt x="28575" y="249546"/>
                </a:lnTo>
                <a:lnTo>
                  <a:pt x="29366" y="249232"/>
                </a:lnTo>
                <a:lnTo>
                  <a:pt x="35708" y="24860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3" name="SMARTInkAnnotation44"/>
          <p:cNvSpPr/>
          <p:nvPr/>
        </p:nvSpPr>
        <p:spPr>
          <a:xfrm>
            <a:off x="2300287" y="3926204"/>
            <a:ext cx="214314" cy="8574"/>
          </a:xfrm>
          <a:custGeom>
            <a:avLst/>
            <a:gdLst/>
            <a:ahLst/>
            <a:cxnLst/>
            <a:rect l="0" t="0" r="0" b="0"/>
            <a:pathLst>
              <a:path w="214314" h="8574">
                <a:moveTo>
                  <a:pt x="0" y="8573"/>
                </a:moveTo>
                <a:lnTo>
                  <a:pt x="0" y="1192"/>
                </a:lnTo>
                <a:lnTo>
                  <a:pt x="794" y="795"/>
                </a:lnTo>
                <a:lnTo>
                  <a:pt x="2117" y="530"/>
                </a:lnTo>
                <a:lnTo>
                  <a:pt x="3792" y="354"/>
                </a:lnTo>
                <a:lnTo>
                  <a:pt x="9888" y="157"/>
                </a:lnTo>
                <a:lnTo>
                  <a:pt x="214313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4" name="SMARTInkAnnotation45"/>
          <p:cNvSpPr/>
          <p:nvPr/>
        </p:nvSpPr>
        <p:spPr>
          <a:xfrm>
            <a:off x="2594269" y="3909597"/>
            <a:ext cx="177468" cy="307920"/>
          </a:xfrm>
          <a:custGeom>
            <a:avLst/>
            <a:gdLst/>
            <a:ahLst/>
            <a:cxnLst/>
            <a:rect l="0" t="0" r="0" b="0"/>
            <a:pathLst>
              <a:path w="177468" h="307920">
                <a:moveTo>
                  <a:pt x="27487" y="42325"/>
                </a:moveTo>
                <a:lnTo>
                  <a:pt x="27487" y="54257"/>
                </a:lnTo>
                <a:lnTo>
                  <a:pt x="26693" y="55995"/>
                </a:lnTo>
                <a:lnTo>
                  <a:pt x="25370" y="57153"/>
                </a:lnTo>
                <a:lnTo>
                  <a:pt x="23694" y="57925"/>
                </a:lnTo>
                <a:lnTo>
                  <a:pt x="22577" y="60345"/>
                </a:lnTo>
                <a:lnTo>
                  <a:pt x="21336" y="68114"/>
                </a:lnTo>
                <a:lnTo>
                  <a:pt x="21005" y="72853"/>
                </a:lnTo>
                <a:lnTo>
                  <a:pt x="20784" y="77917"/>
                </a:lnTo>
                <a:lnTo>
                  <a:pt x="20637" y="83198"/>
                </a:lnTo>
                <a:lnTo>
                  <a:pt x="19745" y="88624"/>
                </a:lnTo>
                <a:lnTo>
                  <a:pt x="18357" y="94146"/>
                </a:lnTo>
                <a:lnTo>
                  <a:pt x="16638" y="99732"/>
                </a:lnTo>
                <a:lnTo>
                  <a:pt x="15491" y="105361"/>
                </a:lnTo>
                <a:lnTo>
                  <a:pt x="14727" y="111019"/>
                </a:lnTo>
                <a:lnTo>
                  <a:pt x="14218" y="116696"/>
                </a:lnTo>
                <a:lnTo>
                  <a:pt x="13085" y="122386"/>
                </a:lnTo>
                <a:lnTo>
                  <a:pt x="11535" y="128084"/>
                </a:lnTo>
                <a:lnTo>
                  <a:pt x="9708" y="133787"/>
                </a:lnTo>
                <a:lnTo>
                  <a:pt x="8491" y="139495"/>
                </a:lnTo>
                <a:lnTo>
                  <a:pt x="7679" y="145205"/>
                </a:lnTo>
                <a:lnTo>
                  <a:pt x="7138" y="150917"/>
                </a:lnTo>
                <a:lnTo>
                  <a:pt x="5983" y="157582"/>
                </a:lnTo>
                <a:lnTo>
                  <a:pt x="4420" y="164883"/>
                </a:lnTo>
                <a:lnTo>
                  <a:pt x="2584" y="172608"/>
                </a:lnTo>
                <a:lnTo>
                  <a:pt x="1360" y="179663"/>
                </a:lnTo>
                <a:lnTo>
                  <a:pt x="543" y="186271"/>
                </a:lnTo>
                <a:lnTo>
                  <a:pt x="0" y="192582"/>
                </a:lnTo>
                <a:lnTo>
                  <a:pt x="431" y="201551"/>
                </a:lnTo>
                <a:lnTo>
                  <a:pt x="1512" y="212293"/>
                </a:lnTo>
                <a:lnTo>
                  <a:pt x="3026" y="224217"/>
                </a:lnTo>
                <a:lnTo>
                  <a:pt x="4036" y="234071"/>
                </a:lnTo>
                <a:lnTo>
                  <a:pt x="4709" y="242546"/>
                </a:lnTo>
                <a:lnTo>
                  <a:pt x="5158" y="250101"/>
                </a:lnTo>
                <a:lnTo>
                  <a:pt x="6251" y="257042"/>
                </a:lnTo>
                <a:lnTo>
                  <a:pt x="7773" y="263575"/>
                </a:lnTo>
                <a:lnTo>
                  <a:pt x="9582" y="269835"/>
                </a:lnTo>
                <a:lnTo>
                  <a:pt x="13708" y="279331"/>
                </a:lnTo>
                <a:lnTo>
                  <a:pt x="18188" y="286726"/>
                </a:lnTo>
                <a:lnTo>
                  <a:pt x="22825" y="293187"/>
                </a:lnTo>
                <a:lnTo>
                  <a:pt x="25966" y="296244"/>
                </a:lnTo>
                <a:lnTo>
                  <a:pt x="29648" y="299234"/>
                </a:lnTo>
                <a:lnTo>
                  <a:pt x="33690" y="302181"/>
                </a:lnTo>
                <a:lnTo>
                  <a:pt x="37178" y="304145"/>
                </a:lnTo>
                <a:lnTo>
                  <a:pt x="40298" y="305454"/>
                </a:lnTo>
                <a:lnTo>
                  <a:pt x="43171" y="306327"/>
                </a:lnTo>
                <a:lnTo>
                  <a:pt x="46674" y="306909"/>
                </a:lnTo>
                <a:lnTo>
                  <a:pt x="50597" y="307297"/>
                </a:lnTo>
                <a:lnTo>
                  <a:pt x="54800" y="307555"/>
                </a:lnTo>
                <a:lnTo>
                  <a:pt x="63703" y="307843"/>
                </a:lnTo>
                <a:lnTo>
                  <a:pt x="68300" y="307919"/>
                </a:lnTo>
                <a:lnTo>
                  <a:pt x="72158" y="307018"/>
                </a:lnTo>
                <a:lnTo>
                  <a:pt x="75524" y="305465"/>
                </a:lnTo>
                <a:lnTo>
                  <a:pt x="78562" y="303476"/>
                </a:lnTo>
                <a:lnTo>
                  <a:pt x="82968" y="301199"/>
                </a:lnTo>
                <a:lnTo>
                  <a:pt x="88287" y="298727"/>
                </a:lnTo>
                <a:lnTo>
                  <a:pt x="94214" y="296127"/>
                </a:lnTo>
                <a:lnTo>
                  <a:pt x="99752" y="293442"/>
                </a:lnTo>
                <a:lnTo>
                  <a:pt x="105033" y="290698"/>
                </a:lnTo>
                <a:lnTo>
                  <a:pt x="110140" y="287918"/>
                </a:lnTo>
                <a:lnTo>
                  <a:pt x="115133" y="284158"/>
                </a:lnTo>
                <a:lnTo>
                  <a:pt x="120049" y="279747"/>
                </a:lnTo>
                <a:lnTo>
                  <a:pt x="124913" y="274901"/>
                </a:lnTo>
                <a:lnTo>
                  <a:pt x="130538" y="266909"/>
                </a:lnTo>
                <a:lnTo>
                  <a:pt x="136669" y="256818"/>
                </a:lnTo>
                <a:lnTo>
                  <a:pt x="143137" y="245328"/>
                </a:lnTo>
                <a:lnTo>
                  <a:pt x="148243" y="235762"/>
                </a:lnTo>
                <a:lnTo>
                  <a:pt x="152441" y="227481"/>
                </a:lnTo>
                <a:lnTo>
                  <a:pt x="156034" y="220055"/>
                </a:lnTo>
                <a:lnTo>
                  <a:pt x="162141" y="206723"/>
                </a:lnTo>
                <a:lnTo>
                  <a:pt x="164881" y="200501"/>
                </a:lnTo>
                <a:lnTo>
                  <a:pt x="167502" y="193496"/>
                </a:lnTo>
                <a:lnTo>
                  <a:pt x="170043" y="185968"/>
                </a:lnTo>
                <a:lnTo>
                  <a:pt x="172530" y="178092"/>
                </a:lnTo>
                <a:lnTo>
                  <a:pt x="174189" y="170936"/>
                </a:lnTo>
                <a:lnTo>
                  <a:pt x="175294" y="164261"/>
                </a:lnTo>
                <a:lnTo>
                  <a:pt x="176032" y="157906"/>
                </a:lnTo>
                <a:lnTo>
                  <a:pt x="176523" y="150811"/>
                </a:lnTo>
                <a:lnTo>
                  <a:pt x="176851" y="143224"/>
                </a:lnTo>
                <a:lnTo>
                  <a:pt x="177214" y="128126"/>
                </a:lnTo>
                <a:lnTo>
                  <a:pt x="177448" y="100372"/>
                </a:lnTo>
                <a:lnTo>
                  <a:pt x="177467" y="92453"/>
                </a:lnTo>
                <a:lnTo>
                  <a:pt x="176686" y="85269"/>
                </a:lnTo>
                <a:lnTo>
                  <a:pt x="175372" y="78574"/>
                </a:lnTo>
                <a:lnTo>
                  <a:pt x="173701" y="72206"/>
                </a:lnTo>
                <a:lnTo>
                  <a:pt x="171795" y="66056"/>
                </a:lnTo>
                <a:lnTo>
                  <a:pt x="169730" y="60051"/>
                </a:lnTo>
                <a:lnTo>
                  <a:pt x="167559" y="54142"/>
                </a:lnTo>
                <a:lnTo>
                  <a:pt x="163031" y="45037"/>
                </a:lnTo>
                <a:lnTo>
                  <a:pt x="160712" y="41275"/>
                </a:lnTo>
                <a:lnTo>
                  <a:pt x="156785" y="36863"/>
                </a:lnTo>
                <a:lnTo>
                  <a:pt x="151785" y="32016"/>
                </a:lnTo>
                <a:lnTo>
                  <a:pt x="146071" y="26880"/>
                </a:lnTo>
                <a:lnTo>
                  <a:pt x="141468" y="22503"/>
                </a:lnTo>
                <a:lnTo>
                  <a:pt x="137606" y="18633"/>
                </a:lnTo>
                <a:lnTo>
                  <a:pt x="134237" y="15100"/>
                </a:lnTo>
                <a:lnTo>
                  <a:pt x="130404" y="11793"/>
                </a:lnTo>
                <a:lnTo>
                  <a:pt x="126261" y="8635"/>
                </a:lnTo>
                <a:lnTo>
                  <a:pt x="121911" y="5577"/>
                </a:lnTo>
                <a:lnTo>
                  <a:pt x="117424" y="3539"/>
                </a:lnTo>
                <a:lnTo>
                  <a:pt x="112845" y="2180"/>
                </a:lnTo>
                <a:lnTo>
                  <a:pt x="108204" y="1274"/>
                </a:lnTo>
                <a:lnTo>
                  <a:pt x="103524" y="670"/>
                </a:lnTo>
                <a:lnTo>
                  <a:pt x="98815" y="268"/>
                </a:lnTo>
                <a:lnTo>
                  <a:pt x="94089" y="0"/>
                </a:lnTo>
                <a:lnTo>
                  <a:pt x="89351" y="773"/>
                </a:lnTo>
                <a:lnTo>
                  <a:pt x="84605" y="2241"/>
                </a:lnTo>
                <a:lnTo>
                  <a:pt x="79853" y="4173"/>
                </a:lnTo>
                <a:lnTo>
                  <a:pt x="75891" y="6412"/>
                </a:lnTo>
                <a:lnTo>
                  <a:pt x="72456" y="8859"/>
                </a:lnTo>
                <a:lnTo>
                  <a:pt x="69373" y="11441"/>
                </a:lnTo>
                <a:lnTo>
                  <a:pt x="65729" y="14116"/>
                </a:lnTo>
                <a:lnTo>
                  <a:pt x="61713" y="16852"/>
                </a:lnTo>
                <a:lnTo>
                  <a:pt x="57448" y="19628"/>
                </a:lnTo>
                <a:lnTo>
                  <a:pt x="53811" y="22431"/>
                </a:lnTo>
                <a:lnTo>
                  <a:pt x="50592" y="25252"/>
                </a:lnTo>
                <a:lnTo>
                  <a:pt x="47653" y="28086"/>
                </a:lnTo>
                <a:lnTo>
                  <a:pt x="42270" y="36314"/>
                </a:lnTo>
                <a:lnTo>
                  <a:pt x="37232" y="45368"/>
                </a:lnTo>
                <a:lnTo>
                  <a:pt x="32347" y="52568"/>
                </a:lnTo>
                <a:lnTo>
                  <a:pt x="27530" y="58942"/>
                </a:lnTo>
                <a:lnTo>
                  <a:pt x="20343" y="680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SMARTInkAnnotation46"/>
          <p:cNvSpPr/>
          <p:nvPr/>
        </p:nvSpPr>
        <p:spPr>
          <a:xfrm>
            <a:off x="2843632" y="4037681"/>
            <a:ext cx="399631" cy="162695"/>
          </a:xfrm>
          <a:custGeom>
            <a:avLst/>
            <a:gdLst/>
            <a:ahLst/>
            <a:cxnLst/>
            <a:rect l="0" t="0" r="0" b="0"/>
            <a:pathLst>
              <a:path w="399631" h="162695">
                <a:moveTo>
                  <a:pt x="56730" y="42828"/>
                </a:moveTo>
                <a:lnTo>
                  <a:pt x="60522" y="42828"/>
                </a:lnTo>
                <a:lnTo>
                  <a:pt x="62433" y="41876"/>
                </a:lnTo>
                <a:lnTo>
                  <a:pt x="68121" y="36937"/>
                </a:lnTo>
                <a:lnTo>
                  <a:pt x="72562" y="32246"/>
                </a:lnTo>
                <a:lnTo>
                  <a:pt x="74428" y="30058"/>
                </a:lnTo>
                <a:lnTo>
                  <a:pt x="75673" y="27647"/>
                </a:lnTo>
                <a:lnTo>
                  <a:pt x="76502" y="25088"/>
                </a:lnTo>
                <a:lnTo>
                  <a:pt x="77833" y="18687"/>
                </a:lnTo>
                <a:lnTo>
                  <a:pt x="78016" y="15271"/>
                </a:lnTo>
                <a:lnTo>
                  <a:pt x="78133" y="9869"/>
                </a:lnTo>
                <a:lnTo>
                  <a:pt x="76032" y="6590"/>
                </a:lnTo>
                <a:lnTo>
                  <a:pt x="72008" y="1275"/>
                </a:lnTo>
                <a:lnTo>
                  <a:pt x="70884" y="838"/>
                </a:lnTo>
                <a:lnTo>
                  <a:pt x="58890" y="42"/>
                </a:lnTo>
                <a:lnTo>
                  <a:pt x="54251" y="0"/>
                </a:lnTo>
                <a:lnTo>
                  <a:pt x="51902" y="941"/>
                </a:lnTo>
                <a:lnTo>
                  <a:pt x="47176" y="4527"/>
                </a:lnTo>
                <a:lnTo>
                  <a:pt x="40313" y="9296"/>
                </a:lnTo>
                <a:lnTo>
                  <a:pt x="36260" y="11901"/>
                </a:lnTo>
                <a:lnTo>
                  <a:pt x="32765" y="14590"/>
                </a:lnTo>
                <a:lnTo>
                  <a:pt x="29641" y="17335"/>
                </a:lnTo>
                <a:lnTo>
                  <a:pt x="26764" y="20118"/>
                </a:lnTo>
                <a:lnTo>
                  <a:pt x="24053" y="23878"/>
                </a:lnTo>
                <a:lnTo>
                  <a:pt x="21451" y="28290"/>
                </a:lnTo>
                <a:lnTo>
                  <a:pt x="18923" y="33136"/>
                </a:lnTo>
                <a:lnTo>
                  <a:pt x="16444" y="37319"/>
                </a:lnTo>
                <a:lnTo>
                  <a:pt x="13998" y="41061"/>
                </a:lnTo>
                <a:lnTo>
                  <a:pt x="11573" y="44508"/>
                </a:lnTo>
                <a:lnTo>
                  <a:pt x="9163" y="48710"/>
                </a:lnTo>
                <a:lnTo>
                  <a:pt x="6762" y="53417"/>
                </a:lnTo>
                <a:lnTo>
                  <a:pt x="4368" y="58460"/>
                </a:lnTo>
                <a:lnTo>
                  <a:pt x="2772" y="64680"/>
                </a:lnTo>
                <a:lnTo>
                  <a:pt x="1708" y="71684"/>
                </a:lnTo>
                <a:lnTo>
                  <a:pt x="999" y="79210"/>
                </a:lnTo>
                <a:lnTo>
                  <a:pt x="526" y="85181"/>
                </a:lnTo>
                <a:lnTo>
                  <a:pt x="211" y="90113"/>
                </a:lnTo>
                <a:lnTo>
                  <a:pt x="0" y="94354"/>
                </a:lnTo>
                <a:lnTo>
                  <a:pt x="654" y="99087"/>
                </a:lnTo>
                <a:lnTo>
                  <a:pt x="1883" y="104146"/>
                </a:lnTo>
                <a:lnTo>
                  <a:pt x="3497" y="109425"/>
                </a:lnTo>
                <a:lnTo>
                  <a:pt x="5366" y="113896"/>
                </a:lnTo>
                <a:lnTo>
                  <a:pt x="7406" y="117829"/>
                </a:lnTo>
                <a:lnTo>
                  <a:pt x="9560" y="121404"/>
                </a:lnTo>
                <a:lnTo>
                  <a:pt x="11789" y="124740"/>
                </a:lnTo>
                <a:lnTo>
                  <a:pt x="14070" y="127916"/>
                </a:lnTo>
                <a:lnTo>
                  <a:pt x="16383" y="130986"/>
                </a:lnTo>
                <a:lnTo>
                  <a:pt x="21071" y="136937"/>
                </a:lnTo>
                <a:lnTo>
                  <a:pt x="23432" y="139858"/>
                </a:lnTo>
                <a:lnTo>
                  <a:pt x="27388" y="141805"/>
                </a:lnTo>
                <a:lnTo>
                  <a:pt x="38133" y="143968"/>
                </a:lnTo>
                <a:lnTo>
                  <a:pt x="42744" y="143592"/>
                </a:lnTo>
                <a:lnTo>
                  <a:pt x="46612" y="142389"/>
                </a:lnTo>
                <a:lnTo>
                  <a:pt x="49985" y="140635"/>
                </a:lnTo>
                <a:lnTo>
                  <a:pt x="57966" y="138686"/>
                </a:lnTo>
                <a:lnTo>
                  <a:pt x="66804" y="136867"/>
                </a:lnTo>
                <a:lnTo>
                  <a:pt x="76024" y="132883"/>
                </a:lnTo>
                <a:lnTo>
                  <a:pt x="83297" y="127938"/>
                </a:lnTo>
                <a:lnTo>
                  <a:pt x="86347" y="125286"/>
                </a:lnTo>
                <a:lnTo>
                  <a:pt x="89969" y="121613"/>
                </a:lnTo>
                <a:lnTo>
                  <a:pt x="93970" y="117259"/>
                </a:lnTo>
                <a:lnTo>
                  <a:pt x="98226" y="112451"/>
                </a:lnTo>
                <a:lnTo>
                  <a:pt x="102650" y="108294"/>
                </a:lnTo>
                <a:lnTo>
                  <a:pt x="107187" y="104570"/>
                </a:lnTo>
                <a:lnTo>
                  <a:pt x="111799" y="101134"/>
                </a:lnTo>
                <a:lnTo>
                  <a:pt x="115668" y="97892"/>
                </a:lnTo>
                <a:lnTo>
                  <a:pt x="119041" y="94777"/>
                </a:lnTo>
                <a:lnTo>
                  <a:pt x="122083" y="91749"/>
                </a:lnTo>
                <a:lnTo>
                  <a:pt x="124905" y="88777"/>
                </a:lnTo>
                <a:lnTo>
                  <a:pt x="127580" y="85843"/>
                </a:lnTo>
                <a:lnTo>
                  <a:pt x="132669" y="80044"/>
                </a:lnTo>
                <a:lnTo>
                  <a:pt x="137577" y="74291"/>
                </a:lnTo>
                <a:lnTo>
                  <a:pt x="139996" y="70471"/>
                </a:lnTo>
                <a:lnTo>
                  <a:pt x="142403" y="66020"/>
                </a:lnTo>
                <a:lnTo>
                  <a:pt x="144802" y="61147"/>
                </a:lnTo>
                <a:lnTo>
                  <a:pt x="147194" y="57898"/>
                </a:lnTo>
                <a:lnTo>
                  <a:pt x="149583" y="55732"/>
                </a:lnTo>
                <a:lnTo>
                  <a:pt x="151970" y="54288"/>
                </a:lnTo>
                <a:lnTo>
                  <a:pt x="153561" y="52373"/>
                </a:lnTo>
                <a:lnTo>
                  <a:pt x="154621" y="50145"/>
                </a:lnTo>
                <a:lnTo>
                  <a:pt x="156324" y="44274"/>
                </a:lnTo>
                <a:lnTo>
                  <a:pt x="157257" y="43792"/>
                </a:lnTo>
                <a:lnTo>
                  <a:pt x="160410" y="43257"/>
                </a:lnTo>
                <a:lnTo>
                  <a:pt x="160775" y="44067"/>
                </a:lnTo>
                <a:lnTo>
                  <a:pt x="160225" y="45559"/>
                </a:lnTo>
                <a:lnTo>
                  <a:pt x="157430" y="50247"/>
                </a:lnTo>
                <a:lnTo>
                  <a:pt x="157048" y="53428"/>
                </a:lnTo>
                <a:lnTo>
                  <a:pt x="156946" y="55610"/>
                </a:lnTo>
                <a:lnTo>
                  <a:pt x="156085" y="58970"/>
                </a:lnTo>
                <a:lnTo>
                  <a:pt x="154716" y="63114"/>
                </a:lnTo>
                <a:lnTo>
                  <a:pt x="153011" y="67782"/>
                </a:lnTo>
                <a:lnTo>
                  <a:pt x="151873" y="71847"/>
                </a:lnTo>
                <a:lnTo>
                  <a:pt x="151115" y="75509"/>
                </a:lnTo>
                <a:lnTo>
                  <a:pt x="150610" y="78903"/>
                </a:lnTo>
                <a:lnTo>
                  <a:pt x="150272" y="83071"/>
                </a:lnTo>
                <a:lnTo>
                  <a:pt x="150048" y="87754"/>
                </a:lnTo>
                <a:lnTo>
                  <a:pt x="149898" y="92781"/>
                </a:lnTo>
                <a:lnTo>
                  <a:pt x="149005" y="97085"/>
                </a:lnTo>
                <a:lnTo>
                  <a:pt x="147615" y="100907"/>
                </a:lnTo>
                <a:lnTo>
                  <a:pt x="145895" y="104408"/>
                </a:lnTo>
                <a:lnTo>
                  <a:pt x="144748" y="107694"/>
                </a:lnTo>
                <a:lnTo>
                  <a:pt x="143984" y="110837"/>
                </a:lnTo>
                <a:lnTo>
                  <a:pt x="143474" y="113885"/>
                </a:lnTo>
                <a:lnTo>
                  <a:pt x="143928" y="116870"/>
                </a:lnTo>
                <a:lnTo>
                  <a:pt x="145025" y="119812"/>
                </a:lnTo>
                <a:lnTo>
                  <a:pt x="146549" y="122726"/>
                </a:lnTo>
                <a:lnTo>
                  <a:pt x="147566" y="125621"/>
                </a:lnTo>
                <a:lnTo>
                  <a:pt x="148243" y="128504"/>
                </a:lnTo>
                <a:lnTo>
                  <a:pt x="148695" y="131378"/>
                </a:lnTo>
                <a:lnTo>
                  <a:pt x="150584" y="134246"/>
                </a:lnTo>
                <a:lnTo>
                  <a:pt x="153431" y="137111"/>
                </a:lnTo>
                <a:lnTo>
                  <a:pt x="160033" y="141882"/>
                </a:lnTo>
                <a:lnTo>
                  <a:pt x="165613" y="144002"/>
                </a:lnTo>
                <a:lnTo>
                  <a:pt x="177010" y="145196"/>
                </a:lnTo>
                <a:lnTo>
                  <a:pt x="186648" y="145550"/>
                </a:lnTo>
                <a:lnTo>
                  <a:pt x="189380" y="144647"/>
                </a:lnTo>
                <a:lnTo>
                  <a:pt x="194531" y="141104"/>
                </a:lnTo>
                <a:lnTo>
                  <a:pt x="199467" y="136354"/>
                </a:lnTo>
                <a:lnTo>
                  <a:pt x="201894" y="133754"/>
                </a:lnTo>
                <a:lnTo>
                  <a:pt x="208824" y="125785"/>
                </a:lnTo>
                <a:lnTo>
                  <a:pt x="244823" y="82863"/>
                </a:lnTo>
                <a:lnTo>
                  <a:pt x="246419" y="79996"/>
                </a:lnTo>
                <a:lnTo>
                  <a:pt x="247483" y="77132"/>
                </a:lnTo>
                <a:lnTo>
                  <a:pt x="248192" y="74270"/>
                </a:lnTo>
                <a:lnTo>
                  <a:pt x="249459" y="71410"/>
                </a:lnTo>
                <a:lnTo>
                  <a:pt x="251097" y="68550"/>
                </a:lnTo>
                <a:lnTo>
                  <a:pt x="256657" y="60122"/>
                </a:lnTo>
                <a:lnTo>
                  <a:pt x="252934" y="64569"/>
                </a:lnTo>
                <a:lnTo>
                  <a:pt x="251826" y="66847"/>
                </a:lnTo>
                <a:lnTo>
                  <a:pt x="250596" y="71918"/>
                </a:lnTo>
                <a:lnTo>
                  <a:pt x="249474" y="74604"/>
                </a:lnTo>
                <a:lnTo>
                  <a:pt x="247932" y="77348"/>
                </a:lnTo>
                <a:lnTo>
                  <a:pt x="246111" y="80129"/>
                </a:lnTo>
                <a:lnTo>
                  <a:pt x="244896" y="83888"/>
                </a:lnTo>
                <a:lnTo>
                  <a:pt x="244086" y="88299"/>
                </a:lnTo>
                <a:lnTo>
                  <a:pt x="243547" y="93145"/>
                </a:lnTo>
                <a:lnTo>
                  <a:pt x="242393" y="97328"/>
                </a:lnTo>
                <a:lnTo>
                  <a:pt x="240831" y="101069"/>
                </a:lnTo>
                <a:lnTo>
                  <a:pt x="238995" y="104515"/>
                </a:lnTo>
                <a:lnTo>
                  <a:pt x="237771" y="108718"/>
                </a:lnTo>
                <a:lnTo>
                  <a:pt x="236955" y="113425"/>
                </a:lnTo>
                <a:lnTo>
                  <a:pt x="236412" y="118468"/>
                </a:lnTo>
                <a:lnTo>
                  <a:pt x="236049" y="122782"/>
                </a:lnTo>
                <a:lnTo>
                  <a:pt x="235807" y="126611"/>
                </a:lnTo>
                <a:lnTo>
                  <a:pt x="235646" y="130116"/>
                </a:lnTo>
                <a:lnTo>
                  <a:pt x="235467" y="136551"/>
                </a:lnTo>
                <a:lnTo>
                  <a:pt x="235419" y="139600"/>
                </a:lnTo>
                <a:lnTo>
                  <a:pt x="236181" y="142585"/>
                </a:lnTo>
                <a:lnTo>
                  <a:pt x="237483" y="145528"/>
                </a:lnTo>
                <a:lnTo>
                  <a:pt x="239144" y="148442"/>
                </a:lnTo>
                <a:lnTo>
                  <a:pt x="241046" y="151338"/>
                </a:lnTo>
                <a:lnTo>
                  <a:pt x="243107" y="154221"/>
                </a:lnTo>
                <a:lnTo>
                  <a:pt x="245275" y="157095"/>
                </a:lnTo>
                <a:lnTo>
                  <a:pt x="248308" y="159011"/>
                </a:lnTo>
                <a:lnTo>
                  <a:pt x="255911" y="161140"/>
                </a:lnTo>
                <a:lnTo>
                  <a:pt x="268024" y="162507"/>
                </a:lnTo>
                <a:lnTo>
                  <a:pt x="273140" y="162694"/>
                </a:lnTo>
                <a:lnTo>
                  <a:pt x="280177" y="160237"/>
                </a:lnTo>
                <a:lnTo>
                  <a:pt x="287802" y="156923"/>
                </a:lnTo>
                <a:lnTo>
                  <a:pt x="297351" y="154104"/>
                </a:lnTo>
                <a:lnTo>
                  <a:pt x="305490" y="150069"/>
                </a:lnTo>
                <a:lnTo>
                  <a:pt x="312281" y="145102"/>
                </a:lnTo>
                <a:lnTo>
                  <a:pt x="315204" y="142443"/>
                </a:lnTo>
                <a:lnTo>
                  <a:pt x="318740" y="138766"/>
                </a:lnTo>
                <a:lnTo>
                  <a:pt x="322684" y="134409"/>
                </a:lnTo>
                <a:lnTo>
                  <a:pt x="326901" y="129600"/>
                </a:lnTo>
                <a:lnTo>
                  <a:pt x="329713" y="125441"/>
                </a:lnTo>
                <a:lnTo>
                  <a:pt x="331588" y="121716"/>
                </a:lnTo>
                <a:lnTo>
                  <a:pt x="332837" y="118280"/>
                </a:lnTo>
                <a:lnTo>
                  <a:pt x="334464" y="115037"/>
                </a:lnTo>
                <a:lnTo>
                  <a:pt x="336342" y="111923"/>
                </a:lnTo>
                <a:lnTo>
                  <a:pt x="338388" y="108894"/>
                </a:lnTo>
                <a:lnTo>
                  <a:pt x="340546" y="105922"/>
                </a:lnTo>
                <a:lnTo>
                  <a:pt x="342778" y="102988"/>
                </a:lnTo>
                <a:lnTo>
                  <a:pt x="345060" y="100080"/>
                </a:lnTo>
                <a:lnTo>
                  <a:pt x="346581" y="97189"/>
                </a:lnTo>
                <a:lnTo>
                  <a:pt x="347595" y="94309"/>
                </a:lnTo>
                <a:lnTo>
                  <a:pt x="349223" y="87393"/>
                </a:lnTo>
                <a:lnTo>
                  <a:pt x="349445" y="83908"/>
                </a:lnTo>
                <a:lnTo>
                  <a:pt x="349613" y="77516"/>
                </a:lnTo>
                <a:lnTo>
                  <a:pt x="349623" y="89899"/>
                </a:lnTo>
                <a:lnTo>
                  <a:pt x="350417" y="92306"/>
                </a:lnTo>
                <a:lnTo>
                  <a:pt x="351740" y="94864"/>
                </a:lnTo>
                <a:lnTo>
                  <a:pt x="353416" y="97522"/>
                </a:lnTo>
                <a:lnTo>
                  <a:pt x="354533" y="100246"/>
                </a:lnTo>
                <a:lnTo>
                  <a:pt x="355278" y="103014"/>
                </a:lnTo>
                <a:lnTo>
                  <a:pt x="355775" y="105812"/>
                </a:lnTo>
                <a:lnTo>
                  <a:pt x="356899" y="108630"/>
                </a:lnTo>
                <a:lnTo>
                  <a:pt x="358443" y="111461"/>
                </a:lnTo>
                <a:lnTo>
                  <a:pt x="360266" y="114302"/>
                </a:lnTo>
                <a:lnTo>
                  <a:pt x="362275" y="117147"/>
                </a:lnTo>
                <a:lnTo>
                  <a:pt x="364408" y="119997"/>
                </a:lnTo>
                <a:lnTo>
                  <a:pt x="368895" y="125703"/>
                </a:lnTo>
                <a:lnTo>
                  <a:pt x="380609" y="139984"/>
                </a:lnTo>
                <a:lnTo>
                  <a:pt x="382981" y="141889"/>
                </a:lnTo>
                <a:lnTo>
                  <a:pt x="390111" y="145522"/>
                </a:lnTo>
                <a:lnTo>
                  <a:pt x="392490" y="147486"/>
                </a:lnTo>
                <a:lnTo>
                  <a:pt x="399630" y="1542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SMARTInkAnnotation47"/>
          <p:cNvSpPr/>
          <p:nvPr/>
        </p:nvSpPr>
        <p:spPr>
          <a:xfrm>
            <a:off x="3393282" y="4080510"/>
            <a:ext cx="221456" cy="25718"/>
          </a:xfrm>
          <a:custGeom>
            <a:avLst/>
            <a:gdLst/>
            <a:ahLst/>
            <a:cxnLst/>
            <a:rect l="0" t="0" r="0" b="0"/>
            <a:pathLst>
              <a:path w="221456" h="25718">
                <a:moveTo>
                  <a:pt x="7143" y="0"/>
                </a:moveTo>
                <a:lnTo>
                  <a:pt x="0" y="0"/>
                </a:lnTo>
                <a:lnTo>
                  <a:pt x="41833" y="0"/>
                </a:lnTo>
                <a:lnTo>
                  <a:pt x="46939" y="952"/>
                </a:lnTo>
                <a:lnTo>
                  <a:pt x="52723" y="2540"/>
                </a:lnTo>
                <a:lnTo>
                  <a:pt x="58961" y="4551"/>
                </a:lnTo>
                <a:lnTo>
                  <a:pt x="64707" y="5891"/>
                </a:lnTo>
                <a:lnTo>
                  <a:pt x="70125" y="6785"/>
                </a:lnTo>
                <a:lnTo>
                  <a:pt x="75325" y="7381"/>
                </a:lnTo>
                <a:lnTo>
                  <a:pt x="80378" y="7778"/>
                </a:lnTo>
                <a:lnTo>
                  <a:pt x="85335" y="8043"/>
                </a:lnTo>
                <a:lnTo>
                  <a:pt x="95870" y="8337"/>
                </a:lnTo>
                <a:lnTo>
                  <a:pt x="108489" y="8468"/>
                </a:lnTo>
                <a:lnTo>
                  <a:pt x="114394" y="9455"/>
                </a:lnTo>
                <a:lnTo>
                  <a:pt x="119919" y="11066"/>
                </a:lnTo>
                <a:lnTo>
                  <a:pt x="125189" y="13092"/>
                </a:lnTo>
                <a:lnTo>
                  <a:pt x="131084" y="14443"/>
                </a:lnTo>
                <a:lnTo>
                  <a:pt x="137395" y="15344"/>
                </a:lnTo>
                <a:lnTo>
                  <a:pt x="143984" y="15944"/>
                </a:lnTo>
                <a:lnTo>
                  <a:pt x="149964" y="16344"/>
                </a:lnTo>
                <a:lnTo>
                  <a:pt x="160842" y="16789"/>
                </a:lnTo>
                <a:lnTo>
                  <a:pt x="175891" y="17039"/>
                </a:lnTo>
                <a:lnTo>
                  <a:pt x="179966" y="18027"/>
                </a:lnTo>
                <a:lnTo>
                  <a:pt x="183477" y="19638"/>
                </a:lnTo>
                <a:lnTo>
                  <a:pt x="186611" y="21665"/>
                </a:lnTo>
                <a:lnTo>
                  <a:pt x="190289" y="23015"/>
                </a:lnTo>
                <a:lnTo>
                  <a:pt x="194327" y="23916"/>
                </a:lnTo>
                <a:lnTo>
                  <a:pt x="198607" y="24516"/>
                </a:lnTo>
                <a:lnTo>
                  <a:pt x="205480" y="25183"/>
                </a:lnTo>
                <a:lnTo>
                  <a:pt x="211180" y="25480"/>
                </a:lnTo>
                <a:lnTo>
                  <a:pt x="221455" y="2571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7" name="SMARTInkAnnotation48"/>
          <p:cNvSpPr/>
          <p:nvPr/>
        </p:nvSpPr>
        <p:spPr>
          <a:xfrm>
            <a:off x="3414712" y="4140517"/>
            <a:ext cx="157164" cy="8574"/>
          </a:xfrm>
          <a:custGeom>
            <a:avLst/>
            <a:gdLst/>
            <a:ahLst/>
            <a:cxnLst/>
            <a:rect l="0" t="0" r="0" b="0"/>
            <a:pathLst>
              <a:path w="157164" h="8574">
                <a:moveTo>
                  <a:pt x="0" y="0"/>
                </a:moveTo>
                <a:lnTo>
                  <a:pt x="97635" y="0"/>
                </a:lnTo>
                <a:lnTo>
                  <a:pt x="102396" y="953"/>
                </a:lnTo>
                <a:lnTo>
                  <a:pt x="107158" y="2540"/>
                </a:lnTo>
                <a:lnTo>
                  <a:pt x="111920" y="4551"/>
                </a:lnTo>
                <a:lnTo>
                  <a:pt x="116682" y="4939"/>
                </a:lnTo>
                <a:lnTo>
                  <a:pt x="121444" y="4245"/>
                </a:lnTo>
                <a:lnTo>
                  <a:pt x="126207" y="2830"/>
                </a:lnTo>
                <a:lnTo>
                  <a:pt x="130969" y="2839"/>
                </a:lnTo>
                <a:lnTo>
                  <a:pt x="135732" y="3798"/>
                </a:lnTo>
                <a:lnTo>
                  <a:pt x="140494" y="5390"/>
                </a:lnTo>
                <a:lnTo>
                  <a:pt x="144463" y="6451"/>
                </a:lnTo>
                <a:lnTo>
                  <a:pt x="147902" y="7158"/>
                </a:lnTo>
                <a:lnTo>
                  <a:pt x="157163" y="857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Volný tvar 57"/>
          <p:cNvSpPr/>
          <p:nvPr/>
        </p:nvSpPr>
        <p:spPr>
          <a:xfrm>
            <a:off x="3682122" y="3952425"/>
            <a:ext cx="152953" cy="243921"/>
          </a:xfrm>
          <a:custGeom>
            <a:avLst/>
            <a:gdLst/>
            <a:ahLst/>
            <a:cxnLst/>
            <a:rect l="0" t="0" r="0" b="0"/>
            <a:pathLst>
              <a:path w="152953" h="243921">
                <a:moveTo>
                  <a:pt x="25484" y="59505"/>
                </a:moveTo>
                <a:lnTo>
                  <a:pt x="19333" y="66885"/>
                </a:lnTo>
                <a:lnTo>
                  <a:pt x="18781" y="72628"/>
                </a:lnTo>
                <a:lnTo>
                  <a:pt x="18634" y="76826"/>
                </a:lnTo>
                <a:lnTo>
                  <a:pt x="17743" y="80577"/>
                </a:lnTo>
                <a:lnTo>
                  <a:pt x="14635" y="87285"/>
                </a:lnTo>
                <a:lnTo>
                  <a:pt x="12724" y="93442"/>
                </a:lnTo>
                <a:lnTo>
                  <a:pt x="11082" y="100305"/>
                </a:lnTo>
                <a:lnTo>
                  <a:pt x="9532" y="104802"/>
                </a:lnTo>
                <a:lnTo>
                  <a:pt x="7706" y="109706"/>
                </a:lnTo>
                <a:lnTo>
                  <a:pt x="6488" y="114880"/>
                </a:lnTo>
                <a:lnTo>
                  <a:pt x="5676" y="120234"/>
                </a:lnTo>
                <a:lnTo>
                  <a:pt x="5135" y="125709"/>
                </a:lnTo>
                <a:lnTo>
                  <a:pt x="4774" y="131263"/>
                </a:lnTo>
                <a:lnTo>
                  <a:pt x="4533" y="136871"/>
                </a:lnTo>
                <a:lnTo>
                  <a:pt x="4373" y="142515"/>
                </a:lnTo>
                <a:lnTo>
                  <a:pt x="3473" y="148182"/>
                </a:lnTo>
                <a:lnTo>
                  <a:pt x="2078" y="153866"/>
                </a:lnTo>
                <a:lnTo>
                  <a:pt x="355" y="159560"/>
                </a:lnTo>
                <a:lnTo>
                  <a:pt x="0" y="165260"/>
                </a:lnTo>
                <a:lnTo>
                  <a:pt x="557" y="170966"/>
                </a:lnTo>
                <a:lnTo>
                  <a:pt x="1722" y="176675"/>
                </a:lnTo>
                <a:lnTo>
                  <a:pt x="2499" y="181433"/>
                </a:lnTo>
                <a:lnTo>
                  <a:pt x="3017" y="185558"/>
                </a:lnTo>
                <a:lnTo>
                  <a:pt x="3362" y="189260"/>
                </a:lnTo>
                <a:lnTo>
                  <a:pt x="4386" y="192681"/>
                </a:lnTo>
                <a:lnTo>
                  <a:pt x="7640" y="199022"/>
                </a:lnTo>
                <a:lnTo>
                  <a:pt x="9620" y="202998"/>
                </a:lnTo>
                <a:lnTo>
                  <a:pt x="11733" y="207555"/>
                </a:lnTo>
                <a:lnTo>
                  <a:pt x="13935" y="212497"/>
                </a:lnTo>
                <a:lnTo>
                  <a:pt x="16197" y="216745"/>
                </a:lnTo>
                <a:lnTo>
                  <a:pt x="20827" y="224004"/>
                </a:lnTo>
                <a:lnTo>
                  <a:pt x="25531" y="230406"/>
                </a:lnTo>
                <a:lnTo>
                  <a:pt x="27897" y="233446"/>
                </a:lnTo>
                <a:lnTo>
                  <a:pt x="31061" y="235473"/>
                </a:lnTo>
                <a:lnTo>
                  <a:pt x="34758" y="236825"/>
                </a:lnTo>
                <a:lnTo>
                  <a:pt x="38810" y="237725"/>
                </a:lnTo>
                <a:lnTo>
                  <a:pt x="42306" y="238326"/>
                </a:lnTo>
                <a:lnTo>
                  <a:pt x="45430" y="238726"/>
                </a:lnTo>
                <a:lnTo>
                  <a:pt x="48306" y="238993"/>
                </a:lnTo>
                <a:lnTo>
                  <a:pt x="51811" y="240124"/>
                </a:lnTo>
                <a:lnTo>
                  <a:pt x="55735" y="241830"/>
                </a:lnTo>
                <a:lnTo>
                  <a:pt x="59939" y="243920"/>
                </a:lnTo>
                <a:lnTo>
                  <a:pt x="65916" y="243408"/>
                </a:lnTo>
                <a:lnTo>
                  <a:pt x="73077" y="241162"/>
                </a:lnTo>
                <a:lnTo>
                  <a:pt x="81025" y="237759"/>
                </a:lnTo>
                <a:lnTo>
                  <a:pt x="87117" y="234539"/>
                </a:lnTo>
                <a:lnTo>
                  <a:pt x="91973" y="231439"/>
                </a:lnTo>
                <a:lnTo>
                  <a:pt x="96003" y="228420"/>
                </a:lnTo>
                <a:lnTo>
                  <a:pt x="99485" y="225455"/>
                </a:lnTo>
                <a:lnTo>
                  <a:pt x="102598" y="222526"/>
                </a:lnTo>
                <a:lnTo>
                  <a:pt x="105469" y="219621"/>
                </a:lnTo>
                <a:lnTo>
                  <a:pt x="108970" y="215779"/>
                </a:lnTo>
                <a:lnTo>
                  <a:pt x="120688" y="202222"/>
                </a:lnTo>
                <a:lnTo>
                  <a:pt x="126798" y="195007"/>
                </a:lnTo>
                <a:lnTo>
                  <a:pt x="129539" y="190797"/>
                </a:lnTo>
                <a:lnTo>
                  <a:pt x="132161" y="186085"/>
                </a:lnTo>
                <a:lnTo>
                  <a:pt x="134702" y="181039"/>
                </a:lnTo>
                <a:lnTo>
                  <a:pt x="137189" y="175770"/>
                </a:lnTo>
                <a:lnTo>
                  <a:pt x="142070" y="164836"/>
                </a:lnTo>
                <a:lnTo>
                  <a:pt x="143690" y="159253"/>
                </a:lnTo>
                <a:lnTo>
                  <a:pt x="144769" y="153626"/>
                </a:lnTo>
                <a:lnTo>
                  <a:pt x="145488" y="147970"/>
                </a:lnTo>
                <a:lnTo>
                  <a:pt x="146762" y="142294"/>
                </a:lnTo>
                <a:lnTo>
                  <a:pt x="148405" y="136605"/>
                </a:lnTo>
                <a:lnTo>
                  <a:pt x="150294" y="130907"/>
                </a:lnTo>
                <a:lnTo>
                  <a:pt x="151553" y="125204"/>
                </a:lnTo>
                <a:lnTo>
                  <a:pt x="152392" y="119497"/>
                </a:lnTo>
                <a:lnTo>
                  <a:pt x="152952" y="113787"/>
                </a:lnTo>
                <a:lnTo>
                  <a:pt x="152531" y="107123"/>
                </a:lnTo>
                <a:lnTo>
                  <a:pt x="151457" y="99823"/>
                </a:lnTo>
                <a:lnTo>
                  <a:pt x="149947" y="92098"/>
                </a:lnTo>
                <a:lnTo>
                  <a:pt x="148941" y="85044"/>
                </a:lnTo>
                <a:lnTo>
                  <a:pt x="148270" y="78436"/>
                </a:lnTo>
                <a:lnTo>
                  <a:pt x="147822" y="72125"/>
                </a:lnTo>
                <a:lnTo>
                  <a:pt x="146730" y="66014"/>
                </a:lnTo>
                <a:lnTo>
                  <a:pt x="145209" y="60034"/>
                </a:lnTo>
                <a:lnTo>
                  <a:pt x="143401" y="54143"/>
                </a:lnTo>
                <a:lnTo>
                  <a:pt x="141401" y="49262"/>
                </a:lnTo>
                <a:lnTo>
                  <a:pt x="139274" y="45056"/>
                </a:lnTo>
                <a:lnTo>
                  <a:pt x="134795" y="37843"/>
                </a:lnTo>
                <a:lnTo>
                  <a:pt x="130158" y="31462"/>
                </a:lnTo>
                <a:lnTo>
                  <a:pt x="125452" y="25451"/>
                </a:lnTo>
                <a:lnTo>
                  <a:pt x="123086" y="22515"/>
                </a:lnTo>
                <a:lnTo>
                  <a:pt x="119920" y="19605"/>
                </a:lnTo>
                <a:lnTo>
                  <a:pt x="116222" y="16712"/>
                </a:lnTo>
                <a:lnTo>
                  <a:pt x="112170" y="13831"/>
                </a:lnTo>
                <a:lnTo>
                  <a:pt x="108674" y="10958"/>
                </a:lnTo>
                <a:lnTo>
                  <a:pt x="105551" y="8091"/>
                </a:lnTo>
                <a:lnTo>
                  <a:pt x="102674" y="5226"/>
                </a:lnTo>
                <a:lnTo>
                  <a:pt x="99169" y="3316"/>
                </a:lnTo>
                <a:lnTo>
                  <a:pt x="95245" y="2043"/>
                </a:lnTo>
                <a:lnTo>
                  <a:pt x="91041" y="1195"/>
                </a:lnTo>
                <a:lnTo>
                  <a:pt x="87445" y="629"/>
                </a:lnTo>
                <a:lnTo>
                  <a:pt x="84253" y="251"/>
                </a:lnTo>
                <a:lnTo>
                  <a:pt x="81333" y="0"/>
                </a:lnTo>
                <a:lnTo>
                  <a:pt x="77797" y="785"/>
                </a:lnTo>
                <a:lnTo>
                  <a:pt x="73854" y="2261"/>
                </a:lnTo>
                <a:lnTo>
                  <a:pt x="69636" y="4197"/>
                </a:lnTo>
                <a:lnTo>
                  <a:pt x="66031" y="5488"/>
                </a:lnTo>
                <a:lnTo>
                  <a:pt x="62834" y="6348"/>
                </a:lnTo>
                <a:lnTo>
                  <a:pt x="59909" y="6922"/>
                </a:lnTo>
                <a:lnTo>
                  <a:pt x="57165" y="8257"/>
                </a:lnTo>
                <a:lnTo>
                  <a:pt x="54542" y="10100"/>
                </a:lnTo>
                <a:lnTo>
                  <a:pt x="52000" y="12281"/>
                </a:lnTo>
                <a:lnTo>
                  <a:pt x="49511" y="14687"/>
                </a:lnTo>
                <a:lnTo>
                  <a:pt x="47058" y="17243"/>
                </a:lnTo>
                <a:lnTo>
                  <a:pt x="44629" y="19901"/>
                </a:lnTo>
                <a:lnTo>
                  <a:pt x="42216" y="23577"/>
                </a:lnTo>
                <a:lnTo>
                  <a:pt x="39814" y="27933"/>
                </a:lnTo>
                <a:lnTo>
                  <a:pt x="37418" y="32742"/>
                </a:lnTo>
                <a:lnTo>
                  <a:pt x="35028" y="36900"/>
                </a:lnTo>
                <a:lnTo>
                  <a:pt x="30255" y="44061"/>
                </a:lnTo>
                <a:lnTo>
                  <a:pt x="27604" y="50418"/>
                </a:lnTo>
                <a:lnTo>
                  <a:pt x="26897" y="53447"/>
                </a:lnTo>
                <a:lnTo>
                  <a:pt x="27220" y="55466"/>
                </a:lnTo>
                <a:lnTo>
                  <a:pt x="28229" y="56812"/>
                </a:lnTo>
                <a:close/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SMARTInkAnnotation50"/>
          <p:cNvSpPr/>
          <p:nvPr/>
        </p:nvSpPr>
        <p:spPr>
          <a:xfrm>
            <a:off x="3886200" y="4080510"/>
            <a:ext cx="7144" cy="162878"/>
          </a:xfrm>
          <a:custGeom>
            <a:avLst/>
            <a:gdLst/>
            <a:ahLst/>
            <a:cxnLst/>
            <a:rect l="0" t="0" r="0" b="0"/>
            <a:pathLst>
              <a:path w="7144" h="162878">
                <a:moveTo>
                  <a:pt x="7143" y="0"/>
                </a:moveTo>
                <a:lnTo>
                  <a:pt x="3351" y="4551"/>
                </a:lnTo>
                <a:lnTo>
                  <a:pt x="2233" y="6844"/>
                </a:lnTo>
                <a:lnTo>
                  <a:pt x="1489" y="9325"/>
                </a:lnTo>
                <a:lnTo>
                  <a:pt x="294" y="15600"/>
                </a:lnTo>
                <a:lnTo>
                  <a:pt x="196" y="18020"/>
                </a:lnTo>
                <a:lnTo>
                  <a:pt x="58" y="29575"/>
                </a:lnTo>
                <a:lnTo>
                  <a:pt x="0" y="161172"/>
                </a:lnTo>
                <a:lnTo>
                  <a:pt x="794" y="161740"/>
                </a:lnTo>
                <a:lnTo>
                  <a:pt x="2116" y="162119"/>
                </a:lnTo>
                <a:lnTo>
                  <a:pt x="7143" y="16287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SMARTInkAnnotation51"/>
          <p:cNvSpPr/>
          <p:nvPr/>
        </p:nvSpPr>
        <p:spPr>
          <a:xfrm>
            <a:off x="3957637" y="3972701"/>
            <a:ext cx="164207" cy="202072"/>
          </a:xfrm>
          <a:custGeom>
            <a:avLst/>
            <a:gdLst/>
            <a:ahLst/>
            <a:cxnLst/>
            <a:rect l="0" t="0" r="0" b="0"/>
            <a:pathLst>
              <a:path w="164207" h="202072">
                <a:moveTo>
                  <a:pt x="0" y="4939"/>
                </a:moveTo>
                <a:lnTo>
                  <a:pt x="0" y="0"/>
                </a:lnTo>
                <a:lnTo>
                  <a:pt x="0" y="20787"/>
                </a:lnTo>
                <a:lnTo>
                  <a:pt x="3792" y="26251"/>
                </a:lnTo>
                <a:lnTo>
                  <a:pt x="6151" y="29351"/>
                </a:lnTo>
                <a:lnTo>
                  <a:pt x="7276" y="29786"/>
                </a:lnTo>
                <a:lnTo>
                  <a:pt x="10642" y="30269"/>
                </a:lnTo>
                <a:lnTo>
                  <a:pt x="13445" y="30398"/>
                </a:lnTo>
                <a:lnTo>
                  <a:pt x="27232" y="30605"/>
                </a:lnTo>
                <a:lnTo>
                  <a:pt x="65365" y="30655"/>
                </a:lnTo>
                <a:lnTo>
                  <a:pt x="68976" y="31608"/>
                </a:lnTo>
                <a:lnTo>
                  <a:pt x="72972" y="33196"/>
                </a:lnTo>
                <a:lnTo>
                  <a:pt x="77223" y="35207"/>
                </a:lnTo>
                <a:lnTo>
                  <a:pt x="81644" y="36547"/>
                </a:lnTo>
                <a:lnTo>
                  <a:pt x="86180" y="37441"/>
                </a:lnTo>
                <a:lnTo>
                  <a:pt x="90791" y="38037"/>
                </a:lnTo>
                <a:lnTo>
                  <a:pt x="95452" y="39387"/>
                </a:lnTo>
                <a:lnTo>
                  <a:pt x="100147" y="41239"/>
                </a:lnTo>
                <a:lnTo>
                  <a:pt x="104865" y="43426"/>
                </a:lnTo>
                <a:lnTo>
                  <a:pt x="109598" y="45837"/>
                </a:lnTo>
                <a:lnTo>
                  <a:pt x="119089" y="51056"/>
                </a:lnTo>
                <a:lnTo>
                  <a:pt x="123049" y="53781"/>
                </a:lnTo>
                <a:lnTo>
                  <a:pt x="126483" y="56550"/>
                </a:lnTo>
                <a:lnTo>
                  <a:pt x="129565" y="59349"/>
                </a:lnTo>
                <a:lnTo>
                  <a:pt x="133209" y="62167"/>
                </a:lnTo>
                <a:lnTo>
                  <a:pt x="137224" y="64999"/>
                </a:lnTo>
                <a:lnTo>
                  <a:pt x="141489" y="67839"/>
                </a:lnTo>
                <a:lnTo>
                  <a:pt x="145126" y="70685"/>
                </a:lnTo>
                <a:lnTo>
                  <a:pt x="148344" y="73534"/>
                </a:lnTo>
                <a:lnTo>
                  <a:pt x="151283" y="76387"/>
                </a:lnTo>
                <a:lnTo>
                  <a:pt x="153243" y="79241"/>
                </a:lnTo>
                <a:lnTo>
                  <a:pt x="154550" y="82096"/>
                </a:lnTo>
                <a:lnTo>
                  <a:pt x="155420" y="84952"/>
                </a:lnTo>
                <a:lnTo>
                  <a:pt x="158505" y="90665"/>
                </a:lnTo>
                <a:lnTo>
                  <a:pt x="160439" y="93522"/>
                </a:lnTo>
                <a:lnTo>
                  <a:pt x="161728" y="97332"/>
                </a:lnTo>
                <a:lnTo>
                  <a:pt x="162587" y="101777"/>
                </a:lnTo>
                <a:lnTo>
                  <a:pt x="163160" y="106645"/>
                </a:lnTo>
                <a:lnTo>
                  <a:pt x="163542" y="110843"/>
                </a:lnTo>
                <a:lnTo>
                  <a:pt x="163797" y="114594"/>
                </a:lnTo>
                <a:lnTo>
                  <a:pt x="163966" y="118047"/>
                </a:lnTo>
                <a:lnTo>
                  <a:pt x="164155" y="126964"/>
                </a:lnTo>
                <a:lnTo>
                  <a:pt x="164206" y="132009"/>
                </a:lnTo>
                <a:lnTo>
                  <a:pt x="163445" y="136325"/>
                </a:lnTo>
                <a:lnTo>
                  <a:pt x="162145" y="140154"/>
                </a:lnTo>
                <a:lnTo>
                  <a:pt x="160484" y="143660"/>
                </a:lnTo>
                <a:lnTo>
                  <a:pt x="156522" y="152635"/>
                </a:lnTo>
                <a:lnTo>
                  <a:pt x="154355" y="157696"/>
                </a:lnTo>
                <a:lnTo>
                  <a:pt x="152116" y="162022"/>
                </a:lnTo>
                <a:lnTo>
                  <a:pt x="149829" y="165858"/>
                </a:lnTo>
                <a:lnTo>
                  <a:pt x="147511" y="169369"/>
                </a:lnTo>
                <a:lnTo>
                  <a:pt x="145172" y="172661"/>
                </a:lnTo>
                <a:lnTo>
                  <a:pt x="140456" y="178860"/>
                </a:lnTo>
                <a:lnTo>
                  <a:pt x="137294" y="181846"/>
                </a:lnTo>
                <a:lnTo>
                  <a:pt x="133598" y="184789"/>
                </a:lnTo>
                <a:lnTo>
                  <a:pt x="129547" y="187704"/>
                </a:lnTo>
                <a:lnTo>
                  <a:pt x="126052" y="189648"/>
                </a:lnTo>
                <a:lnTo>
                  <a:pt x="122928" y="190943"/>
                </a:lnTo>
                <a:lnTo>
                  <a:pt x="120052" y="191806"/>
                </a:lnTo>
                <a:lnTo>
                  <a:pt x="116547" y="193335"/>
                </a:lnTo>
                <a:lnTo>
                  <a:pt x="112623" y="195306"/>
                </a:lnTo>
                <a:lnTo>
                  <a:pt x="108420" y="197573"/>
                </a:lnTo>
                <a:lnTo>
                  <a:pt x="104030" y="199084"/>
                </a:lnTo>
                <a:lnTo>
                  <a:pt x="99516" y="200091"/>
                </a:lnTo>
                <a:lnTo>
                  <a:pt x="94919" y="200763"/>
                </a:lnTo>
                <a:lnTo>
                  <a:pt x="90267" y="201211"/>
                </a:lnTo>
                <a:lnTo>
                  <a:pt x="85578" y="201509"/>
                </a:lnTo>
                <a:lnTo>
                  <a:pt x="76135" y="201841"/>
                </a:lnTo>
                <a:lnTo>
                  <a:pt x="56171" y="202071"/>
                </a:lnTo>
                <a:lnTo>
                  <a:pt x="53323" y="201131"/>
                </a:lnTo>
                <a:lnTo>
                  <a:pt x="50630" y="199551"/>
                </a:lnTo>
                <a:lnTo>
                  <a:pt x="48040" y="197545"/>
                </a:lnTo>
                <a:lnTo>
                  <a:pt x="44727" y="196208"/>
                </a:lnTo>
                <a:lnTo>
                  <a:pt x="40930" y="195317"/>
                </a:lnTo>
                <a:lnTo>
                  <a:pt x="36812" y="194722"/>
                </a:lnTo>
                <a:lnTo>
                  <a:pt x="33273" y="193374"/>
                </a:lnTo>
                <a:lnTo>
                  <a:pt x="30119" y="191522"/>
                </a:lnTo>
                <a:lnTo>
                  <a:pt x="27223" y="189335"/>
                </a:lnTo>
                <a:lnTo>
                  <a:pt x="24499" y="187877"/>
                </a:lnTo>
                <a:lnTo>
                  <a:pt x="21889" y="186905"/>
                </a:lnTo>
                <a:lnTo>
                  <a:pt x="19355" y="186257"/>
                </a:lnTo>
                <a:lnTo>
                  <a:pt x="14423" y="182997"/>
                </a:lnTo>
                <a:lnTo>
                  <a:pt x="8582" y="177694"/>
                </a:lnTo>
                <a:lnTo>
                  <a:pt x="3778" y="172225"/>
                </a:lnTo>
                <a:lnTo>
                  <a:pt x="1119" y="169122"/>
                </a:lnTo>
                <a:lnTo>
                  <a:pt x="746" y="167735"/>
                </a:lnTo>
                <a:lnTo>
                  <a:pt x="221" y="162183"/>
                </a:lnTo>
                <a:lnTo>
                  <a:pt x="0" y="15924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1" name="SMARTInkAnnotation52"/>
          <p:cNvSpPr/>
          <p:nvPr/>
        </p:nvSpPr>
        <p:spPr>
          <a:xfrm>
            <a:off x="3957637" y="3909060"/>
            <a:ext cx="171451" cy="34291"/>
          </a:xfrm>
          <a:custGeom>
            <a:avLst/>
            <a:gdLst/>
            <a:ahLst/>
            <a:cxnLst/>
            <a:rect l="0" t="0" r="0" b="0"/>
            <a:pathLst>
              <a:path w="171451" h="34291">
                <a:moveTo>
                  <a:pt x="0" y="34290"/>
                </a:moveTo>
                <a:lnTo>
                  <a:pt x="3792" y="29739"/>
                </a:lnTo>
                <a:lnTo>
                  <a:pt x="4116" y="28398"/>
                </a:lnTo>
                <a:lnTo>
                  <a:pt x="3537" y="27505"/>
                </a:lnTo>
                <a:lnTo>
                  <a:pt x="2358" y="26909"/>
                </a:lnTo>
                <a:lnTo>
                  <a:pt x="2366" y="25559"/>
                </a:lnTo>
                <a:lnTo>
                  <a:pt x="3165" y="23707"/>
                </a:lnTo>
                <a:lnTo>
                  <a:pt x="4492" y="21519"/>
                </a:lnTo>
                <a:lnTo>
                  <a:pt x="6169" y="20061"/>
                </a:lnTo>
                <a:lnTo>
                  <a:pt x="8082" y="19089"/>
                </a:lnTo>
                <a:lnTo>
                  <a:pt x="10150" y="18441"/>
                </a:lnTo>
                <a:lnTo>
                  <a:pt x="13117" y="18009"/>
                </a:lnTo>
                <a:lnTo>
                  <a:pt x="16682" y="17721"/>
                </a:lnTo>
                <a:lnTo>
                  <a:pt x="20646" y="17529"/>
                </a:lnTo>
                <a:lnTo>
                  <a:pt x="29284" y="17316"/>
                </a:lnTo>
                <a:lnTo>
                  <a:pt x="33811" y="17258"/>
                </a:lnTo>
                <a:lnTo>
                  <a:pt x="38415" y="16268"/>
                </a:lnTo>
                <a:lnTo>
                  <a:pt x="43073" y="14655"/>
                </a:lnTo>
                <a:lnTo>
                  <a:pt x="47766" y="12628"/>
                </a:lnTo>
                <a:lnTo>
                  <a:pt x="53275" y="11276"/>
                </a:lnTo>
                <a:lnTo>
                  <a:pt x="59329" y="10375"/>
                </a:lnTo>
                <a:lnTo>
                  <a:pt x="65746" y="9774"/>
                </a:lnTo>
                <a:lnTo>
                  <a:pt x="71612" y="9373"/>
                </a:lnTo>
                <a:lnTo>
                  <a:pt x="82363" y="8928"/>
                </a:lnTo>
                <a:lnTo>
                  <a:pt x="102200" y="8643"/>
                </a:lnTo>
                <a:lnTo>
                  <a:pt x="140486" y="8575"/>
                </a:lnTo>
                <a:lnTo>
                  <a:pt x="145251" y="7621"/>
                </a:lnTo>
                <a:lnTo>
                  <a:pt x="150016" y="6033"/>
                </a:lnTo>
                <a:lnTo>
                  <a:pt x="154779" y="4022"/>
                </a:lnTo>
                <a:lnTo>
                  <a:pt x="158748" y="2681"/>
                </a:lnTo>
                <a:lnTo>
                  <a:pt x="162189" y="1788"/>
                </a:lnTo>
                <a:lnTo>
                  <a:pt x="17145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2" name="SMARTInkAnnotation53"/>
          <p:cNvSpPr/>
          <p:nvPr/>
        </p:nvSpPr>
        <p:spPr>
          <a:xfrm>
            <a:off x="4186237" y="3994798"/>
            <a:ext cx="364207" cy="171438"/>
          </a:xfrm>
          <a:custGeom>
            <a:avLst/>
            <a:gdLst/>
            <a:ahLst/>
            <a:cxnLst/>
            <a:rect l="0" t="0" r="0" b="0"/>
            <a:pathLst>
              <a:path w="364207" h="171438">
                <a:moveTo>
                  <a:pt x="0" y="171437"/>
                </a:moveTo>
                <a:lnTo>
                  <a:pt x="0" y="151286"/>
                </a:lnTo>
                <a:lnTo>
                  <a:pt x="794" y="146573"/>
                </a:lnTo>
                <a:lnTo>
                  <a:pt x="2117" y="140573"/>
                </a:lnTo>
                <a:lnTo>
                  <a:pt x="3792" y="133716"/>
                </a:lnTo>
                <a:lnTo>
                  <a:pt x="5703" y="127239"/>
                </a:lnTo>
                <a:lnTo>
                  <a:pt x="7771" y="121017"/>
                </a:lnTo>
                <a:lnTo>
                  <a:pt x="9943" y="114963"/>
                </a:lnTo>
                <a:lnTo>
                  <a:pt x="11392" y="109023"/>
                </a:lnTo>
                <a:lnTo>
                  <a:pt x="12357" y="103158"/>
                </a:lnTo>
                <a:lnTo>
                  <a:pt x="13000" y="97342"/>
                </a:lnTo>
                <a:lnTo>
                  <a:pt x="14223" y="92513"/>
                </a:lnTo>
                <a:lnTo>
                  <a:pt x="15832" y="88341"/>
                </a:lnTo>
                <a:lnTo>
                  <a:pt x="17699" y="84607"/>
                </a:lnTo>
                <a:lnTo>
                  <a:pt x="18943" y="80212"/>
                </a:lnTo>
                <a:lnTo>
                  <a:pt x="19772" y="75378"/>
                </a:lnTo>
                <a:lnTo>
                  <a:pt x="20325" y="70250"/>
                </a:lnTo>
                <a:lnTo>
                  <a:pt x="21487" y="64927"/>
                </a:lnTo>
                <a:lnTo>
                  <a:pt x="23056" y="59472"/>
                </a:lnTo>
                <a:lnTo>
                  <a:pt x="24896" y="53931"/>
                </a:lnTo>
                <a:lnTo>
                  <a:pt x="26122" y="48332"/>
                </a:lnTo>
                <a:lnTo>
                  <a:pt x="26940" y="42695"/>
                </a:lnTo>
                <a:lnTo>
                  <a:pt x="27485" y="37031"/>
                </a:lnTo>
                <a:lnTo>
                  <a:pt x="28642" y="32303"/>
                </a:lnTo>
                <a:lnTo>
                  <a:pt x="30207" y="28198"/>
                </a:lnTo>
                <a:lnTo>
                  <a:pt x="32045" y="24510"/>
                </a:lnTo>
                <a:lnTo>
                  <a:pt x="34063" y="21097"/>
                </a:lnTo>
                <a:lnTo>
                  <a:pt x="36202" y="17871"/>
                </a:lnTo>
                <a:lnTo>
                  <a:pt x="38422" y="14767"/>
                </a:lnTo>
                <a:lnTo>
                  <a:pt x="40696" y="11745"/>
                </a:lnTo>
                <a:lnTo>
                  <a:pt x="45339" y="5848"/>
                </a:lnTo>
                <a:lnTo>
                  <a:pt x="47689" y="3894"/>
                </a:lnTo>
                <a:lnTo>
                  <a:pt x="52416" y="1723"/>
                </a:lnTo>
                <a:lnTo>
                  <a:pt x="61918" y="330"/>
                </a:lnTo>
                <a:lnTo>
                  <a:pt x="71439" y="54"/>
                </a:lnTo>
                <a:lnTo>
                  <a:pt x="84755" y="0"/>
                </a:lnTo>
                <a:lnTo>
                  <a:pt x="88254" y="948"/>
                </a:lnTo>
                <a:lnTo>
                  <a:pt x="94257" y="4541"/>
                </a:lnTo>
                <a:lnTo>
                  <a:pt x="96970" y="7785"/>
                </a:lnTo>
                <a:lnTo>
                  <a:pt x="99571" y="11853"/>
                </a:lnTo>
                <a:lnTo>
                  <a:pt x="102099" y="16470"/>
                </a:lnTo>
                <a:lnTo>
                  <a:pt x="104579" y="20501"/>
                </a:lnTo>
                <a:lnTo>
                  <a:pt x="107025" y="24140"/>
                </a:lnTo>
                <a:lnTo>
                  <a:pt x="109451" y="27519"/>
                </a:lnTo>
                <a:lnTo>
                  <a:pt x="111861" y="31676"/>
                </a:lnTo>
                <a:lnTo>
                  <a:pt x="114261" y="36353"/>
                </a:lnTo>
                <a:lnTo>
                  <a:pt x="116655" y="41376"/>
                </a:lnTo>
                <a:lnTo>
                  <a:pt x="119045" y="45677"/>
                </a:lnTo>
                <a:lnTo>
                  <a:pt x="121433" y="49497"/>
                </a:lnTo>
                <a:lnTo>
                  <a:pt x="123817" y="52996"/>
                </a:lnTo>
                <a:lnTo>
                  <a:pt x="125407" y="57234"/>
                </a:lnTo>
                <a:lnTo>
                  <a:pt x="126467" y="61964"/>
                </a:lnTo>
                <a:lnTo>
                  <a:pt x="127174" y="67022"/>
                </a:lnTo>
                <a:lnTo>
                  <a:pt x="127645" y="71347"/>
                </a:lnTo>
                <a:lnTo>
                  <a:pt x="127959" y="75183"/>
                </a:lnTo>
                <a:lnTo>
                  <a:pt x="128169" y="78692"/>
                </a:lnTo>
                <a:lnTo>
                  <a:pt x="128308" y="82937"/>
                </a:lnTo>
                <a:lnTo>
                  <a:pt x="128463" y="92733"/>
                </a:lnTo>
                <a:lnTo>
                  <a:pt x="128577" y="116730"/>
                </a:lnTo>
                <a:lnTo>
                  <a:pt x="127786" y="118773"/>
                </a:lnTo>
                <a:lnTo>
                  <a:pt x="124792" y="123583"/>
                </a:lnTo>
                <a:lnTo>
                  <a:pt x="122436" y="127095"/>
                </a:lnTo>
                <a:lnTo>
                  <a:pt x="121884" y="130457"/>
                </a:lnTo>
                <a:lnTo>
                  <a:pt x="121531" y="135825"/>
                </a:lnTo>
                <a:lnTo>
                  <a:pt x="120708" y="135313"/>
                </a:lnTo>
                <a:lnTo>
                  <a:pt x="115801" y="130187"/>
                </a:lnTo>
                <a:lnTo>
                  <a:pt x="115301" y="129650"/>
                </a:lnTo>
                <a:lnTo>
                  <a:pt x="114967" y="128339"/>
                </a:lnTo>
                <a:lnTo>
                  <a:pt x="114596" y="124342"/>
                </a:lnTo>
                <a:lnTo>
                  <a:pt x="115291" y="120990"/>
                </a:lnTo>
                <a:lnTo>
                  <a:pt x="116549" y="116851"/>
                </a:lnTo>
                <a:lnTo>
                  <a:pt x="118180" y="112186"/>
                </a:lnTo>
                <a:lnTo>
                  <a:pt x="120062" y="107171"/>
                </a:lnTo>
                <a:lnTo>
                  <a:pt x="124269" y="96519"/>
                </a:lnTo>
                <a:lnTo>
                  <a:pt x="125709" y="91964"/>
                </a:lnTo>
                <a:lnTo>
                  <a:pt x="126668" y="87975"/>
                </a:lnTo>
                <a:lnTo>
                  <a:pt x="127308" y="84363"/>
                </a:lnTo>
                <a:lnTo>
                  <a:pt x="128528" y="81003"/>
                </a:lnTo>
                <a:lnTo>
                  <a:pt x="130135" y="77810"/>
                </a:lnTo>
                <a:lnTo>
                  <a:pt x="132000" y="74729"/>
                </a:lnTo>
                <a:lnTo>
                  <a:pt x="134038" y="71722"/>
                </a:lnTo>
                <a:lnTo>
                  <a:pt x="136190" y="68765"/>
                </a:lnTo>
                <a:lnTo>
                  <a:pt x="138418" y="65842"/>
                </a:lnTo>
                <a:lnTo>
                  <a:pt x="143011" y="60053"/>
                </a:lnTo>
                <a:lnTo>
                  <a:pt x="159552" y="39995"/>
                </a:lnTo>
                <a:lnTo>
                  <a:pt x="161930" y="38089"/>
                </a:lnTo>
                <a:lnTo>
                  <a:pt x="166690" y="35971"/>
                </a:lnTo>
                <a:lnTo>
                  <a:pt x="177624" y="34779"/>
                </a:lnTo>
                <a:lnTo>
                  <a:pt x="187126" y="34425"/>
                </a:lnTo>
                <a:lnTo>
                  <a:pt x="194557" y="36883"/>
                </a:lnTo>
                <a:lnTo>
                  <a:pt x="202357" y="41150"/>
                </a:lnTo>
                <a:lnTo>
                  <a:pt x="208470" y="46222"/>
                </a:lnTo>
                <a:lnTo>
                  <a:pt x="211211" y="48907"/>
                </a:lnTo>
                <a:lnTo>
                  <a:pt x="213832" y="51651"/>
                </a:lnTo>
                <a:lnTo>
                  <a:pt x="216374" y="54432"/>
                </a:lnTo>
                <a:lnTo>
                  <a:pt x="221314" y="60062"/>
                </a:lnTo>
                <a:lnTo>
                  <a:pt x="230953" y="71437"/>
                </a:lnTo>
                <a:lnTo>
                  <a:pt x="232550" y="74290"/>
                </a:lnTo>
                <a:lnTo>
                  <a:pt x="233614" y="77145"/>
                </a:lnTo>
                <a:lnTo>
                  <a:pt x="234324" y="80000"/>
                </a:lnTo>
                <a:lnTo>
                  <a:pt x="234797" y="83810"/>
                </a:lnTo>
                <a:lnTo>
                  <a:pt x="235113" y="88253"/>
                </a:lnTo>
                <a:lnTo>
                  <a:pt x="235463" y="97319"/>
                </a:lnTo>
                <a:lnTo>
                  <a:pt x="235619" y="104523"/>
                </a:lnTo>
                <a:lnTo>
                  <a:pt x="234867" y="106825"/>
                </a:lnTo>
                <a:lnTo>
                  <a:pt x="233572" y="108360"/>
                </a:lnTo>
                <a:lnTo>
                  <a:pt x="228891" y="111250"/>
                </a:lnTo>
                <a:lnTo>
                  <a:pt x="228729" y="106269"/>
                </a:lnTo>
                <a:lnTo>
                  <a:pt x="228626" y="96652"/>
                </a:lnTo>
                <a:lnTo>
                  <a:pt x="230728" y="92796"/>
                </a:lnTo>
                <a:lnTo>
                  <a:pt x="234308" y="87908"/>
                </a:lnTo>
                <a:lnTo>
                  <a:pt x="238546" y="82560"/>
                </a:lnTo>
                <a:lnTo>
                  <a:pt x="259567" y="57129"/>
                </a:lnTo>
                <a:lnTo>
                  <a:pt x="262738" y="54274"/>
                </a:lnTo>
                <a:lnTo>
                  <a:pt x="266440" y="51418"/>
                </a:lnTo>
                <a:lnTo>
                  <a:pt x="273993" y="46658"/>
                </a:lnTo>
                <a:lnTo>
                  <a:pt x="279995" y="44542"/>
                </a:lnTo>
                <a:lnTo>
                  <a:pt x="287426" y="43602"/>
                </a:lnTo>
                <a:lnTo>
                  <a:pt x="298417" y="43072"/>
                </a:lnTo>
                <a:lnTo>
                  <a:pt x="301338" y="42998"/>
                </a:lnTo>
                <a:lnTo>
                  <a:pt x="308818" y="45455"/>
                </a:lnTo>
                <a:lnTo>
                  <a:pt x="317434" y="49722"/>
                </a:lnTo>
                <a:lnTo>
                  <a:pt x="326554" y="54794"/>
                </a:lnTo>
                <a:lnTo>
                  <a:pt x="330415" y="57480"/>
                </a:lnTo>
                <a:lnTo>
                  <a:pt x="333784" y="60223"/>
                </a:lnTo>
                <a:lnTo>
                  <a:pt x="336822" y="63004"/>
                </a:lnTo>
                <a:lnTo>
                  <a:pt x="339641" y="65811"/>
                </a:lnTo>
                <a:lnTo>
                  <a:pt x="342316" y="68634"/>
                </a:lnTo>
                <a:lnTo>
                  <a:pt x="347403" y="74312"/>
                </a:lnTo>
                <a:lnTo>
                  <a:pt x="352310" y="80010"/>
                </a:lnTo>
                <a:lnTo>
                  <a:pt x="354730" y="83815"/>
                </a:lnTo>
                <a:lnTo>
                  <a:pt x="357136" y="88258"/>
                </a:lnTo>
                <a:lnTo>
                  <a:pt x="359535" y="93124"/>
                </a:lnTo>
                <a:lnTo>
                  <a:pt x="361134" y="98273"/>
                </a:lnTo>
                <a:lnTo>
                  <a:pt x="362200" y="103611"/>
                </a:lnTo>
                <a:lnTo>
                  <a:pt x="362910" y="109075"/>
                </a:lnTo>
                <a:lnTo>
                  <a:pt x="363384" y="114622"/>
                </a:lnTo>
                <a:lnTo>
                  <a:pt x="363700" y="120225"/>
                </a:lnTo>
                <a:lnTo>
                  <a:pt x="364051" y="130578"/>
                </a:lnTo>
                <a:lnTo>
                  <a:pt x="364206" y="138355"/>
                </a:lnTo>
                <a:lnTo>
                  <a:pt x="363455" y="141762"/>
                </a:lnTo>
                <a:lnTo>
                  <a:pt x="362159" y="144986"/>
                </a:lnTo>
                <a:lnTo>
                  <a:pt x="360502" y="148088"/>
                </a:lnTo>
                <a:lnTo>
                  <a:pt x="359397" y="151108"/>
                </a:lnTo>
                <a:lnTo>
                  <a:pt x="358661" y="154075"/>
                </a:lnTo>
                <a:lnTo>
                  <a:pt x="357188" y="16286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3" name="SMARTInkAnnotation54"/>
          <p:cNvSpPr/>
          <p:nvPr/>
        </p:nvSpPr>
        <p:spPr>
          <a:xfrm>
            <a:off x="3200400" y="4329264"/>
            <a:ext cx="271463" cy="342333"/>
          </a:xfrm>
          <a:custGeom>
            <a:avLst/>
            <a:gdLst/>
            <a:ahLst/>
            <a:cxnLst/>
            <a:rect l="0" t="0" r="0" b="0"/>
            <a:pathLst>
              <a:path w="271463" h="342333">
                <a:moveTo>
                  <a:pt x="0" y="299886"/>
                </a:moveTo>
                <a:lnTo>
                  <a:pt x="9943" y="299886"/>
                </a:lnTo>
                <a:lnTo>
                  <a:pt x="12184" y="298933"/>
                </a:lnTo>
                <a:lnTo>
                  <a:pt x="19132" y="293994"/>
                </a:lnTo>
                <a:lnTo>
                  <a:pt x="26218" y="291155"/>
                </a:lnTo>
                <a:lnTo>
                  <a:pt x="34138" y="284705"/>
                </a:lnTo>
                <a:lnTo>
                  <a:pt x="41895" y="279486"/>
                </a:lnTo>
                <a:lnTo>
                  <a:pt x="55188" y="271193"/>
                </a:lnTo>
                <a:lnTo>
                  <a:pt x="83380" y="254155"/>
                </a:lnTo>
                <a:lnTo>
                  <a:pt x="88924" y="250349"/>
                </a:lnTo>
                <a:lnTo>
                  <a:pt x="95001" y="245906"/>
                </a:lnTo>
                <a:lnTo>
                  <a:pt x="101434" y="241039"/>
                </a:lnTo>
                <a:lnTo>
                  <a:pt x="107310" y="236842"/>
                </a:lnTo>
                <a:lnTo>
                  <a:pt x="112815" y="233092"/>
                </a:lnTo>
                <a:lnTo>
                  <a:pt x="118073" y="229639"/>
                </a:lnTo>
                <a:lnTo>
                  <a:pt x="123165" y="225432"/>
                </a:lnTo>
                <a:lnTo>
                  <a:pt x="128147" y="220722"/>
                </a:lnTo>
                <a:lnTo>
                  <a:pt x="133056" y="215678"/>
                </a:lnTo>
                <a:lnTo>
                  <a:pt x="137917" y="210410"/>
                </a:lnTo>
                <a:lnTo>
                  <a:pt x="147550" y="199476"/>
                </a:lnTo>
                <a:lnTo>
                  <a:pt x="176205" y="165548"/>
                </a:lnTo>
                <a:lnTo>
                  <a:pt x="180969" y="158893"/>
                </a:lnTo>
                <a:lnTo>
                  <a:pt x="185734" y="151598"/>
                </a:lnTo>
                <a:lnTo>
                  <a:pt x="190497" y="143877"/>
                </a:lnTo>
                <a:lnTo>
                  <a:pt x="194467" y="136825"/>
                </a:lnTo>
                <a:lnTo>
                  <a:pt x="197907" y="130219"/>
                </a:lnTo>
                <a:lnTo>
                  <a:pt x="200994" y="123909"/>
                </a:lnTo>
                <a:lnTo>
                  <a:pt x="203846" y="117798"/>
                </a:lnTo>
                <a:lnTo>
                  <a:pt x="209131" y="105928"/>
                </a:lnTo>
                <a:lnTo>
                  <a:pt x="216569" y="88535"/>
                </a:lnTo>
                <a:lnTo>
                  <a:pt x="218198" y="81833"/>
                </a:lnTo>
                <a:lnTo>
                  <a:pt x="219284" y="74507"/>
                </a:lnTo>
                <a:lnTo>
                  <a:pt x="220008" y="66766"/>
                </a:lnTo>
                <a:lnTo>
                  <a:pt x="220491" y="60652"/>
                </a:lnTo>
                <a:lnTo>
                  <a:pt x="221027" y="51320"/>
                </a:lnTo>
                <a:lnTo>
                  <a:pt x="221265" y="41457"/>
                </a:lnTo>
                <a:lnTo>
                  <a:pt x="221329" y="36160"/>
                </a:lnTo>
                <a:lnTo>
                  <a:pt x="220577" y="31676"/>
                </a:lnTo>
                <a:lnTo>
                  <a:pt x="217626" y="24154"/>
                </a:lnTo>
                <a:lnTo>
                  <a:pt x="211502" y="14564"/>
                </a:lnTo>
                <a:lnTo>
                  <a:pt x="204660" y="5690"/>
                </a:lnTo>
                <a:lnTo>
                  <a:pt x="202321" y="3743"/>
                </a:lnTo>
                <a:lnTo>
                  <a:pt x="197605" y="1579"/>
                </a:lnTo>
                <a:lnTo>
                  <a:pt x="190488" y="361"/>
                </a:lnTo>
                <a:lnTo>
                  <a:pt x="183615" y="76"/>
                </a:lnTo>
                <a:lnTo>
                  <a:pt x="179560" y="0"/>
                </a:lnTo>
                <a:lnTo>
                  <a:pt x="176063" y="902"/>
                </a:lnTo>
                <a:lnTo>
                  <a:pt x="170060" y="4444"/>
                </a:lnTo>
                <a:lnTo>
                  <a:pt x="162219" y="11793"/>
                </a:lnTo>
                <a:lnTo>
                  <a:pt x="157293" y="19762"/>
                </a:lnTo>
                <a:lnTo>
                  <a:pt x="151664" y="29654"/>
                </a:lnTo>
                <a:lnTo>
                  <a:pt x="147940" y="34959"/>
                </a:lnTo>
                <a:lnTo>
                  <a:pt x="143871" y="40400"/>
                </a:lnTo>
                <a:lnTo>
                  <a:pt x="140363" y="45933"/>
                </a:lnTo>
                <a:lnTo>
                  <a:pt x="137232" y="51526"/>
                </a:lnTo>
                <a:lnTo>
                  <a:pt x="134350" y="57160"/>
                </a:lnTo>
                <a:lnTo>
                  <a:pt x="131635" y="63774"/>
                </a:lnTo>
                <a:lnTo>
                  <a:pt x="129032" y="71040"/>
                </a:lnTo>
                <a:lnTo>
                  <a:pt x="126502" y="78742"/>
                </a:lnTo>
                <a:lnTo>
                  <a:pt x="121575" y="94919"/>
                </a:lnTo>
                <a:lnTo>
                  <a:pt x="119150" y="103234"/>
                </a:lnTo>
                <a:lnTo>
                  <a:pt x="116739" y="114492"/>
                </a:lnTo>
                <a:lnTo>
                  <a:pt x="114339" y="127712"/>
                </a:lnTo>
                <a:lnTo>
                  <a:pt x="111944" y="142241"/>
                </a:lnTo>
                <a:lnTo>
                  <a:pt x="109554" y="154784"/>
                </a:lnTo>
                <a:lnTo>
                  <a:pt x="107167" y="166004"/>
                </a:lnTo>
                <a:lnTo>
                  <a:pt x="104782" y="176341"/>
                </a:lnTo>
                <a:lnTo>
                  <a:pt x="103192" y="186090"/>
                </a:lnTo>
                <a:lnTo>
                  <a:pt x="102132" y="195447"/>
                </a:lnTo>
                <a:lnTo>
                  <a:pt x="101425" y="204542"/>
                </a:lnTo>
                <a:lnTo>
                  <a:pt x="100160" y="213464"/>
                </a:lnTo>
                <a:lnTo>
                  <a:pt x="98524" y="222269"/>
                </a:lnTo>
                <a:lnTo>
                  <a:pt x="96638" y="230996"/>
                </a:lnTo>
                <a:lnTo>
                  <a:pt x="95382" y="239671"/>
                </a:lnTo>
                <a:lnTo>
                  <a:pt x="94544" y="248313"/>
                </a:lnTo>
                <a:lnTo>
                  <a:pt x="93985" y="256932"/>
                </a:lnTo>
                <a:lnTo>
                  <a:pt x="92819" y="264582"/>
                </a:lnTo>
                <a:lnTo>
                  <a:pt x="91248" y="271588"/>
                </a:lnTo>
                <a:lnTo>
                  <a:pt x="89407" y="278162"/>
                </a:lnTo>
                <a:lnTo>
                  <a:pt x="87361" y="288008"/>
                </a:lnTo>
                <a:lnTo>
                  <a:pt x="86816" y="291968"/>
                </a:lnTo>
                <a:lnTo>
                  <a:pt x="88326" y="301446"/>
                </a:lnTo>
                <a:lnTo>
                  <a:pt x="91971" y="313952"/>
                </a:lnTo>
                <a:lnTo>
                  <a:pt x="92816" y="324628"/>
                </a:lnTo>
                <a:lnTo>
                  <a:pt x="92845" y="325170"/>
                </a:lnTo>
                <a:lnTo>
                  <a:pt x="92868" y="283891"/>
                </a:lnTo>
                <a:lnTo>
                  <a:pt x="93662" y="279698"/>
                </a:lnTo>
                <a:lnTo>
                  <a:pt x="96661" y="272498"/>
                </a:lnTo>
                <a:lnTo>
                  <a:pt x="98523" y="263583"/>
                </a:lnTo>
                <a:lnTo>
                  <a:pt x="99019" y="258539"/>
                </a:lnTo>
                <a:lnTo>
                  <a:pt x="100144" y="254224"/>
                </a:lnTo>
                <a:lnTo>
                  <a:pt x="103510" y="246889"/>
                </a:lnTo>
                <a:lnTo>
                  <a:pt x="107652" y="237914"/>
                </a:lnTo>
                <a:lnTo>
                  <a:pt x="112139" y="228528"/>
                </a:lnTo>
                <a:lnTo>
                  <a:pt x="116779" y="221181"/>
                </a:lnTo>
                <a:lnTo>
                  <a:pt x="118334" y="216936"/>
                </a:lnTo>
                <a:lnTo>
                  <a:pt x="120061" y="207139"/>
                </a:lnTo>
                <a:lnTo>
                  <a:pt x="122109" y="202812"/>
                </a:lnTo>
                <a:lnTo>
                  <a:pt x="128619" y="195464"/>
                </a:lnTo>
                <a:lnTo>
                  <a:pt x="136803" y="189024"/>
                </a:lnTo>
                <a:lnTo>
                  <a:pt x="144939" y="183939"/>
                </a:lnTo>
                <a:lnTo>
                  <a:pt x="151200" y="181678"/>
                </a:lnTo>
                <a:lnTo>
                  <a:pt x="158746" y="180674"/>
                </a:lnTo>
                <a:lnTo>
                  <a:pt x="162980" y="180406"/>
                </a:lnTo>
                <a:lnTo>
                  <a:pt x="171919" y="180109"/>
                </a:lnTo>
                <a:lnTo>
                  <a:pt x="186800" y="179918"/>
                </a:lnTo>
                <a:lnTo>
                  <a:pt x="189620" y="180855"/>
                </a:lnTo>
                <a:lnTo>
                  <a:pt x="194871" y="184435"/>
                </a:lnTo>
                <a:lnTo>
                  <a:pt x="202290" y="191806"/>
                </a:lnTo>
                <a:lnTo>
                  <a:pt x="203916" y="194495"/>
                </a:lnTo>
                <a:lnTo>
                  <a:pt x="206998" y="203783"/>
                </a:lnTo>
                <a:lnTo>
                  <a:pt x="210532" y="213041"/>
                </a:lnTo>
                <a:lnTo>
                  <a:pt x="212632" y="220966"/>
                </a:lnTo>
                <a:lnTo>
                  <a:pt x="213192" y="224412"/>
                </a:lnTo>
                <a:lnTo>
                  <a:pt x="212772" y="227662"/>
                </a:lnTo>
                <a:lnTo>
                  <a:pt x="210188" y="233814"/>
                </a:lnTo>
                <a:lnTo>
                  <a:pt x="204271" y="242632"/>
                </a:lnTo>
                <a:lnTo>
                  <a:pt x="202062" y="244571"/>
                </a:lnTo>
                <a:lnTo>
                  <a:pt x="195160" y="248254"/>
                </a:lnTo>
                <a:lnTo>
                  <a:pt x="187294" y="254954"/>
                </a:lnTo>
                <a:lnTo>
                  <a:pt x="179550" y="260231"/>
                </a:lnTo>
                <a:lnTo>
                  <a:pt x="175262" y="262019"/>
                </a:lnTo>
                <a:lnTo>
                  <a:pt x="170816" y="263211"/>
                </a:lnTo>
                <a:lnTo>
                  <a:pt x="162437" y="264536"/>
                </a:lnTo>
                <a:lnTo>
                  <a:pt x="156067" y="265125"/>
                </a:lnTo>
                <a:lnTo>
                  <a:pt x="148473" y="265386"/>
                </a:lnTo>
                <a:lnTo>
                  <a:pt x="134455" y="265554"/>
                </a:lnTo>
                <a:lnTo>
                  <a:pt x="131706" y="264616"/>
                </a:lnTo>
                <a:lnTo>
                  <a:pt x="124043" y="259696"/>
                </a:lnTo>
                <a:lnTo>
                  <a:pt x="116745" y="256863"/>
                </a:lnTo>
                <a:lnTo>
                  <a:pt x="108575" y="249747"/>
                </a:lnTo>
                <a:lnTo>
                  <a:pt x="107167" y="248460"/>
                </a:lnTo>
                <a:lnTo>
                  <a:pt x="110951" y="253004"/>
                </a:lnTo>
                <a:lnTo>
                  <a:pt x="112861" y="254344"/>
                </a:lnTo>
                <a:lnTo>
                  <a:pt x="119341" y="257182"/>
                </a:lnTo>
                <a:lnTo>
                  <a:pt x="126289" y="263632"/>
                </a:lnTo>
                <a:lnTo>
                  <a:pt x="134168" y="272528"/>
                </a:lnTo>
                <a:lnTo>
                  <a:pt x="151410" y="293013"/>
                </a:lnTo>
                <a:lnTo>
                  <a:pt x="156502" y="298162"/>
                </a:lnTo>
                <a:lnTo>
                  <a:pt x="176457" y="317155"/>
                </a:lnTo>
                <a:lnTo>
                  <a:pt x="181138" y="321876"/>
                </a:lnTo>
                <a:lnTo>
                  <a:pt x="185052" y="325976"/>
                </a:lnTo>
                <a:lnTo>
                  <a:pt x="189249" y="328709"/>
                </a:lnTo>
                <a:lnTo>
                  <a:pt x="193635" y="330531"/>
                </a:lnTo>
                <a:lnTo>
                  <a:pt x="198146" y="331746"/>
                </a:lnTo>
                <a:lnTo>
                  <a:pt x="202741" y="333509"/>
                </a:lnTo>
                <a:lnTo>
                  <a:pt x="207392" y="335636"/>
                </a:lnTo>
                <a:lnTo>
                  <a:pt x="212080" y="338007"/>
                </a:lnTo>
                <a:lnTo>
                  <a:pt x="219405" y="340641"/>
                </a:lnTo>
                <a:lnTo>
                  <a:pt x="226101" y="341812"/>
                </a:lnTo>
                <a:lnTo>
                  <a:pt x="234368" y="342332"/>
                </a:lnTo>
                <a:lnTo>
                  <a:pt x="238795" y="341518"/>
                </a:lnTo>
                <a:lnTo>
                  <a:pt x="243334" y="340023"/>
                </a:lnTo>
                <a:lnTo>
                  <a:pt x="251817" y="336774"/>
                </a:lnTo>
                <a:lnTo>
                  <a:pt x="258233" y="335330"/>
                </a:lnTo>
                <a:lnTo>
                  <a:pt x="263731" y="332149"/>
                </a:lnTo>
                <a:lnTo>
                  <a:pt x="271462" y="32560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4" name="SMARTInkAnnotation55"/>
          <p:cNvSpPr/>
          <p:nvPr/>
        </p:nvSpPr>
        <p:spPr>
          <a:xfrm>
            <a:off x="3536156" y="4569142"/>
            <a:ext cx="121445" cy="42863"/>
          </a:xfrm>
          <a:custGeom>
            <a:avLst/>
            <a:gdLst/>
            <a:ahLst/>
            <a:cxnLst/>
            <a:rect l="0" t="0" r="0" b="0"/>
            <a:pathLst>
              <a:path w="121445" h="42863">
                <a:moveTo>
                  <a:pt x="0" y="0"/>
                </a:moveTo>
                <a:lnTo>
                  <a:pt x="13000" y="0"/>
                </a:lnTo>
                <a:lnTo>
                  <a:pt x="14223" y="953"/>
                </a:lnTo>
                <a:lnTo>
                  <a:pt x="15832" y="2540"/>
                </a:lnTo>
                <a:lnTo>
                  <a:pt x="17698" y="4551"/>
                </a:lnTo>
                <a:lnTo>
                  <a:pt x="20530" y="5891"/>
                </a:lnTo>
                <a:lnTo>
                  <a:pt x="24005" y="6785"/>
                </a:lnTo>
                <a:lnTo>
                  <a:pt x="33405" y="8219"/>
                </a:lnTo>
                <a:lnTo>
                  <a:pt x="35763" y="9290"/>
                </a:lnTo>
                <a:lnTo>
                  <a:pt x="38923" y="10956"/>
                </a:lnTo>
                <a:lnTo>
                  <a:pt x="42618" y="13019"/>
                </a:lnTo>
                <a:lnTo>
                  <a:pt x="47462" y="14394"/>
                </a:lnTo>
                <a:lnTo>
                  <a:pt x="53072" y="15311"/>
                </a:lnTo>
                <a:lnTo>
                  <a:pt x="59194" y="15922"/>
                </a:lnTo>
                <a:lnTo>
                  <a:pt x="64069" y="17283"/>
                </a:lnTo>
                <a:lnTo>
                  <a:pt x="68112" y="19141"/>
                </a:lnTo>
                <a:lnTo>
                  <a:pt x="71602" y="21334"/>
                </a:lnTo>
                <a:lnTo>
                  <a:pt x="75516" y="22795"/>
                </a:lnTo>
                <a:lnTo>
                  <a:pt x="79712" y="23769"/>
                </a:lnTo>
                <a:lnTo>
                  <a:pt x="84098" y="24419"/>
                </a:lnTo>
                <a:lnTo>
                  <a:pt x="87815" y="25804"/>
                </a:lnTo>
                <a:lnTo>
                  <a:pt x="91087" y="27680"/>
                </a:lnTo>
                <a:lnTo>
                  <a:pt x="94062" y="29883"/>
                </a:lnTo>
                <a:lnTo>
                  <a:pt x="97633" y="31352"/>
                </a:lnTo>
                <a:lnTo>
                  <a:pt x="101601" y="32332"/>
                </a:lnTo>
                <a:lnTo>
                  <a:pt x="105834" y="32984"/>
                </a:lnTo>
                <a:lnTo>
                  <a:pt x="109450" y="34372"/>
                </a:lnTo>
                <a:lnTo>
                  <a:pt x="112654" y="36250"/>
                </a:lnTo>
                <a:lnTo>
                  <a:pt x="121444" y="4286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5" name="SMARTInkAnnotation56"/>
          <p:cNvSpPr/>
          <p:nvPr/>
        </p:nvSpPr>
        <p:spPr>
          <a:xfrm>
            <a:off x="3550443" y="4646399"/>
            <a:ext cx="128589" cy="17042"/>
          </a:xfrm>
          <a:custGeom>
            <a:avLst/>
            <a:gdLst/>
            <a:ahLst/>
            <a:cxnLst/>
            <a:rect l="0" t="0" r="0" b="0"/>
            <a:pathLst>
              <a:path w="128589" h="17042">
                <a:moveTo>
                  <a:pt x="0" y="8468"/>
                </a:moveTo>
                <a:lnTo>
                  <a:pt x="0" y="249"/>
                </a:lnTo>
                <a:lnTo>
                  <a:pt x="3793" y="0"/>
                </a:lnTo>
                <a:lnTo>
                  <a:pt x="5703" y="918"/>
                </a:lnTo>
                <a:lnTo>
                  <a:pt x="7771" y="2482"/>
                </a:lnTo>
                <a:lnTo>
                  <a:pt x="9943" y="4477"/>
                </a:lnTo>
                <a:lnTo>
                  <a:pt x="12185" y="5808"/>
                </a:lnTo>
                <a:lnTo>
                  <a:pt x="14474" y="6695"/>
                </a:lnTo>
                <a:lnTo>
                  <a:pt x="16793" y="7286"/>
                </a:lnTo>
                <a:lnTo>
                  <a:pt x="19133" y="7680"/>
                </a:lnTo>
                <a:lnTo>
                  <a:pt x="21487" y="7943"/>
                </a:lnTo>
                <a:lnTo>
                  <a:pt x="23850" y="8118"/>
                </a:lnTo>
                <a:lnTo>
                  <a:pt x="30708" y="8313"/>
                </a:lnTo>
                <a:lnTo>
                  <a:pt x="58245" y="8459"/>
                </a:lnTo>
                <a:lnTo>
                  <a:pt x="61849" y="9415"/>
                </a:lnTo>
                <a:lnTo>
                  <a:pt x="65839" y="11004"/>
                </a:lnTo>
                <a:lnTo>
                  <a:pt x="70087" y="13016"/>
                </a:lnTo>
                <a:lnTo>
                  <a:pt x="74506" y="14358"/>
                </a:lnTo>
                <a:lnTo>
                  <a:pt x="79039" y="15252"/>
                </a:lnTo>
                <a:lnTo>
                  <a:pt x="83649" y="15848"/>
                </a:lnTo>
                <a:lnTo>
                  <a:pt x="87516" y="16246"/>
                </a:lnTo>
                <a:lnTo>
                  <a:pt x="90888" y="16510"/>
                </a:lnTo>
                <a:lnTo>
                  <a:pt x="93930" y="16688"/>
                </a:lnTo>
                <a:lnTo>
                  <a:pt x="101543" y="16884"/>
                </a:lnTo>
                <a:lnTo>
                  <a:pt x="128588" y="170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6" name="SMARTInkAnnotation57"/>
          <p:cNvSpPr/>
          <p:nvPr/>
        </p:nvSpPr>
        <p:spPr>
          <a:xfrm>
            <a:off x="3779170" y="4390458"/>
            <a:ext cx="142749" cy="332990"/>
          </a:xfrm>
          <a:custGeom>
            <a:avLst/>
            <a:gdLst/>
            <a:ahLst/>
            <a:cxnLst/>
            <a:rect l="0" t="0" r="0" b="0"/>
            <a:pathLst>
              <a:path w="142749" h="332990">
                <a:moveTo>
                  <a:pt x="135605" y="110104"/>
                </a:moveTo>
                <a:lnTo>
                  <a:pt x="135605" y="55884"/>
                </a:lnTo>
                <a:lnTo>
                  <a:pt x="133488" y="47589"/>
                </a:lnTo>
                <a:lnTo>
                  <a:pt x="131812" y="42710"/>
                </a:lnTo>
                <a:lnTo>
                  <a:pt x="129901" y="39457"/>
                </a:lnTo>
                <a:lnTo>
                  <a:pt x="127834" y="37289"/>
                </a:lnTo>
                <a:lnTo>
                  <a:pt x="125661" y="35843"/>
                </a:lnTo>
                <a:lnTo>
                  <a:pt x="124213" y="33927"/>
                </a:lnTo>
                <a:lnTo>
                  <a:pt x="123248" y="31697"/>
                </a:lnTo>
                <a:lnTo>
                  <a:pt x="122604" y="29257"/>
                </a:lnTo>
                <a:lnTo>
                  <a:pt x="119773" y="24007"/>
                </a:lnTo>
                <a:lnTo>
                  <a:pt x="115868" y="18499"/>
                </a:lnTo>
                <a:lnTo>
                  <a:pt x="111487" y="12875"/>
                </a:lnTo>
                <a:lnTo>
                  <a:pt x="108350" y="8906"/>
                </a:lnTo>
                <a:lnTo>
                  <a:pt x="106322" y="7396"/>
                </a:lnTo>
                <a:lnTo>
                  <a:pt x="103383" y="5437"/>
                </a:lnTo>
                <a:lnTo>
                  <a:pt x="99836" y="3178"/>
                </a:lnTo>
                <a:lnTo>
                  <a:pt x="96677" y="1673"/>
                </a:lnTo>
                <a:lnTo>
                  <a:pt x="93778" y="669"/>
                </a:lnTo>
                <a:lnTo>
                  <a:pt x="91051" y="0"/>
                </a:lnTo>
                <a:lnTo>
                  <a:pt x="88440" y="506"/>
                </a:lnTo>
                <a:lnTo>
                  <a:pt x="85905" y="1797"/>
                </a:lnTo>
                <a:lnTo>
                  <a:pt x="83422" y="3609"/>
                </a:lnTo>
                <a:lnTo>
                  <a:pt x="80972" y="4817"/>
                </a:lnTo>
                <a:lnTo>
                  <a:pt x="78546" y="5623"/>
                </a:lnTo>
                <a:lnTo>
                  <a:pt x="76134" y="6160"/>
                </a:lnTo>
                <a:lnTo>
                  <a:pt x="73732" y="7470"/>
                </a:lnTo>
                <a:lnTo>
                  <a:pt x="71338" y="9297"/>
                </a:lnTo>
                <a:lnTo>
                  <a:pt x="68947" y="11467"/>
                </a:lnTo>
                <a:lnTo>
                  <a:pt x="65767" y="13866"/>
                </a:lnTo>
                <a:lnTo>
                  <a:pt x="62058" y="16417"/>
                </a:lnTo>
                <a:lnTo>
                  <a:pt x="57998" y="19072"/>
                </a:lnTo>
                <a:lnTo>
                  <a:pt x="54499" y="21793"/>
                </a:lnTo>
                <a:lnTo>
                  <a:pt x="51372" y="24560"/>
                </a:lnTo>
                <a:lnTo>
                  <a:pt x="48493" y="27357"/>
                </a:lnTo>
                <a:lnTo>
                  <a:pt x="45780" y="30174"/>
                </a:lnTo>
                <a:lnTo>
                  <a:pt x="43178" y="33005"/>
                </a:lnTo>
                <a:lnTo>
                  <a:pt x="40649" y="35845"/>
                </a:lnTo>
                <a:lnTo>
                  <a:pt x="29506" y="48943"/>
                </a:lnTo>
                <a:lnTo>
                  <a:pt x="25978" y="54090"/>
                </a:lnTo>
                <a:lnTo>
                  <a:pt x="22833" y="59426"/>
                </a:lnTo>
                <a:lnTo>
                  <a:pt x="19942" y="64889"/>
                </a:lnTo>
                <a:lnTo>
                  <a:pt x="17221" y="70436"/>
                </a:lnTo>
                <a:lnTo>
                  <a:pt x="14614" y="76039"/>
                </a:lnTo>
                <a:lnTo>
                  <a:pt x="9599" y="87344"/>
                </a:lnTo>
                <a:lnTo>
                  <a:pt x="4725" y="98718"/>
                </a:lnTo>
                <a:lnTo>
                  <a:pt x="3108" y="104419"/>
                </a:lnTo>
                <a:lnTo>
                  <a:pt x="2030" y="110124"/>
                </a:lnTo>
                <a:lnTo>
                  <a:pt x="1311" y="115832"/>
                </a:lnTo>
                <a:lnTo>
                  <a:pt x="832" y="121543"/>
                </a:lnTo>
                <a:lnTo>
                  <a:pt x="512" y="127255"/>
                </a:lnTo>
                <a:lnTo>
                  <a:pt x="299" y="132968"/>
                </a:lnTo>
                <a:lnTo>
                  <a:pt x="62" y="144396"/>
                </a:lnTo>
                <a:lnTo>
                  <a:pt x="0" y="150110"/>
                </a:lnTo>
                <a:lnTo>
                  <a:pt x="751" y="154873"/>
                </a:lnTo>
                <a:lnTo>
                  <a:pt x="4807" y="166126"/>
                </a:lnTo>
                <a:lnTo>
                  <a:pt x="6035" y="172468"/>
                </a:lnTo>
                <a:lnTo>
                  <a:pt x="8698" y="178461"/>
                </a:lnTo>
                <a:lnTo>
                  <a:pt x="10518" y="181393"/>
                </a:lnTo>
                <a:lnTo>
                  <a:pt x="14113" y="185253"/>
                </a:lnTo>
                <a:lnTo>
                  <a:pt x="18892" y="189731"/>
                </a:lnTo>
                <a:lnTo>
                  <a:pt x="24459" y="194621"/>
                </a:lnTo>
                <a:lnTo>
                  <a:pt x="28964" y="197881"/>
                </a:lnTo>
                <a:lnTo>
                  <a:pt x="32760" y="200055"/>
                </a:lnTo>
                <a:lnTo>
                  <a:pt x="36085" y="201503"/>
                </a:lnTo>
                <a:lnTo>
                  <a:pt x="39096" y="202469"/>
                </a:lnTo>
                <a:lnTo>
                  <a:pt x="41897" y="203113"/>
                </a:lnTo>
                <a:lnTo>
                  <a:pt x="44557" y="203543"/>
                </a:lnTo>
                <a:lnTo>
                  <a:pt x="47919" y="202877"/>
                </a:lnTo>
                <a:lnTo>
                  <a:pt x="51747" y="201480"/>
                </a:lnTo>
                <a:lnTo>
                  <a:pt x="55887" y="199596"/>
                </a:lnTo>
                <a:lnTo>
                  <a:pt x="60235" y="197388"/>
                </a:lnTo>
                <a:lnTo>
                  <a:pt x="64721" y="194964"/>
                </a:lnTo>
                <a:lnTo>
                  <a:pt x="69298" y="192395"/>
                </a:lnTo>
                <a:lnTo>
                  <a:pt x="73144" y="189729"/>
                </a:lnTo>
                <a:lnTo>
                  <a:pt x="76502" y="187000"/>
                </a:lnTo>
                <a:lnTo>
                  <a:pt x="79534" y="184228"/>
                </a:lnTo>
                <a:lnTo>
                  <a:pt x="83937" y="179523"/>
                </a:lnTo>
                <a:lnTo>
                  <a:pt x="95178" y="166675"/>
                </a:lnTo>
                <a:lnTo>
                  <a:pt x="107310" y="152477"/>
                </a:lnTo>
                <a:lnTo>
                  <a:pt x="109598" y="147878"/>
                </a:lnTo>
                <a:lnTo>
                  <a:pt x="112140" y="137687"/>
                </a:lnTo>
                <a:lnTo>
                  <a:pt x="113611" y="132303"/>
                </a:lnTo>
                <a:lnTo>
                  <a:pt x="115386" y="126808"/>
                </a:lnTo>
                <a:lnTo>
                  <a:pt x="117363" y="121241"/>
                </a:lnTo>
                <a:lnTo>
                  <a:pt x="121676" y="109974"/>
                </a:lnTo>
                <a:lnTo>
                  <a:pt x="123938" y="104302"/>
                </a:lnTo>
                <a:lnTo>
                  <a:pt x="126239" y="99569"/>
                </a:lnTo>
                <a:lnTo>
                  <a:pt x="128567" y="95461"/>
                </a:lnTo>
                <a:lnTo>
                  <a:pt x="130913" y="91769"/>
                </a:lnTo>
                <a:lnTo>
                  <a:pt x="133271" y="86451"/>
                </a:lnTo>
                <a:lnTo>
                  <a:pt x="135636" y="80048"/>
                </a:lnTo>
                <a:lnTo>
                  <a:pt x="138007" y="72922"/>
                </a:lnTo>
                <a:lnTo>
                  <a:pt x="139588" y="67218"/>
                </a:lnTo>
                <a:lnTo>
                  <a:pt x="141343" y="58342"/>
                </a:lnTo>
                <a:lnTo>
                  <a:pt x="142471" y="50772"/>
                </a:lnTo>
                <a:lnTo>
                  <a:pt x="142712" y="42930"/>
                </a:lnTo>
                <a:lnTo>
                  <a:pt x="142746" y="51289"/>
                </a:lnTo>
                <a:lnTo>
                  <a:pt x="142748" y="99107"/>
                </a:lnTo>
                <a:lnTo>
                  <a:pt x="141955" y="108488"/>
                </a:lnTo>
                <a:lnTo>
                  <a:pt x="138956" y="134151"/>
                </a:lnTo>
                <a:lnTo>
                  <a:pt x="137838" y="146137"/>
                </a:lnTo>
                <a:lnTo>
                  <a:pt x="137094" y="156986"/>
                </a:lnTo>
                <a:lnTo>
                  <a:pt x="136597" y="167076"/>
                </a:lnTo>
                <a:lnTo>
                  <a:pt x="136046" y="185908"/>
                </a:lnTo>
                <a:lnTo>
                  <a:pt x="135899" y="194930"/>
                </a:lnTo>
                <a:lnTo>
                  <a:pt x="136594" y="202850"/>
                </a:lnTo>
                <a:lnTo>
                  <a:pt x="137852" y="210035"/>
                </a:lnTo>
                <a:lnTo>
                  <a:pt x="139484" y="216729"/>
                </a:lnTo>
                <a:lnTo>
                  <a:pt x="139779" y="224050"/>
                </a:lnTo>
                <a:lnTo>
                  <a:pt x="139181" y="231788"/>
                </a:lnTo>
                <a:lnTo>
                  <a:pt x="137989" y="239805"/>
                </a:lnTo>
                <a:lnTo>
                  <a:pt x="137194" y="247053"/>
                </a:lnTo>
                <a:lnTo>
                  <a:pt x="136665" y="253791"/>
                </a:lnTo>
                <a:lnTo>
                  <a:pt x="136311" y="260188"/>
                </a:lnTo>
                <a:lnTo>
                  <a:pt x="136870" y="266358"/>
                </a:lnTo>
                <a:lnTo>
                  <a:pt x="138035" y="272376"/>
                </a:lnTo>
                <a:lnTo>
                  <a:pt x="139606" y="278293"/>
                </a:lnTo>
                <a:lnTo>
                  <a:pt x="140653" y="284143"/>
                </a:lnTo>
                <a:lnTo>
                  <a:pt x="141352" y="289947"/>
                </a:lnTo>
                <a:lnTo>
                  <a:pt x="141817" y="295722"/>
                </a:lnTo>
                <a:lnTo>
                  <a:pt x="142334" y="304679"/>
                </a:lnTo>
                <a:lnTo>
                  <a:pt x="142626" y="315076"/>
                </a:lnTo>
                <a:lnTo>
                  <a:pt x="142724" y="327123"/>
                </a:lnTo>
                <a:lnTo>
                  <a:pt x="141938" y="329078"/>
                </a:lnTo>
                <a:lnTo>
                  <a:pt x="140621" y="330382"/>
                </a:lnTo>
                <a:lnTo>
                  <a:pt x="135605" y="33298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7" name="SMARTInkAnnotation58"/>
          <p:cNvSpPr/>
          <p:nvPr/>
        </p:nvSpPr>
        <p:spPr>
          <a:xfrm>
            <a:off x="4000500" y="4586287"/>
            <a:ext cx="1" cy="8573"/>
          </a:xfrm>
          <a:custGeom>
            <a:avLst/>
            <a:gdLst/>
            <a:ahLst/>
            <a:cxnLst/>
            <a:rect l="0" t="0" r="0" b="0"/>
            <a:pathLst>
              <a:path w="1" h="8573">
                <a:moveTo>
                  <a:pt x="0" y="8572"/>
                </a:moveTo>
                <a:lnTo>
                  <a:pt x="0" y="3634"/>
                </a:lnTo>
                <a:lnTo>
                  <a:pt x="0" y="574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8" name="SMARTInkAnnotation59"/>
          <p:cNvSpPr/>
          <p:nvPr/>
        </p:nvSpPr>
        <p:spPr>
          <a:xfrm>
            <a:off x="4043362" y="4363440"/>
            <a:ext cx="113300" cy="334290"/>
          </a:xfrm>
          <a:custGeom>
            <a:avLst/>
            <a:gdLst/>
            <a:ahLst/>
            <a:cxnLst/>
            <a:rect l="0" t="0" r="0" b="0"/>
            <a:pathLst>
              <a:path w="113300" h="334290">
                <a:moveTo>
                  <a:pt x="0" y="257137"/>
                </a:moveTo>
                <a:lnTo>
                  <a:pt x="3792" y="252586"/>
                </a:lnTo>
                <a:lnTo>
                  <a:pt x="5703" y="251245"/>
                </a:lnTo>
                <a:lnTo>
                  <a:pt x="7771" y="250352"/>
                </a:lnTo>
                <a:lnTo>
                  <a:pt x="9943" y="249756"/>
                </a:lnTo>
                <a:lnTo>
                  <a:pt x="12185" y="248406"/>
                </a:lnTo>
                <a:lnTo>
                  <a:pt x="14473" y="246554"/>
                </a:lnTo>
                <a:lnTo>
                  <a:pt x="16792" y="244367"/>
                </a:lnTo>
                <a:lnTo>
                  <a:pt x="19133" y="241956"/>
                </a:lnTo>
                <a:lnTo>
                  <a:pt x="21486" y="239396"/>
                </a:lnTo>
                <a:lnTo>
                  <a:pt x="23849" y="236738"/>
                </a:lnTo>
                <a:lnTo>
                  <a:pt x="25424" y="233060"/>
                </a:lnTo>
                <a:lnTo>
                  <a:pt x="27175" y="223893"/>
                </a:lnTo>
                <a:lnTo>
                  <a:pt x="30069" y="216009"/>
                </a:lnTo>
                <a:lnTo>
                  <a:pt x="31952" y="212574"/>
                </a:lnTo>
                <a:lnTo>
                  <a:pt x="34002" y="208378"/>
                </a:lnTo>
                <a:lnTo>
                  <a:pt x="36162" y="203676"/>
                </a:lnTo>
                <a:lnTo>
                  <a:pt x="38395" y="198636"/>
                </a:lnTo>
                <a:lnTo>
                  <a:pt x="41472" y="193372"/>
                </a:lnTo>
                <a:lnTo>
                  <a:pt x="45111" y="187957"/>
                </a:lnTo>
                <a:lnTo>
                  <a:pt x="49124" y="182441"/>
                </a:lnTo>
                <a:lnTo>
                  <a:pt x="55699" y="173774"/>
                </a:lnTo>
                <a:lnTo>
                  <a:pt x="58564" y="170130"/>
                </a:lnTo>
                <a:lnTo>
                  <a:pt x="60474" y="165794"/>
                </a:lnTo>
                <a:lnTo>
                  <a:pt x="63956" y="150592"/>
                </a:lnTo>
                <a:lnTo>
                  <a:pt x="65656" y="145149"/>
                </a:lnTo>
                <a:lnTo>
                  <a:pt x="67583" y="139616"/>
                </a:lnTo>
                <a:lnTo>
                  <a:pt x="69662" y="134022"/>
                </a:lnTo>
                <a:lnTo>
                  <a:pt x="74088" y="122727"/>
                </a:lnTo>
                <a:lnTo>
                  <a:pt x="88130" y="88535"/>
                </a:lnTo>
                <a:lnTo>
                  <a:pt x="90503" y="81871"/>
                </a:lnTo>
                <a:lnTo>
                  <a:pt x="92879" y="74570"/>
                </a:lnTo>
                <a:lnTo>
                  <a:pt x="95257" y="66846"/>
                </a:lnTo>
                <a:lnTo>
                  <a:pt x="96842" y="59791"/>
                </a:lnTo>
                <a:lnTo>
                  <a:pt x="97899" y="53183"/>
                </a:lnTo>
                <a:lnTo>
                  <a:pt x="98604" y="46873"/>
                </a:lnTo>
                <a:lnTo>
                  <a:pt x="101503" y="37321"/>
                </a:lnTo>
                <a:lnTo>
                  <a:pt x="103388" y="33440"/>
                </a:lnTo>
                <a:lnTo>
                  <a:pt x="105482" y="24049"/>
                </a:lnTo>
                <a:lnTo>
                  <a:pt x="106825" y="11599"/>
                </a:lnTo>
                <a:lnTo>
                  <a:pt x="107058" y="4891"/>
                </a:lnTo>
                <a:lnTo>
                  <a:pt x="107885" y="3248"/>
                </a:lnTo>
                <a:lnTo>
                  <a:pt x="109229" y="2153"/>
                </a:lnTo>
                <a:lnTo>
                  <a:pt x="113299" y="395"/>
                </a:lnTo>
                <a:lnTo>
                  <a:pt x="112838" y="251"/>
                </a:lnTo>
                <a:lnTo>
                  <a:pt x="110211" y="90"/>
                </a:lnTo>
                <a:lnTo>
                  <a:pt x="108062" y="0"/>
                </a:lnTo>
                <a:lnTo>
                  <a:pt x="107760" y="940"/>
                </a:lnTo>
                <a:lnTo>
                  <a:pt x="107276" y="9292"/>
                </a:lnTo>
                <a:lnTo>
                  <a:pt x="107192" y="19871"/>
                </a:lnTo>
                <a:lnTo>
                  <a:pt x="107180" y="24665"/>
                </a:lnTo>
                <a:lnTo>
                  <a:pt x="105050" y="35071"/>
                </a:lnTo>
                <a:lnTo>
                  <a:pt x="103371" y="40513"/>
                </a:lnTo>
                <a:lnTo>
                  <a:pt x="102252" y="46046"/>
                </a:lnTo>
                <a:lnTo>
                  <a:pt x="101505" y="51640"/>
                </a:lnTo>
                <a:lnTo>
                  <a:pt x="101007" y="57274"/>
                </a:lnTo>
                <a:lnTo>
                  <a:pt x="100676" y="62935"/>
                </a:lnTo>
                <a:lnTo>
                  <a:pt x="100455" y="68614"/>
                </a:lnTo>
                <a:lnTo>
                  <a:pt x="100209" y="80956"/>
                </a:lnTo>
                <a:lnTo>
                  <a:pt x="100100" y="95967"/>
                </a:lnTo>
                <a:lnTo>
                  <a:pt x="99277" y="103971"/>
                </a:lnTo>
                <a:lnTo>
                  <a:pt x="97935" y="112163"/>
                </a:lnTo>
                <a:lnTo>
                  <a:pt x="96246" y="120483"/>
                </a:lnTo>
                <a:lnTo>
                  <a:pt x="95121" y="128887"/>
                </a:lnTo>
                <a:lnTo>
                  <a:pt x="94370" y="137347"/>
                </a:lnTo>
                <a:lnTo>
                  <a:pt x="93869" y="145845"/>
                </a:lnTo>
                <a:lnTo>
                  <a:pt x="93536" y="153414"/>
                </a:lnTo>
                <a:lnTo>
                  <a:pt x="93165" y="166905"/>
                </a:lnTo>
                <a:lnTo>
                  <a:pt x="92273" y="174123"/>
                </a:lnTo>
                <a:lnTo>
                  <a:pt x="90884" y="181792"/>
                </a:lnTo>
                <a:lnTo>
                  <a:pt x="89164" y="189762"/>
                </a:lnTo>
                <a:lnTo>
                  <a:pt x="88018" y="197933"/>
                </a:lnTo>
                <a:lnTo>
                  <a:pt x="87254" y="206238"/>
                </a:lnTo>
                <a:lnTo>
                  <a:pt x="86744" y="214631"/>
                </a:lnTo>
                <a:lnTo>
                  <a:pt x="86404" y="222132"/>
                </a:lnTo>
                <a:lnTo>
                  <a:pt x="86027" y="235547"/>
                </a:lnTo>
                <a:lnTo>
                  <a:pt x="86720" y="242743"/>
                </a:lnTo>
                <a:lnTo>
                  <a:pt x="87976" y="250399"/>
                </a:lnTo>
                <a:lnTo>
                  <a:pt x="89607" y="258360"/>
                </a:lnTo>
                <a:lnTo>
                  <a:pt x="90694" y="265572"/>
                </a:lnTo>
                <a:lnTo>
                  <a:pt x="91419" y="272285"/>
                </a:lnTo>
                <a:lnTo>
                  <a:pt x="91903" y="278666"/>
                </a:lnTo>
                <a:lnTo>
                  <a:pt x="92225" y="284824"/>
                </a:lnTo>
                <a:lnTo>
                  <a:pt x="92582" y="296748"/>
                </a:lnTo>
                <a:lnTo>
                  <a:pt x="92784" y="309620"/>
                </a:lnTo>
                <a:lnTo>
                  <a:pt x="93606" y="313080"/>
                </a:lnTo>
                <a:lnTo>
                  <a:pt x="96636" y="319466"/>
                </a:lnTo>
                <a:lnTo>
                  <a:pt x="98512" y="325478"/>
                </a:lnTo>
                <a:lnTo>
                  <a:pt x="100013" y="33428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9" name="SMARTInkAnnotation60"/>
          <p:cNvSpPr/>
          <p:nvPr/>
        </p:nvSpPr>
        <p:spPr>
          <a:xfrm>
            <a:off x="4200525" y="4398093"/>
            <a:ext cx="128490" cy="299126"/>
          </a:xfrm>
          <a:custGeom>
            <a:avLst/>
            <a:gdLst/>
            <a:ahLst/>
            <a:cxnLst/>
            <a:rect l="0" t="0" r="0" b="0"/>
            <a:pathLst>
              <a:path w="128490" h="299126">
                <a:moveTo>
                  <a:pt x="14287" y="85324"/>
                </a:moveTo>
                <a:lnTo>
                  <a:pt x="14287" y="76783"/>
                </a:lnTo>
                <a:lnTo>
                  <a:pt x="14287" y="109922"/>
                </a:lnTo>
                <a:lnTo>
                  <a:pt x="13494" y="116962"/>
                </a:lnTo>
                <a:lnTo>
                  <a:pt x="12170" y="125466"/>
                </a:lnTo>
                <a:lnTo>
                  <a:pt x="10495" y="134946"/>
                </a:lnTo>
                <a:lnTo>
                  <a:pt x="9378" y="143170"/>
                </a:lnTo>
                <a:lnTo>
                  <a:pt x="8633" y="150558"/>
                </a:lnTo>
                <a:lnTo>
                  <a:pt x="8136" y="157389"/>
                </a:lnTo>
                <a:lnTo>
                  <a:pt x="7805" y="164800"/>
                </a:lnTo>
                <a:lnTo>
                  <a:pt x="7437" y="180654"/>
                </a:lnTo>
                <a:lnTo>
                  <a:pt x="7169" y="219215"/>
                </a:lnTo>
                <a:lnTo>
                  <a:pt x="7954" y="225068"/>
                </a:lnTo>
                <a:lnTo>
                  <a:pt x="9271" y="230874"/>
                </a:lnTo>
                <a:lnTo>
                  <a:pt x="10943" y="236650"/>
                </a:lnTo>
                <a:lnTo>
                  <a:pt x="12801" y="245608"/>
                </a:lnTo>
                <a:lnTo>
                  <a:pt x="14420" y="253716"/>
                </a:lnTo>
                <a:lnTo>
                  <a:pt x="15964" y="258546"/>
                </a:lnTo>
                <a:lnTo>
                  <a:pt x="17786" y="263670"/>
                </a:lnTo>
                <a:lnTo>
                  <a:pt x="19794" y="268039"/>
                </a:lnTo>
                <a:lnTo>
                  <a:pt x="21927" y="271904"/>
                </a:lnTo>
                <a:lnTo>
                  <a:pt x="24143" y="275433"/>
                </a:lnTo>
                <a:lnTo>
                  <a:pt x="26605" y="281894"/>
                </a:lnTo>
                <a:lnTo>
                  <a:pt x="27262" y="284951"/>
                </a:lnTo>
                <a:lnTo>
                  <a:pt x="30108" y="290887"/>
                </a:lnTo>
                <a:lnTo>
                  <a:pt x="31978" y="293804"/>
                </a:lnTo>
                <a:lnTo>
                  <a:pt x="34019" y="295748"/>
                </a:lnTo>
                <a:lnTo>
                  <a:pt x="36172" y="297044"/>
                </a:lnTo>
                <a:lnTo>
                  <a:pt x="38403" y="297908"/>
                </a:lnTo>
                <a:lnTo>
                  <a:pt x="40683" y="298485"/>
                </a:lnTo>
                <a:lnTo>
                  <a:pt x="42997" y="298869"/>
                </a:lnTo>
                <a:lnTo>
                  <a:pt x="45333" y="299125"/>
                </a:lnTo>
                <a:lnTo>
                  <a:pt x="48478" y="298343"/>
                </a:lnTo>
                <a:lnTo>
                  <a:pt x="52162" y="296869"/>
                </a:lnTo>
                <a:lnTo>
                  <a:pt x="56206" y="294934"/>
                </a:lnTo>
                <a:lnTo>
                  <a:pt x="59695" y="292692"/>
                </a:lnTo>
                <a:lnTo>
                  <a:pt x="62815" y="290244"/>
                </a:lnTo>
                <a:lnTo>
                  <a:pt x="65689" y="287660"/>
                </a:lnTo>
                <a:lnTo>
                  <a:pt x="68399" y="284032"/>
                </a:lnTo>
                <a:lnTo>
                  <a:pt x="70999" y="279709"/>
                </a:lnTo>
                <a:lnTo>
                  <a:pt x="73526" y="274921"/>
                </a:lnTo>
                <a:lnTo>
                  <a:pt x="76005" y="270777"/>
                </a:lnTo>
                <a:lnTo>
                  <a:pt x="78451" y="267062"/>
                </a:lnTo>
                <a:lnTo>
                  <a:pt x="80876" y="263632"/>
                </a:lnTo>
                <a:lnTo>
                  <a:pt x="83286" y="259442"/>
                </a:lnTo>
                <a:lnTo>
                  <a:pt x="85686" y="254742"/>
                </a:lnTo>
                <a:lnTo>
                  <a:pt x="88080" y="249704"/>
                </a:lnTo>
                <a:lnTo>
                  <a:pt x="92857" y="239027"/>
                </a:lnTo>
                <a:lnTo>
                  <a:pt x="109537" y="199589"/>
                </a:lnTo>
                <a:lnTo>
                  <a:pt x="111918" y="192934"/>
                </a:lnTo>
                <a:lnTo>
                  <a:pt x="114299" y="185639"/>
                </a:lnTo>
                <a:lnTo>
                  <a:pt x="116681" y="177918"/>
                </a:lnTo>
                <a:lnTo>
                  <a:pt x="118268" y="170866"/>
                </a:lnTo>
                <a:lnTo>
                  <a:pt x="119326" y="164259"/>
                </a:lnTo>
                <a:lnTo>
                  <a:pt x="120032" y="157950"/>
                </a:lnTo>
                <a:lnTo>
                  <a:pt x="121296" y="150887"/>
                </a:lnTo>
                <a:lnTo>
                  <a:pt x="122933" y="143320"/>
                </a:lnTo>
                <a:lnTo>
                  <a:pt x="124817" y="135418"/>
                </a:lnTo>
                <a:lnTo>
                  <a:pt x="126074" y="128245"/>
                </a:lnTo>
                <a:lnTo>
                  <a:pt x="126912" y="121558"/>
                </a:lnTo>
                <a:lnTo>
                  <a:pt x="127470" y="115195"/>
                </a:lnTo>
                <a:lnTo>
                  <a:pt x="127842" y="109048"/>
                </a:lnTo>
                <a:lnTo>
                  <a:pt x="128091" y="103045"/>
                </a:lnTo>
                <a:lnTo>
                  <a:pt x="128256" y="97139"/>
                </a:lnTo>
                <a:lnTo>
                  <a:pt x="128489" y="70622"/>
                </a:lnTo>
                <a:lnTo>
                  <a:pt x="127728" y="63140"/>
                </a:lnTo>
                <a:lnTo>
                  <a:pt x="126427" y="57200"/>
                </a:lnTo>
                <a:lnTo>
                  <a:pt x="124766" y="52287"/>
                </a:lnTo>
                <a:lnTo>
                  <a:pt x="123658" y="47107"/>
                </a:lnTo>
                <a:lnTo>
                  <a:pt x="122920" y="41749"/>
                </a:lnTo>
                <a:lnTo>
                  <a:pt x="122428" y="36271"/>
                </a:lnTo>
                <a:lnTo>
                  <a:pt x="119764" y="27646"/>
                </a:lnTo>
                <a:lnTo>
                  <a:pt x="115935" y="20636"/>
                </a:lnTo>
                <a:lnTo>
                  <a:pt x="113802" y="17434"/>
                </a:lnTo>
                <a:lnTo>
                  <a:pt x="111586" y="14347"/>
                </a:lnTo>
                <a:lnTo>
                  <a:pt x="108522" y="12288"/>
                </a:lnTo>
                <a:lnTo>
                  <a:pt x="104892" y="10916"/>
                </a:lnTo>
                <a:lnTo>
                  <a:pt x="100884" y="10001"/>
                </a:lnTo>
                <a:lnTo>
                  <a:pt x="97419" y="8439"/>
                </a:lnTo>
                <a:lnTo>
                  <a:pt x="94314" y="6445"/>
                </a:lnTo>
                <a:lnTo>
                  <a:pt x="91451" y="4163"/>
                </a:lnTo>
                <a:lnTo>
                  <a:pt x="88748" y="2642"/>
                </a:lnTo>
                <a:lnTo>
                  <a:pt x="86153" y="1628"/>
                </a:lnTo>
                <a:lnTo>
                  <a:pt x="83629" y="951"/>
                </a:lnTo>
                <a:lnTo>
                  <a:pt x="80359" y="501"/>
                </a:lnTo>
                <a:lnTo>
                  <a:pt x="76591" y="200"/>
                </a:lnTo>
                <a:lnTo>
                  <a:pt x="72492" y="0"/>
                </a:lnTo>
                <a:lnTo>
                  <a:pt x="68965" y="819"/>
                </a:lnTo>
                <a:lnTo>
                  <a:pt x="65820" y="2317"/>
                </a:lnTo>
                <a:lnTo>
                  <a:pt x="62930" y="4269"/>
                </a:lnTo>
                <a:lnTo>
                  <a:pt x="60209" y="5570"/>
                </a:lnTo>
                <a:lnTo>
                  <a:pt x="57602" y="6437"/>
                </a:lnTo>
                <a:lnTo>
                  <a:pt x="55070" y="7016"/>
                </a:lnTo>
                <a:lnTo>
                  <a:pt x="51794" y="8353"/>
                </a:lnTo>
                <a:lnTo>
                  <a:pt x="48023" y="10198"/>
                </a:lnTo>
                <a:lnTo>
                  <a:pt x="43922" y="12380"/>
                </a:lnTo>
                <a:lnTo>
                  <a:pt x="40393" y="15740"/>
                </a:lnTo>
                <a:lnTo>
                  <a:pt x="37248" y="19885"/>
                </a:lnTo>
                <a:lnTo>
                  <a:pt x="34357" y="24553"/>
                </a:lnTo>
                <a:lnTo>
                  <a:pt x="30842" y="28617"/>
                </a:lnTo>
                <a:lnTo>
                  <a:pt x="26911" y="32280"/>
                </a:lnTo>
                <a:lnTo>
                  <a:pt x="22703" y="35673"/>
                </a:lnTo>
                <a:lnTo>
                  <a:pt x="19104" y="38889"/>
                </a:lnTo>
                <a:lnTo>
                  <a:pt x="15911" y="41985"/>
                </a:lnTo>
                <a:lnTo>
                  <a:pt x="12989" y="45002"/>
                </a:lnTo>
                <a:lnTo>
                  <a:pt x="10247" y="47012"/>
                </a:lnTo>
                <a:lnTo>
                  <a:pt x="7625" y="48353"/>
                </a:lnTo>
                <a:lnTo>
                  <a:pt x="0" y="5103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0" name="SMARTInkAnnotation61"/>
          <p:cNvSpPr/>
          <p:nvPr/>
        </p:nvSpPr>
        <p:spPr>
          <a:xfrm>
            <a:off x="4365274" y="4260923"/>
            <a:ext cx="85282" cy="239640"/>
          </a:xfrm>
          <a:custGeom>
            <a:avLst/>
            <a:gdLst/>
            <a:ahLst/>
            <a:cxnLst/>
            <a:rect l="0" t="0" r="0" b="0"/>
            <a:pathLst>
              <a:path w="85282" h="239640">
                <a:moveTo>
                  <a:pt x="78138" y="68189"/>
                </a:moveTo>
                <a:lnTo>
                  <a:pt x="84289" y="60808"/>
                </a:lnTo>
                <a:lnTo>
                  <a:pt x="84841" y="57606"/>
                </a:lnTo>
                <a:lnTo>
                  <a:pt x="85224" y="50956"/>
                </a:lnTo>
                <a:lnTo>
                  <a:pt x="85274" y="39226"/>
                </a:lnTo>
                <a:lnTo>
                  <a:pt x="84483" y="35546"/>
                </a:lnTo>
                <a:lnTo>
                  <a:pt x="83162" y="31187"/>
                </a:lnTo>
                <a:lnTo>
                  <a:pt x="79130" y="19605"/>
                </a:lnTo>
                <a:lnTo>
                  <a:pt x="78006" y="17702"/>
                </a:lnTo>
                <a:lnTo>
                  <a:pt x="76462" y="15481"/>
                </a:lnTo>
                <a:lnTo>
                  <a:pt x="72075" y="9624"/>
                </a:lnTo>
                <a:lnTo>
                  <a:pt x="64938" y="928"/>
                </a:lnTo>
                <a:lnTo>
                  <a:pt x="62988" y="488"/>
                </a:lnTo>
                <a:lnTo>
                  <a:pt x="60100" y="195"/>
                </a:lnTo>
                <a:lnTo>
                  <a:pt x="56588" y="0"/>
                </a:lnTo>
                <a:lnTo>
                  <a:pt x="53453" y="822"/>
                </a:lnTo>
                <a:lnTo>
                  <a:pt x="50569" y="2323"/>
                </a:lnTo>
                <a:lnTo>
                  <a:pt x="44029" y="7025"/>
                </a:lnTo>
                <a:lnTo>
                  <a:pt x="42699" y="8363"/>
                </a:lnTo>
                <a:lnTo>
                  <a:pt x="41018" y="10207"/>
                </a:lnTo>
                <a:lnTo>
                  <a:pt x="37034" y="14797"/>
                </a:lnTo>
                <a:lnTo>
                  <a:pt x="32618" y="20012"/>
                </a:lnTo>
                <a:lnTo>
                  <a:pt x="29535" y="25594"/>
                </a:lnTo>
                <a:lnTo>
                  <a:pt x="25892" y="33124"/>
                </a:lnTo>
                <a:lnTo>
                  <a:pt x="18405" y="49747"/>
                </a:lnTo>
                <a:lnTo>
                  <a:pt x="7131" y="75941"/>
                </a:lnTo>
                <a:lnTo>
                  <a:pt x="4606" y="81930"/>
                </a:lnTo>
                <a:lnTo>
                  <a:pt x="2923" y="87827"/>
                </a:lnTo>
                <a:lnTo>
                  <a:pt x="1801" y="93663"/>
                </a:lnTo>
                <a:lnTo>
                  <a:pt x="1053" y="99460"/>
                </a:lnTo>
                <a:lnTo>
                  <a:pt x="554" y="104276"/>
                </a:lnTo>
                <a:lnTo>
                  <a:pt x="222" y="108440"/>
                </a:lnTo>
                <a:lnTo>
                  <a:pt x="0" y="112168"/>
                </a:lnTo>
                <a:lnTo>
                  <a:pt x="646" y="115606"/>
                </a:lnTo>
                <a:lnTo>
                  <a:pt x="1871" y="118850"/>
                </a:lnTo>
                <a:lnTo>
                  <a:pt x="3481" y="121966"/>
                </a:lnTo>
                <a:lnTo>
                  <a:pt x="5270" y="127968"/>
                </a:lnTo>
                <a:lnTo>
                  <a:pt x="6418" y="135030"/>
                </a:lnTo>
                <a:lnTo>
                  <a:pt x="8692" y="138537"/>
                </a:lnTo>
                <a:lnTo>
                  <a:pt x="10409" y="140805"/>
                </a:lnTo>
                <a:lnTo>
                  <a:pt x="12348" y="142317"/>
                </a:lnTo>
                <a:lnTo>
                  <a:pt x="14434" y="143325"/>
                </a:lnTo>
                <a:lnTo>
                  <a:pt x="16618" y="143998"/>
                </a:lnTo>
                <a:lnTo>
                  <a:pt x="18869" y="144445"/>
                </a:lnTo>
                <a:lnTo>
                  <a:pt x="21163" y="144744"/>
                </a:lnTo>
                <a:lnTo>
                  <a:pt x="23486" y="144943"/>
                </a:lnTo>
                <a:lnTo>
                  <a:pt x="25034" y="144124"/>
                </a:lnTo>
                <a:lnTo>
                  <a:pt x="26067" y="142624"/>
                </a:lnTo>
                <a:lnTo>
                  <a:pt x="26755" y="140673"/>
                </a:lnTo>
                <a:lnTo>
                  <a:pt x="28008" y="138419"/>
                </a:lnTo>
                <a:lnTo>
                  <a:pt x="29636" y="135964"/>
                </a:lnTo>
                <a:lnTo>
                  <a:pt x="31516" y="133375"/>
                </a:lnTo>
                <a:lnTo>
                  <a:pt x="33563" y="130696"/>
                </a:lnTo>
                <a:lnTo>
                  <a:pt x="37954" y="125180"/>
                </a:lnTo>
                <a:lnTo>
                  <a:pt x="51970" y="108180"/>
                </a:lnTo>
                <a:lnTo>
                  <a:pt x="53549" y="105327"/>
                </a:lnTo>
                <a:lnTo>
                  <a:pt x="55304" y="99618"/>
                </a:lnTo>
                <a:lnTo>
                  <a:pt x="56565" y="96762"/>
                </a:lnTo>
                <a:lnTo>
                  <a:pt x="58200" y="93905"/>
                </a:lnTo>
                <a:lnTo>
                  <a:pt x="60083" y="91048"/>
                </a:lnTo>
                <a:lnTo>
                  <a:pt x="62133" y="87238"/>
                </a:lnTo>
                <a:lnTo>
                  <a:pt x="64293" y="82794"/>
                </a:lnTo>
                <a:lnTo>
                  <a:pt x="66527" y="77926"/>
                </a:lnTo>
                <a:lnTo>
                  <a:pt x="68016" y="73728"/>
                </a:lnTo>
                <a:lnTo>
                  <a:pt x="69670" y="66523"/>
                </a:lnTo>
                <a:lnTo>
                  <a:pt x="70111" y="62316"/>
                </a:lnTo>
                <a:lnTo>
                  <a:pt x="70406" y="57606"/>
                </a:lnTo>
                <a:lnTo>
                  <a:pt x="70602" y="52561"/>
                </a:lnTo>
                <a:lnTo>
                  <a:pt x="71527" y="48246"/>
                </a:lnTo>
                <a:lnTo>
                  <a:pt x="72937" y="44416"/>
                </a:lnTo>
                <a:lnTo>
                  <a:pt x="74670" y="40910"/>
                </a:lnTo>
                <a:lnTo>
                  <a:pt x="76597" y="34476"/>
                </a:lnTo>
                <a:lnTo>
                  <a:pt x="77833" y="27134"/>
                </a:lnTo>
                <a:lnTo>
                  <a:pt x="78048" y="21311"/>
                </a:lnTo>
                <a:lnTo>
                  <a:pt x="78872" y="19792"/>
                </a:lnTo>
                <a:lnTo>
                  <a:pt x="80215" y="18780"/>
                </a:lnTo>
                <a:lnTo>
                  <a:pt x="85194" y="16789"/>
                </a:lnTo>
                <a:lnTo>
                  <a:pt x="85264" y="23605"/>
                </a:lnTo>
                <a:lnTo>
                  <a:pt x="85281" y="45373"/>
                </a:lnTo>
                <a:lnTo>
                  <a:pt x="84487" y="49168"/>
                </a:lnTo>
                <a:lnTo>
                  <a:pt x="83165" y="53604"/>
                </a:lnTo>
                <a:lnTo>
                  <a:pt x="81489" y="58466"/>
                </a:lnTo>
                <a:lnTo>
                  <a:pt x="80372" y="63612"/>
                </a:lnTo>
                <a:lnTo>
                  <a:pt x="79627" y="68947"/>
                </a:lnTo>
                <a:lnTo>
                  <a:pt x="79131" y="74410"/>
                </a:lnTo>
                <a:lnTo>
                  <a:pt x="78800" y="79004"/>
                </a:lnTo>
                <a:lnTo>
                  <a:pt x="78579" y="83019"/>
                </a:lnTo>
                <a:lnTo>
                  <a:pt x="78433" y="86648"/>
                </a:lnTo>
                <a:lnTo>
                  <a:pt x="78269" y="98301"/>
                </a:lnTo>
                <a:lnTo>
                  <a:pt x="78164" y="124513"/>
                </a:lnTo>
                <a:lnTo>
                  <a:pt x="77361" y="130504"/>
                </a:lnTo>
                <a:lnTo>
                  <a:pt x="76033" y="136402"/>
                </a:lnTo>
                <a:lnTo>
                  <a:pt x="74353" y="142240"/>
                </a:lnTo>
                <a:lnTo>
                  <a:pt x="73234" y="148036"/>
                </a:lnTo>
                <a:lnTo>
                  <a:pt x="72487" y="153805"/>
                </a:lnTo>
                <a:lnTo>
                  <a:pt x="71990" y="159557"/>
                </a:lnTo>
                <a:lnTo>
                  <a:pt x="71658" y="164344"/>
                </a:lnTo>
                <a:lnTo>
                  <a:pt x="71437" y="168487"/>
                </a:lnTo>
                <a:lnTo>
                  <a:pt x="71289" y="172202"/>
                </a:lnTo>
                <a:lnTo>
                  <a:pt x="71125" y="181410"/>
                </a:lnTo>
                <a:lnTo>
                  <a:pt x="70997" y="232262"/>
                </a:lnTo>
                <a:lnTo>
                  <a:pt x="70202" y="234721"/>
                </a:lnTo>
                <a:lnTo>
                  <a:pt x="68879" y="236360"/>
                </a:lnTo>
                <a:lnTo>
                  <a:pt x="63851" y="2396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1" name="SMARTInkAnnotation62"/>
          <p:cNvSpPr/>
          <p:nvPr/>
        </p:nvSpPr>
        <p:spPr>
          <a:xfrm>
            <a:off x="4521993" y="4397692"/>
            <a:ext cx="7145" cy="291466"/>
          </a:xfrm>
          <a:custGeom>
            <a:avLst/>
            <a:gdLst/>
            <a:ahLst/>
            <a:cxnLst/>
            <a:rect l="0" t="0" r="0" b="0"/>
            <a:pathLst>
              <a:path w="7145" h="291466">
                <a:moveTo>
                  <a:pt x="7144" y="0"/>
                </a:moveTo>
                <a:lnTo>
                  <a:pt x="7144" y="41711"/>
                </a:lnTo>
                <a:lnTo>
                  <a:pt x="6350" y="46857"/>
                </a:lnTo>
                <a:lnTo>
                  <a:pt x="5028" y="52193"/>
                </a:lnTo>
                <a:lnTo>
                  <a:pt x="3352" y="57656"/>
                </a:lnTo>
                <a:lnTo>
                  <a:pt x="2234" y="63202"/>
                </a:lnTo>
                <a:lnTo>
                  <a:pt x="1490" y="68805"/>
                </a:lnTo>
                <a:lnTo>
                  <a:pt x="993" y="74445"/>
                </a:lnTo>
                <a:lnTo>
                  <a:pt x="662" y="80110"/>
                </a:lnTo>
                <a:lnTo>
                  <a:pt x="441" y="85792"/>
                </a:lnTo>
                <a:lnTo>
                  <a:pt x="295" y="91484"/>
                </a:lnTo>
                <a:lnTo>
                  <a:pt x="990" y="97185"/>
                </a:lnTo>
                <a:lnTo>
                  <a:pt x="2248" y="102890"/>
                </a:lnTo>
                <a:lnTo>
                  <a:pt x="3880" y="108598"/>
                </a:lnTo>
                <a:lnTo>
                  <a:pt x="4968" y="117166"/>
                </a:lnTo>
                <a:lnTo>
                  <a:pt x="5694" y="127641"/>
                </a:lnTo>
                <a:lnTo>
                  <a:pt x="6177" y="139386"/>
                </a:lnTo>
                <a:lnTo>
                  <a:pt x="5705" y="150074"/>
                </a:lnTo>
                <a:lnTo>
                  <a:pt x="4598" y="160057"/>
                </a:lnTo>
                <a:lnTo>
                  <a:pt x="3065" y="169570"/>
                </a:lnTo>
                <a:lnTo>
                  <a:pt x="2044" y="177817"/>
                </a:lnTo>
                <a:lnTo>
                  <a:pt x="1362" y="185220"/>
                </a:lnTo>
                <a:lnTo>
                  <a:pt x="909" y="192060"/>
                </a:lnTo>
                <a:lnTo>
                  <a:pt x="1399" y="198525"/>
                </a:lnTo>
                <a:lnTo>
                  <a:pt x="2520" y="204740"/>
                </a:lnTo>
                <a:lnTo>
                  <a:pt x="4062" y="210789"/>
                </a:lnTo>
                <a:lnTo>
                  <a:pt x="5089" y="216725"/>
                </a:lnTo>
                <a:lnTo>
                  <a:pt x="5774" y="222589"/>
                </a:lnTo>
                <a:lnTo>
                  <a:pt x="6231" y="228402"/>
                </a:lnTo>
                <a:lnTo>
                  <a:pt x="6536" y="234184"/>
                </a:lnTo>
                <a:lnTo>
                  <a:pt x="6873" y="245686"/>
                </a:lnTo>
                <a:lnTo>
                  <a:pt x="7108" y="271772"/>
                </a:lnTo>
                <a:lnTo>
                  <a:pt x="7121" y="275479"/>
                </a:lnTo>
                <a:lnTo>
                  <a:pt x="6334" y="278903"/>
                </a:lnTo>
                <a:lnTo>
                  <a:pt x="5017" y="282138"/>
                </a:lnTo>
                <a:lnTo>
                  <a:pt x="0" y="29146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2" name="SMARTInkAnnotation63"/>
          <p:cNvSpPr/>
          <p:nvPr/>
        </p:nvSpPr>
        <p:spPr>
          <a:xfrm>
            <a:off x="4514850" y="4397692"/>
            <a:ext cx="150019" cy="238681"/>
          </a:xfrm>
          <a:custGeom>
            <a:avLst/>
            <a:gdLst/>
            <a:ahLst/>
            <a:cxnLst/>
            <a:rect l="0" t="0" r="0" b="0"/>
            <a:pathLst>
              <a:path w="150019" h="238681">
                <a:moveTo>
                  <a:pt x="0" y="0"/>
                </a:moveTo>
                <a:lnTo>
                  <a:pt x="6150" y="0"/>
                </a:lnTo>
                <a:lnTo>
                  <a:pt x="6481" y="953"/>
                </a:lnTo>
                <a:lnTo>
                  <a:pt x="6849" y="4551"/>
                </a:lnTo>
                <a:lnTo>
                  <a:pt x="7741" y="6844"/>
                </a:lnTo>
                <a:lnTo>
                  <a:pt x="10848" y="11931"/>
                </a:lnTo>
                <a:lnTo>
                  <a:pt x="11995" y="14622"/>
                </a:lnTo>
                <a:lnTo>
                  <a:pt x="13268" y="20151"/>
                </a:lnTo>
                <a:lnTo>
                  <a:pt x="15950" y="25783"/>
                </a:lnTo>
                <a:lnTo>
                  <a:pt x="19789" y="32414"/>
                </a:lnTo>
                <a:lnTo>
                  <a:pt x="21924" y="36850"/>
                </a:lnTo>
                <a:lnTo>
                  <a:pt x="26413" y="46857"/>
                </a:lnTo>
                <a:lnTo>
                  <a:pt x="38129" y="74445"/>
                </a:lnTo>
                <a:lnTo>
                  <a:pt x="41294" y="80110"/>
                </a:lnTo>
                <a:lnTo>
                  <a:pt x="44991" y="85792"/>
                </a:lnTo>
                <a:lnTo>
                  <a:pt x="49045" y="91484"/>
                </a:lnTo>
                <a:lnTo>
                  <a:pt x="52540" y="97185"/>
                </a:lnTo>
                <a:lnTo>
                  <a:pt x="55664" y="102890"/>
                </a:lnTo>
                <a:lnTo>
                  <a:pt x="58540" y="108598"/>
                </a:lnTo>
                <a:lnTo>
                  <a:pt x="61252" y="114309"/>
                </a:lnTo>
                <a:lnTo>
                  <a:pt x="66381" y="125734"/>
                </a:lnTo>
                <a:lnTo>
                  <a:pt x="78542" y="154306"/>
                </a:lnTo>
                <a:lnTo>
                  <a:pt x="88098" y="177165"/>
                </a:lnTo>
                <a:lnTo>
                  <a:pt x="91275" y="181928"/>
                </a:lnTo>
                <a:lnTo>
                  <a:pt x="94981" y="186055"/>
                </a:lnTo>
                <a:lnTo>
                  <a:pt x="99040" y="189759"/>
                </a:lnTo>
                <a:lnTo>
                  <a:pt x="102539" y="194134"/>
                </a:lnTo>
                <a:lnTo>
                  <a:pt x="105665" y="198955"/>
                </a:lnTo>
                <a:lnTo>
                  <a:pt x="108543" y="204074"/>
                </a:lnTo>
                <a:lnTo>
                  <a:pt x="111255" y="208439"/>
                </a:lnTo>
                <a:lnTo>
                  <a:pt x="113858" y="212302"/>
                </a:lnTo>
                <a:lnTo>
                  <a:pt x="116386" y="215830"/>
                </a:lnTo>
                <a:lnTo>
                  <a:pt x="118866" y="219134"/>
                </a:lnTo>
                <a:lnTo>
                  <a:pt x="123738" y="225345"/>
                </a:lnTo>
                <a:lnTo>
                  <a:pt x="126148" y="227383"/>
                </a:lnTo>
                <a:lnTo>
                  <a:pt x="128548" y="228741"/>
                </a:lnTo>
                <a:lnTo>
                  <a:pt x="130943" y="229647"/>
                </a:lnTo>
                <a:lnTo>
                  <a:pt x="134126" y="231202"/>
                </a:lnTo>
                <a:lnTo>
                  <a:pt x="137836" y="233193"/>
                </a:lnTo>
                <a:lnTo>
                  <a:pt x="147612" y="238680"/>
                </a:lnTo>
                <a:lnTo>
                  <a:pt x="148414" y="238177"/>
                </a:lnTo>
                <a:lnTo>
                  <a:pt x="148949" y="236890"/>
                </a:lnTo>
                <a:lnTo>
                  <a:pt x="150018" y="23145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3" name="SMARTInkAnnotation64"/>
          <p:cNvSpPr/>
          <p:nvPr/>
        </p:nvSpPr>
        <p:spPr>
          <a:xfrm>
            <a:off x="4650581" y="4337685"/>
            <a:ext cx="7145" cy="291466"/>
          </a:xfrm>
          <a:custGeom>
            <a:avLst/>
            <a:gdLst/>
            <a:ahLst/>
            <a:cxnLst/>
            <a:rect l="0" t="0" r="0" b="0"/>
            <a:pathLst>
              <a:path w="7145" h="291466">
                <a:moveTo>
                  <a:pt x="7144" y="0"/>
                </a:moveTo>
                <a:lnTo>
                  <a:pt x="7144" y="41806"/>
                </a:lnTo>
                <a:lnTo>
                  <a:pt x="6350" y="48826"/>
                </a:lnTo>
                <a:lnTo>
                  <a:pt x="5027" y="57316"/>
                </a:lnTo>
                <a:lnTo>
                  <a:pt x="3351" y="66786"/>
                </a:lnTo>
                <a:lnTo>
                  <a:pt x="2234" y="75956"/>
                </a:lnTo>
                <a:lnTo>
                  <a:pt x="1490" y="84927"/>
                </a:lnTo>
                <a:lnTo>
                  <a:pt x="993" y="93766"/>
                </a:lnTo>
                <a:lnTo>
                  <a:pt x="441" y="108666"/>
                </a:lnTo>
                <a:lnTo>
                  <a:pt x="196" y="122591"/>
                </a:lnTo>
                <a:lnTo>
                  <a:pt x="0" y="29146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4" name="SMARTInkAnnotation65"/>
          <p:cNvSpPr/>
          <p:nvPr/>
        </p:nvSpPr>
        <p:spPr>
          <a:xfrm>
            <a:off x="4707731" y="4500562"/>
            <a:ext cx="178592" cy="162879"/>
          </a:xfrm>
          <a:custGeom>
            <a:avLst/>
            <a:gdLst/>
            <a:ahLst/>
            <a:cxnLst/>
            <a:rect l="0" t="0" r="0" b="0"/>
            <a:pathLst>
              <a:path w="178592" h="162879">
                <a:moveTo>
                  <a:pt x="0" y="0"/>
                </a:moveTo>
                <a:lnTo>
                  <a:pt x="0" y="7381"/>
                </a:lnTo>
                <a:lnTo>
                  <a:pt x="2117" y="10583"/>
                </a:lnTo>
                <a:lnTo>
                  <a:pt x="3793" y="12770"/>
                </a:lnTo>
                <a:lnTo>
                  <a:pt x="4910" y="15181"/>
                </a:lnTo>
                <a:lnTo>
                  <a:pt x="5654" y="17741"/>
                </a:lnTo>
                <a:lnTo>
                  <a:pt x="6151" y="20400"/>
                </a:lnTo>
                <a:lnTo>
                  <a:pt x="6482" y="25030"/>
                </a:lnTo>
                <a:lnTo>
                  <a:pt x="6702" y="30974"/>
                </a:lnTo>
                <a:lnTo>
                  <a:pt x="6849" y="37795"/>
                </a:lnTo>
                <a:lnTo>
                  <a:pt x="6154" y="44247"/>
                </a:lnTo>
                <a:lnTo>
                  <a:pt x="4896" y="50452"/>
                </a:lnTo>
                <a:lnTo>
                  <a:pt x="3264" y="56495"/>
                </a:lnTo>
                <a:lnTo>
                  <a:pt x="2176" y="61476"/>
                </a:lnTo>
                <a:lnTo>
                  <a:pt x="1450" y="65749"/>
                </a:lnTo>
                <a:lnTo>
                  <a:pt x="967" y="69550"/>
                </a:lnTo>
                <a:lnTo>
                  <a:pt x="645" y="73989"/>
                </a:lnTo>
                <a:lnTo>
                  <a:pt x="430" y="78854"/>
                </a:lnTo>
                <a:lnTo>
                  <a:pt x="127" y="92262"/>
                </a:lnTo>
                <a:lnTo>
                  <a:pt x="1" y="117928"/>
                </a:lnTo>
                <a:lnTo>
                  <a:pt x="0" y="128116"/>
                </a:lnTo>
                <a:lnTo>
                  <a:pt x="0" y="121166"/>
                </a:lnTo>
                <a:lnTo>
                  <a:pt x="2117" y="117987"/>
                </a:lnTo>
                <a:lnTo>
                  <a:pt x="3793" y="115805"/>
                </a:lnTo>
                <a:lnTo>
                  <a:pt x="4910" y="113399"/>
                </a:lnTo>
                <a:lnTo>
                  <a:pt x="5654" y="110841"/>
                </a:lnTo>
                <a:lnTo>
                  <a:pt x="6151" y="108184"/>
                </a:lnTo>
                <a:lnTo>
                  <a:pt x="6482" y="105461"/>
                </a:lnTo>
                <a:lnTo>
                  <a:pt x="6702" y="102692"/>
                </a:lnTo>
                <a:lnTo>
                  <a:pt x="6849" y="99894"/>
                </a:lnTo>
                <a:lnTo>
                  <a:pt x="7741" y="97076"/>
                </a:lnTo>
                <a:lnTo>
                  <a:pt x="9129" y="94245"/>
                </a:lnTo>
                <a:lnTo>
                  <a:pt x="10849" y="91405"/>
                </a:lnTo>
                <a:lnTo>
                  <a:pt x="11995" y="87607"/>
                </a:lnTo>
                <a:lnTo>
                  <a:pt x="12759" y="83170"/>
                </a:lnTo>
                <a:lnTo>
                  <a:pt x="13268" y="78306"/>
                </a:lnTo>
                <a:lnTo>
                  <a:pt x="14402" y="74112"/>
                </a:lnTo>
                <a:lnTo>
                  <a:pt x="15951" y="70363"/>
                </a:lnTo>
                <a:lnTo>
                  <a:pt x="17778" y="66911"/>
                </a:lnTo>
                <a:lnTo>
                  <a:pt x="19789" y="63658"/>
                </a:lnTo>
                <a:lnTo>
                  <a:pt x="21924" y="60536"/>
                </a:lnTo>
                <a:lnTo>
                  <a:pt x="24141" y="57502"/>
                </a:lnTo>
                <a:lnTo>
                  <a:pt x="26413" y="53575"/>
                </a:lnTo>
                <a:lnTo>
                  <a:pt x="28720" y="49052"/>
                </a:lnTo>
                <a:lnTo>
                  <a:pt x="31054" y="44131"/>
                </a:lnTo>
                <a:lnTo>
                  <a:pt x="33402" y="39898"/>
                </a:lnTo>
                <a:lnTo>
                  <a:pt x="35762" y="36124"/>
                </a:lnTo>
                <a:lnTo>
                  <a:pt x="38128" y="32655"/>
                </a:lnTo>
                <a:lnTo>
                  <a:pt x="39707" y="29390"/>
                </a:lnTo>
                <a:lnTo>
                  <a:pt x="40759" y="26261"/>
                </a:lnTo>
                <a:lnTo>
                  <a:pt x="41459" y="23222"/>
                </a:lnTo>
                <a:lnTo>
                  <a:pt x="42721" y="21196"/>
                </a:lnTo>
                <a:lnTo>
                  <a:pt x="44356" y="19846"/>
                </a:lnTo>
                <a:lnTo>
                  <a:pt x="46240" y="18945"/>
                </a:lnTo>
                <a:lnTo>
                  <a:pt x="50449" y="15405"/>
                </a:lnTo>
                <a:lnTo>
                  <a:pt x="52683" y="13128"/>
                </a:lnTo>
                <a:lnTo>
                  <a:pt x="54965" y="11609"/>
                </a:lnTo>
                <a:lnTo>
                  <a:pt x="59619" y="9922"/>
                </a:lnTo>
                <a:lnTo>
                  <a:pt x="64332" y="9173"/>
                </a:lnTo>
                <a:lnTo>
                  <a:pt x="69073" y="8839"/>
                </a:lnTo>
                <a:lnTo>
                  <a:pt x="73826" y="8691"/>
                </a:lnTo>
                <a:lnTo>
                  <a:pt x="75411" y="9604"/>
                </a:lnTo>
                <a:lnTo>
                  <a:pt x="76468" y="11165"/>
                </a:lnTo>
                <a:lnTo>
                  <a:pt x="77172" y="13158"/>
                </a:lnTo>
                <a:lnTo>
                  <a:pt x="80072" y="17913"/>
                </a:lnTo>
                <a:lnTo>
                  <a:pt x="81956" y="20515"/>
                </a:lnTo>
                <a:lnTo>
                  <a:pt x="84006" y="23201"/>
                </a:lnTo>
                <a:lnTo>
                  <a:pt x="88401" y="28727"/>
                </a:lnTo>
                <a:lnTo>
                  <a:pt x="90683" y="32486"/>
                </a:lnTo>
                <a:lnTo>
                  <a:pt x="92999" y="36898"/>
                </a:lnTo>
                <a:lnTo>
                  <a:pt x="95337" y="41743"/>
                </a:lnTo>
                <a:lnTo>
                  <a:pt x="96895" y="45927"/>
                </a:lnTo>
                <a:lnTo>
                  <a:pt x="97935" y="49668"/>
                </a:lnTo>
                <a:lnTo>
                  <a:pt x="98627" y="53115"/>
                </a:lnTo>
                <a:lnTo>
                  <a:pt x="99089" y="56364"/>
                </a:lnTo>
                <a:lnTo>
                  <a:pt x="99397" y="59484"/>
                </a:lnTo>
                <a:lnTo>
                  <a:pt x="99602" y="62516"/>
                </a:lnTo>
                <a:lnTo>
                  <a:pt x="99739" y="65490"/>
                </a:lnTo>
                <a:lnTo>
                  <a:pt x="99891" y="71334"/>
                </a:lnTo>
                <a:lnTo>
                  <a:pt x="99997" y="85711"/>
                </a:lnTo>
                <a:lnTo>
                  <a:pt x="100011" y="101176"/>
                </a:lnTo>
                <a:lnTo>
                  <a:pt x="97895" y="104658"/>
                </a:lnTo>
                <a:lnTo>
                  <a:pt x="93163" y="111046"/>
                </a:lnTo>
                <a:lnTo>
                  <a:pt x="89163" y="111325"/>
                </a:lnTo>
                <a:lnTo>
                  <a:pt x="88811" y="109459"/>
                </a:lnTo>
                <a:lnTo>
                  <a:pt x="89369" y="106310"/>
                </a:lnTo>
                <a:lnTo>
                  <a:pt x="90536" y="102306"/>
                </a:lnTo>
                <a:lnTo>
                  <a:pt x="91314" y="98684"/>
                </a:lnTo>
                <a:lnTo>
                  <a:pt x="91832" y="95317"/>
                </a:lnTo>
                <a:lnTo>
                  <a:pt x="92664" y="87620"/>
                </a:lnTo>
                <a:lnTo>
                  <a:pt x="94894" y="84027"/>
                </a:lnTo>
                <a:lnTo>
                  <a:pt x="96600" y="81735"/>
                </a:lnTo>
                <a:lnTo>
                  <a:pt x="97737" y="79255"/>
                </a:lnTo>
                <a:lnTo>
                  <a:pt x="98496" y="76650"/>
                </a:lnTo>
                <a:lnTo>
                  <a:pt x="99001" y="73960"/>
                </a:lnTo>
                <a:lnTo>
                  <a:pt x="100132" y="71214"/>
                </a:lnTo>
                <a:lnTo>
                  <a:pt x="101680" y="68431"/>
                </a:lnTo>
                <a:lnTo>
                  <a:pt x="103505" y="65624"/>
                </a:lnTo>
                <a:lnTo>
                  <a:pt x="105516" y="62799"/>
                </a:lnTo>
                <a:lnTo>
                  <a:pt x="107650" y="59964"/>
                </a:lnTo>
                <a:lnTo>
                  <a:pt x="109867" y="57121"/>
                </a:lnTo>
                <a:lnTo>
                  <a:pt x="112138" y="55225"/>
                </a:lnTo>
                <a:lnTo>
                  <a:pt x="116779" y="53120"/>
                </a:lnTo>
                <a:lnTo>
                  <a:pt x="121487" y="49644"/>
                </a:lnTo>
                <a:lnTo>
                  <a:pt x="126225" y="44924"/>
                </a:lnTo>
                <a:lnTo>
                  <a:pt x="128600" y="42332"/>
                </a:lnTo>
                <a:lnTo>
                  <a:pt x="130977" y="39651"/>
                </a:lnTo>
                <a:lnTo>
                  <a:pt x="134149" y="37864"/>
                </a:lnTo>
                <a:lnTo>
                  <a:pt x="137851" y="36673"/>
                </a:lnTo>
                <a:lnTo>
                  <a:pt x="147615" y="34761"/>
                </a:lnTo>
                <a:lnTo>
                  <a:pt x="153098" y="34430"/>
                </a:lnTo>
                <a:lnTo>
                  <a:pt x="155247" y="35335"/>
                </a:lnTo>
                <a:lnTo>
                  <a:pt x="159750" y="38883"/>
                </a:lnTo>
                <a:lnTo>
                  <a:pt x="164398" y="41094"/>
                </a:lnTo>
                <a:lnTo>
                  <a:pt x="166748" y="41683"/>
                </a:lnTo>
                <a:lnTo>
                  <a:pt x="168316" y="43029"/>
                </a:lnTo>
                <a:lnTo>
                  <a:pt x="169360" y="44879"/>
                </a:lnTo>
                <a:lnTo>
                  <a:pt x="170521" y="49473"/>
                </a:lnTo>
                <a:lnTo>
                  <a:pt x="170830" y="52032"/>
                </a:lnTo>
                <a:lnTo>
                  <a:pt x="171037" y="54691"/>
                </a:lnTo>
                <a:lnTo>
                  <a:pt x="171968" y="57415"/>
                </a:lnTo>
                <a:lnTo>
                  <a:pt x="173383" y="60185"/>
                </a:lnTo>
                <a:lnTo>
                  <a:pt x="175119" y="62983"/>
                </a:lnTo>
                <a:lnTo>
                  <a:pt x="176277" y="65801"/>
                </a:lnTo>
                <a:lnTo>
                  <a:pt x="177049" y="68632"/>
                </a:lnTo>
                <a:lnTo>
                  <a:pt x="177564" y="71472"/>
                </a:lnTo>
                <a:lnTo>
                  <a:pt x="177907" y="75271"/>
                </a:lnTo>
                <a:lnTo>
                  <a:pt x="178136" y="79708"/>
                </a:lnTo>
                <a:lnTo>
                  <a:pt x="178390" y="88766"/>
                </a:lnTo>
                <a:lnTo>
                  <a:pt x="178553" y="102342"/>
                </a:lnTo>
                <a:lnTo>
                  <a:pt x="178591" y="130223"/>
                </a:lnTo>
                <a:lnTo>
                  <a:pt x="177798" y="133488"/>
                </a:lnTo>
                <a:lnTo>
                  <a:pt x="176476" y="136617"/>
                </a:lnTo>
                <a:lnTo>
                  <a:pt x="172443" y="143932"/>
                </a:lnTo>
                <a:lnTo>
                  <a:pt x="171891" y="147472"/>
                </a:lnTo>
                <a:lnTo>
                  <a:pt x="171744" y="149750"/>
                </a:lnTo>
                <a:lnTo>
                  <a:pt x="170852" y="151268"/>
                </a:lnTo>
                <a:lnTo>
                  <a:pt x="169464" y="152281"/>
                </a:lnTo>
                <a:lnTo>
                  <a:pt x="167745" y="152956"/>
                </a:lnTo>
                <a:lnTo>
                  <a:pt x="166598" y="154358"/>
                </a:lnTo>
                <a:lnTo>
                  <a:pt x="165834" y="156245"/>
                </a:lnTo>
                <a:lnTo>
                  <a:pt x="164306" y="16287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5" name="SMARTInkAnnotation66"/>
          <p:cNvSpPr/>
          <p:nvPr/>
        </p:nvSpPr>
        <p:spPr>
          <a:xfrm>
            <a:off x="4857750" y="4397692"/>
            <a:ext cx="107157" cy="94299"/>
          </a:xfrm>
          <a:custGeom>
            <a:avLst/>
            <a:gdLst/>
            <a:ahLst/>
            <a:cxnLst/>
            <a:rect l="0" t="0" r="0" b="0"/>
            <a:pathLst>
              <a:path w="107157" h="94299">
                <a:moveTo>
                  <a:pt x="0" y="0"/>
                </a:moveTo>
                <a:lnTo>
                  <a:pt x="52389" y="0"/>
                </a:lnTo>
                <a:lnTo>
                  <a:pt x="54770" y="953"/>
                </a:lnTo>
                <a:lnTo>
                  <a:pt x="57151" y="2540"/>
                </a:lnTo>
                <a:lnTo>
                  <a:pt x="59532" y="4551"/>
                </a:lnTo>
                <a:lnTo>
                  <a:pt x="61913" y="5891"/>
                </a:lnTo>
                <a:lnTo>
                  <a:pt x="64294" y="6785"/>
                </a:lnTo>
                <a:lnTo>
                  <a:pt x="70026" y="8219"/>
                </a:lnTo>
                <a:lnTo>
                  <a:pt x="72927" y="10956"/>
                </a:lnTo>
                <a:lnTo>
                  <a:pt x="78250" y="16783"/>
                </a:lnTo>
                <a:lnTo>
                  <a:pt x="78433" y="19524"/>
                </a:lnTo>
                <a:lnTo>
                  <a:pt x="78482" y="21589"/>
                </a:lnTo>
                <a:lnTo>
                  <a:pt x="77722" y="22965"/>
                </a:lnTo>
                <a:lnTo>
                  <a:pt x="76420" y="23883"/>
                </a:lnTo>
                <a:lnTo>
                  <a:pt x="72421" y="25355"/>
                </a:lnTo>
                <a:lnTo>
                  <a:pt x="69758" y="28097"/>
                </a:lnTo>
                <a:lnTo>
                  <a:pt x="67936" y="30161"/>
                </a:lnTo>
                <a:lnTo>
                  <a:pt x="65135" y="32489"/>
                </a:lnTo>
                <a:lnTo>
                  <a:pt x="61679" y="34995"/>
                </a:lnTo>
                <a:lnTo>
                  <a:pt x="57788" y="37618"/>
                </a:lnTo>
                <a:lnTo>
                  <a:pt x="54400" y="39366"/>
                </a:lnTo>
                <a:lnTo>
                  <a:pt x="51348" y="40532"/>
                </a:lnTo>
                <a:lnTo>
                  <a:pt x="48519" y="41309"/>
                </a:lnTo>
                <a:lnTo>
                  <a:pt x="45840" y="42779"/>
                </a:lnTo>
                <a:lnTo>
                  <a:pt x="43260" y="44712"/>
                </a:lnTo>
                <a:lnTo>
                  <a:pt x="37208" y="50107"/>
                </a:lnTo>
                <a:lnTo>
                  <a:pt x="35917" y="51502"/>
                </a:lnTo>
                <a:lnTo>
                  <a:pt x="32367" y="55593"/>
                </a:lnTo>
                <a:lnTo>
                  <a:pt x="30309" y="57064"/>
                </a:lnTo>
                <a:lnTo>
                  <a:pt x="28144" y="58046"/>
                </a:lnTo>
                <a:lnTo>
                  <a:pt x="25906" y="58699"/>
                </a:lnTo>
                <a:lnTo>
                  <a:pt x="24414" y="60088"/>
                </a:lnTo>
                <a:lnTo>
                  <a:pt x="23420" y="61966"/>
                </a:lnTo>
                <a:lnTo>
                  <a:pt x="21547" y="68193"/>
                </a:lnTo>
                <a:lnTo>
                  <a:pt x="23599" y="70948"/>
                </a:lnTo>
                <a:lnTo>
                  <a:pt x="25258" y="73016"/>
                </a:lnTo>
                <a:lnTo>
                  <a:pt x="27157" y="74395"/>
                </a:lnTo>
                <a:lnTo>
                  <a:pt x="29217" y="75314"/>
                </a:lnTo>
                <a:lnTo>
                  <a:pt x="31384" y="75927"/>
                </a:lnTo>
                <a:lnTo>
                  <a:pt x="33623" y="76335"/>
                </a:lnTo>
                <a:lnTo>
                  <a:pt x="35909" y="76608"/>
                </a:lnTo>
                <a:lnTo>
                  <a:pt x="38227" y="76789"/>
                </a:lnTo>
                <a:lnTo>
                  <a:pt x="40565" y="77863"/>
                </a:lnTo>
                <a:lnTo>
                  <a:pt x="42919" y="79531"/>
                </a:lnTo>
                <a:lnTo>
                  <a:pt x="45281" y="81596"/>
                </a:lnTo>
                <a:lnTo>
                  <a:pt x="47649" y="82972"/>
                </a:lnTo>
                <a:lnTo>
                  <a:pt x="50023" y="83890"/>
                </a:lnTo>
                <a:lnTo>
                  <a:pt x="52398" y="84502"/>
                </a:lnTo>
                <a:lnTo>
                  <a:pt x="55570" y="84909"/>
                </a:lnTo>
                <a:lnTo>
                  <a:pt x="59271" y="85182"/>
                </a:lnTo>
                <a:lnTo>
                  <a:pt x="66824" y="85483"/>
                </a:lnTo>
                <a:lnTo>
                  <a:pt x="76332" y="85654"/>
                </a:lnTo>
                <a:lnTo>
                  <a:pt x="84460" y="85694"/>
                </a:lnTo>
                <a:lnTo>
                  <a:pt x="88057" y="86657"/>
                </a:lnTo>
                <a:lnTo>
                  <a:pt x="91248" y="88251"/>
                </a:lnTo>
                <a:lnTo>
                  <a:pt x="94169" y="90267"/>
                </a:lnTo>
                <a:lnTo>
                  <a:pt x="96911" y="91610"/>
                </a:lnTo>
                <a:lnTo>
                  <a:pt x="99532" y="92506"/>
                </a:lnTo>
                <a:lnTo>
                  <a:pt x="107156" y="942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6" name="SMARTInkAnnotation67"/>
          <p:cNvSpPr/>
          <p:nvPr/>
        </p:nvSpPr>
        <p:spPr>
          <a:xfrm>
            <a:off x="4979193" y="4191952"/>
            <a:ext cx="85726" cy="574359"/>
          </a:xfrm>
          <a:custGeom>
            <a:avLst/>
            <a:gdLst/>
            <a:ahLst/>
            <a:cxnLst/>
            <a:rect l="0" t="0" r="0" b="0"/>
            <a:pathLst>
              <a:path w="85726" h="574359">
                <a:moveTo>
                  <a:pt x="85725" y="0"/>
                </a:moveTo>
                <a:lnTo>
                  <a:pt x="85725" y="24951"/>
                </a:lnTo>
                <a:lnTo>
                  <a:pt x="84932" y="29016"/>
                </a:lnTo>
                <a:lnTo>
                  <a:pt x="83609" y="32680"/>
                </a:lnTo>
                <a:lnTo>
                  <a:pt x="81933" y="36074"/>
                </a:lnTo>
                <a:lnTo>
                  <a:pt x="80071" y="44925"/>
                </a:lnTo>
                <a:lnTo>
                  <a:pt x="78450" y="56162"/>
                </a:lnTo>
                <a:lnTo>
                  <a:pt x="76906" y="63159"/>
                </a:lnTo>
                <a:lnTo>
                  <a:pt x="75083" y="70681"/>
                </a:lnTo>
                <a:lnTo>
                  <a:pt x="73058" y="86659"/>
                </a:lnTo>
                <a:lnTo>
                  <a:pt x="71364" y="103285"/>
                </a:lnTo>
                <a:lnTo>
                  <a:pt x="69801" y="111719"/>
                </a:lnTo>
                <a:lnTo>
                  <a:pt x="67966" y="120200"/>
                </a:lnTo>
                <a:lnTo>
                  <a:pt x="65926" y="137242"/>
                </a:lnTo>
                <a:lnTo>
                  <a:pt x="65382" y="145787"/>
                </a:lnTo>
                <a:lnTo>
                  <a:pt x="64226" y="155294"/>
                </a:lnTo>
                <a:lnTo>
                  <a:pt x="62661" y="165442"/>
                </a:lnTo>
                <a:lnTo>
                  <a:pt x="60824" y="176017"/>
                </a:lnTo>
                <a:lnTo>
                  <a:pt x="59600" y="186878"/>
                </a:lnTo>
                <a:lnTo>
                  <a:pt x="58783" y="197927"/>
                </a:lnTo>
                <a:lnTo>
                  <a:pt x="58239" y="209104"/>
                </a:lnTo>
                <a:lnTo>
                  <a:pt x="57082" y="220365"/>
                </a:lnTo>
                <a:lnTo>
                  <a:pt x="55517" y="231683"/>
                </a:lnTo>
                <a:lnTo>
                  <a:pt x="53681" y="243038"/>
                </a:lnTo>
                <a:lnTo>
                  <a:pt x="49523" y="265815"/>
                </a:lnTo>
                <a:lnTo>
                  <a:pt x="47303" y="277222"/>
                </a:lnTo>
                <a:lnTo>
                  <a:pt x="45823" y="288637"/>
                </a:lnTo>
                <a:lnTo>
                  <a:pt x="44836" y="300057"/>
                </a:lnTo>
                <a:lnTo>
                  <a:pt x="44179" y="311481"/>
                </a:lnTo>
                <a:lnTo>
                  <a:pt x="42946" y="322906"/>
                </a:lnTo>
                <a:lnTo>
                  <a:pt x="41331" y="334334"/>
                </a:lnTo>
                <a:lnTo>
                  <a:pt x="39461" y="345762"/>
                </a:lnTo>
                <a:lnTo>
                  <a:pt x="35265" y="368620"/>
                </a:lnTo>
                <a:lnTo>
                  <a:pt x="33035" y="380049"/>
                </a:lnTo>
                <a:lnTo>
                  <a:pt x="30755" y="390526"/>
                </a:lnTo>
                <a:lnTo>
                  <a:pt x="28441" y="400368"/>
                </a:lnTo>
                <a:lnTo>
                  <a:pt x="26104" y="409788"/>
                </a:lnTo>
                <a:lnTo>
                  <a:pt x="24547" y="419876"/>
                </a:lnTo>
                <a:lnTo>
                  <a:pt x="23508" y="430413"/>
                </a:lnTo>
                <a:lnTo>
                  <a:pt x="22816" y="441247"/>
                </a:lnTo>
                <a:lnTo>
                  <a:pt x="21561" y="451327"/>
                </a:lnTo>
                <a:lnTo>
                  <a:pt x="19930" y="460905"/>
                </a:lnTo>
                <a:lnTo>
                  <a:pt x="18050" y="470148"/>
                </a:lnTo>
                <a:lnTo>
                  <a:pt x="16002" y="479167"/>
                </a:lnTo>
                <a:lnTo>
                  <a:pt x="11610" y="496808"/>
                </a:lnTo>
                <a:lnTo>
                  <a:pt x="9129" y="511634"/>
                </a:lnTo>
                <a:lnTo>
                  <a:pt x="7232" y="524573"/>
                </a:lnTo>
                <a:lnTo>
                  <a:pt x="5615" y="530691"/>
                </a:lnTo>
                <a:lnTo>
                  <a:pt x="3744" y="536674"/>
                </a:lnTo>
                <a:lnTo>
                  <a:pt x="1109" y="549645"/>
                </a:lnTo>
                <a:lnTo>
                  <a:pt x="220" y="567501"/>
                </a:lnTo>
                <a:lnTo>
                  <a:pt x="0" y="57435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7" name="SMARTInkAnnotation68"/>
          <p:cNvSpPr/>
          <p:nvPr/>
        </p:nvSpPr>
        <p:spPr>
          <a:xfrm>
            <a:off x="5036444" y="4406379"/>
            <a:ext cx="128488" cy="214199"/>
          </a:xfrm>
          <a:custGeom>
            <a:avLst/>
            <a:gdLst/>
            <a:ahLst/>
            <a:cxnLst/>
            <a:rect l="0" t="0" r="0" b="0"/>
            <a:pathLst>
              <a:path w="128488" h="214199">
                <a:moveTo>
                  <a:pt x="107056" y="51321"/>
                </a:moveTo>
                <a:lnTo>
                  <a:pt x="117904" y="38302"/>
                </a:lnTo>
                <a:lnTo>
                  <a:pt x="119051" y="35974"/>
                </a:lnTo>
                <a:lnTo>
                  <a:pt x="120324" y="30847"/>
                </a:lnTo>
                <a:lnTo>
                  <a:pt x="121458" y="29099"/>
                </a:lnTo>
                <a:lnTo>
                  <a:pt x="123006" y="27934"/>
                </a:lnTo>
                <a:lnTo>
                  <a:pt x="124833" y="27157"/>
                </a:lnTo>
                <a:lnTo>
                  <a:pt x="126051" y="25687"/>
                </a:lnTo>
                <a:lnTo>
                  <a:pt x="126863" y="23754"/>
                </a:lnTo>
                <a:lnTo>
                  <a:pt x="127405" y="21513"/>
                </a:lnTo>
                <a:lnTo>
                  <a:pt x="126971" y="20019"/>
                </a:lnTo>
                <a:lnTo>
                  <a:pt x="125889" y="19022"/>
                </a:lnTo>
                <a:lnTo>
                  <a:pt x="124374" y="18359"/>
                </a:lnTo>
                <a:lnTo>
                  <a:pt x="123364" y="16963"/>
                </a:lnTo>
                <a:lnTo>
                  <a:pt x="122690" y="15081"/>
                </a:lnTo>
                <a:lnTo>
                  <a:pt x="122241" y="12873"/>
                </a:lnTo>
                <a:lnTo>
                  <a:pt x="121148" y="11402"/>
                </a:lnTo>
                <a:lnTo>
                  <a:pt x="119625" y="10421"/>
                </a:lnTo>
                <a:lnTo>
                  <a:pt x="117817" y="9766"/>
                </a:lnTo>
                <a:lnTo>
                  <a:pt x="115817" y="8377"/>
                </a:lnTo>
                <a:lnTo>
                  <a:pt x="113691" y="6500"/>
                </a:lnTo>
                <a:lnTo>
                  <a:pt x="108366" y="1192"/>
                </a:lnTo>
                <a:lnTo>
                  <a:pt x="105548" y="757"/>
                </a:lnTo>
                <a:lnTo>
                  <a:pt x="101288" y="466"/>
                </a:lnTo>
                <a:lnTo>
                  <a:pt x="88149" y="58"/>
                </a:lnTo>
                <a:lnTo>
                  <a:pt x="84926" y="0"/>
                </a:lnTo>
                <a:lnTo>
                  <a:pt x="81984" y="915"/>
                </a:lnTo>
                <a:lnTo>
                  <a:pt x="79229" y="2477"/>
                </a:lnTo>
                <a:lnTo>
                  <a:pt x="76598" y="4470"/>
                </a:lnTo>
                <a:lnTo>
                  <a:pt x="74051" y="6752"/>
                </a:lnTo>
                <a:lnTo>
                  <a:pt x="71558" y="9225"/>
                </a:lnTo>
                <a:lnTo>
                  <a:pt x="69104" y="11828"/>
                </a:lnTo>
                <a:lnTo>
                  <a:pt x="64291" y="14514"/>
                </a:lnTo>
                <a:lnTo>
                  <a:pt x="57908" y="17258"/>
                </a:lnTo>
                <a:lnTo>
                  <a:pt x="50478" y="20039"/>
                </a:lnTo>
                <a:lnTo>
                  <a:pt x="44731" y="22847"/>
                </a:lnTo>
                <a:lnTo>
                  <a:pt x="40105" y="25671"/>
                </a:lnTo>
                <a:lnTo>
                  <a:pt x="36229" y="28505"/>
                </a:lnTo>
                <a:lnTo>
                  <a:pt x="32056" y="32300"/>
                </a:lnTo>
                <a:lnTo>
                  <a:pt x="27687" y="36736"/>
                </a:lnTo>
                <a:lnTo>
                  <a:pt x="19393" y="45791"/>
                </a:lnTo>
                <a:lnTo>
                  <a:pt x="13061" y="52991"/>
                </a:lnTo>
                <a:lnTo>
                  <a:pt x="11055" y="57196"/>
                </a:lnTo>
                <a:lnTo>
                  <a:pt x="9717" y="61905"/>
                </a:lnTo>
                <a:lnTo>
                  <a:pt x="8826" y="66950"/>
                </a:lnTo>
                <a:lnTo>
                  <a:pt x="7438" y="72218"/>
                </a:lnTo>
                <a:lnTo>
                  <a:pt x="5718" y="77634"/>
                </a:lnTo>
                <a:lnTo>
                  <a:pt x="3779" y="83150"/>
                </a:lnTo>
                <a:lnTo>
                  <a:pt x="2485" y="87780"/>
                </a:lnTo>
                <a:lnTo>
                  <a:pt x="1623" y="91820"/>
                </a:lnTo>
                <a:lnTo>
                  <a:pt x="1049" y="95465"/>
                </a:lnTo>
                <a:lnTo>
                  <a:pt x="665" y="99800"/>
                </a:lnTo>
                <a:lnTo>
                  <a:pt x="410" y="104595"/>
                </a:lnTo>
                <a:lnTo>
                  <a:pt x="240" y="109697"/>
                </a:lnTo>
                <a:lnTo>
                  <a:pt x="50" y="120446"/>
                </a:lnTo>
                <a:lnTo>
                  <a:pt x="0" y="125979"/>
                </a:lnTo>
                <a:lnTo>
                  <a:pt x="760" y="131573"/>
                </a:lnTo>
                <a:lnTo>
                  <a:pt x="2060" y="137207"/>
                </a:lnTo>
                <a:lnTo>
                  <a:pt x="3721" y="142868"/>
                </a:lnTo>
                <a:lnTo>
                  <a:pt x="5622" y="147595"/>
                </a:lnTo>
                <a:lnTo>
                  <a:pt x="7683" y="151698"/>
                </a:lnTo>
                <a:lnTo>
                  <a:pt x="9851" y="155387"/>
                </a:lnTo>
                <a:lnTo>
                  <a:pt x="12090" y="159750"/>
                </a:lnTo>
                <a:lnTo>
                  <a:pt x="14377" y="164564"/>
                </a:lnTo>
                <a:lnTo>
                  <a:pt x="16694" y="169679"/>
                </a:lnTo>
                <a:lnTo>
                  <a:pt x="19827" y="174041"/>
                </a:lnTo>
                <a:lnTo>
                  <a:pt x="23503" y="177902"/>
                </a:lnTo>
                <a:lnTo>
                  <a:pt x="27541" y="181428"/>
                </a:lnTo>
                <a:lnTo>
                  <a:pt x="31028" y="184732"/>
                </a:lnTo>
                <a:lnTo>
                  <a:pt x="34145" y="187886"/>
                </a:lnTo>
                <a:lnTo>
                  <a:pt x="37017" y="190942"/>
                </a:lnTo>
                <a:lnTo>
                  <a:pt x="40519" y="193932"/>
                </a:lnTo>
                <a:lnTo>
                  <a:pt x="44442" y="196878"/>
                </a:lnTo>
                <a:lnTo>
                  <a:pt x="48644" y="199793"/>
                </a:lnTo>
                <a:lnTo>
                  <a:pt x="57547" y="205573"/>
                </a:lnTo>
                <a:lnTo>
                  <a:pt x="62144" y="208449"/>
                </a:lnTo>
                <a:lnTo>
                  <a:pt x="66795" y="210365"/>
                </a:lnTo>
                <a:lnTo>
                  <a:pt x="71484" y="211643"/>
                </a:lnTo>
                <a:lnTo>
                  <a:pt x="76198" y="212494"/>
                </a:lnTo>
                <a:lnTo>
                  <a:pt x="80133" y="213063"/>
                </a:lnTo>
                <a:lnTo>
                  <a:pt x="83552" y="213441"/>
                </a:lnTo>
                <a:lnTo>
                  <a:pt x="86623" y="213693"/>
                </a:lnTo>
                <a:lnTo>
                  <a:pt x="90259" y="213862"/>
                </a:lnTo>
                <a:lnTo>
                  <a:pt x="102167" y="214099"/>
                </a:lnTo>
                <a:lnTo>
                  <a:pt x="128487" y="2141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8" name="SMARTInkAnnotation69"/>
          <p:cNvSpPr/>
          <p:nvPr/>
        </p:nvSpPr>
        <p:spPr>
          <a:xfrm>
            <a:off x="5164931" y="4294822"/>
            <a:ext cx="85726" cy="120016"/>
          </a:xfrm>
          <a:custGeom>
            <a:avLst/>
            <a:gdLst/>
            <a:ahLst/>
            <a:cxnLst/>
            <a:rect l="0" t="0" r="0" b="0"/>
            <a:pathLst>
              <a:path w="85726" h="120016">
                <a:moveTo>
                  <a:pt x="0" y="0"/>
                </a:moveTo>
                <a:lnTo>
                  <a:pt x="0" y="4551"/>
                </a:lnTo>
                <a:lnTo>
                  <a:pt x="794" y="5891"/>
                </a:lnTo>
                <a:lnTo>
                  <a:pt x="2117" y="6785"/>
                </a:lnTo>
                <a:lnTo>
                  <a:pt x="6151" y="8219"/>
                </a:lnTo>
                <a:lnTo>
                  <a:pt x="8819" y="8416"/>
                </a:lnTo>
                <a:lnTo>
                  <a:pt x="13207" y="8542"/>
                </a:lnTo>
                <a:lnTo>
                  <a:pt x="17760" y="8564"/>
                </a:lnTo>
                <a:lnTo>
                  <a:pt x="20571" y="9519"/>
                </a:lnTo>
                <a:lnTo>
                  <a:pt x="24032" y="11108"/>
                </a:lnTo>
                <a:lnTo>
                  <a:pt x="27928" y="13121"/>
                </a:lnTo>
                <a:lnTo>
                  <a:pt x="31319" y="14463"/>
                </a:lnTo>
                <a:lnTo>
                  <a:pt x="34373" y="15357"/>
                </a:lnTo>
                <a:lnTo>
                  <a:pt x="37203" y="15953"/>
                </a:lnTo>
                <a:lnTo>
                  <a:pt x="39883" y="16350"/>
                </a:lnTo>
                <a:lnTo>
                  <a:pt x="42464" y="16615"/>
                </a:lnTo>
                <a:lnTo>
                  <a:pt x="44978" y="16792"/>
                </a:lnTo>
                <a:lnTo>
                  <a:pt x="47447" y="17862"/>
                </a:lnTo>
                <a:lnTo>
                  <a:pt x="49888" y="19528"/>
                </a:lnTo>
                <a:lnTo>
                  <a:pt x="52309" y="21592"/>
                </a:lnTo>
                <a:lnTo>
                  <a:pt x="54716" y="22967"/>
                </a:lnTo>
                <a:lnTo>
                  <a:pt x="57115" y="23884"/>
                </a:lnTo>
                <a:lnTo>
                  <a:pt x="59508" y="24495"/>
                </a:lnTo>
                <a:lnTo>
                  <a:pt x="61897" y="25855"/>
                </a:lnTo>
                <a:lnTo>
                  <a:pt x="64283" y="27714"/>
                </a:lnTo>
                <a:lnTo>
                  <a:pt x="66668" y="29906"/>
                </a:lnTo>
                <a:lnTo>
                  <a:pt x="69051" y="31368"/>
                </a:lnTo>
                <a:lnTo>
                  <a:pt x="71434" y="32342"/>
                </a:lnTo>
                <a:lnTo>
                  <a:pt x="73817" y="32991"/>
                </a:lnTo>
                <a:lnTo>
                  <a:pt x="75404" y="34377"/>
                </a:lnTo>
                <a:lnTo>
                  <a:pt x="76463" y="36253"/>
                </a:lnTo>
                <a:lnTo>
                  <a:pt x="78163" y="41557"/>
                </a:lnTo>
                <a:lnTo>
                  <a:pt x="78395" y="44822"/>
                </a:lnTo>
                <a:lnTo>
                  <a:pt x="78457" y="47027"/>
                </a:lnTo>
                <a:lnTo>
                  <a:pt x="77704" y="48496"/>
                </a:lnTo>
                <a:lnTo>
                  <a:pt x="76409" y="49476"/>
                </a:lnTo>
                <a:lnTo>
                  <a:pt x="74752" y="50129"/>
                </a:lnTo>
                <a:lnTo>
                  <a:pt x="72853" y="51517"/>
                </a:lnTo>
                <a:lnTo>
                  <a:pt x="70794" y="53395"/>
                </a:lnTo>
                <a:lnTo>
                  <a:pt x="68627" y="55599"/>
                </a:lnTo>
                <a:lnTo>
                  <a:pt x="66389" y="58021"/>
                </a:lnTo>
                <a:lnTo>
                  <a:pt x="61785" y="63252"/>
                </a:lnTo>
                <a:lnTo>
                  <a:pt x="59447" y="65028"/>
                </a:lnTo>
                <a:lnTo>
                  <a:pt x="57093" y="66212"/>
                </a:lnTo>
                <a:lnTo>
                  <a:pt x="54731" y="67002"/>
                </a:lnTo>
                <a:lnTo>
                  <a:pt x="52362" y="68480"/>
                </a:lnTo>
                <a:lnTo>
                  <a:pt x="49990" y="70419"/>
                </a:lnTo>
                <a:lnTo>
                  <a:pt x="44270" y="75823"/>
                </a:lnTo>
                <a:lnTo>
                  <a:pt x="43007" y="77218"/>
                </a:lnTo>
                <a:lnTo>
                  <a:pt x="36835" y="84417"/>
                </a:lnTo>
                <a:lnTo>
                  <a:pt x="37256" y="85805"/>
                </a:lnTo>
                <a:lnTo>
                  <a:pt x="38332" y="87684"/>
                </a:lnTo>
                <a:lnTo>
                  <a:pt x="39842" y="89889"/>
                </a:lnTo>
                <a:lnTo>
                  <a:pt x="41642" y="92310"/>
                </a:lnTo>
                <a:lnTo>
                  <a:pt x="45760" y="97542"/>
                </a:lnTo>
                <a:lnTo>
                  <a:pt x="47969" y="99318"/>
                </a:lnTo>
                <a:lnTo>
                  <a:pt x="50235" y="100502"/>
                </a:lnTo>
                <a:lnTo>
                  <a:pt x="52540" y="101291"/>
                </a:lnTo>
                <a:lnTo>
                  <a:pt x="54871" y="102770"/>
                </a:lnTo>
                <a:lnTo>
                  <a:pt x="57218" y="104709"/>
                </a:lnTo>
                <a:lnTo>
                  <a:pt x="59577" y="106953"/>
                </a:lnTo>
                <a:lnTo>
                  <a:pt x="61942" y="108450"/>
                </a:lnTo>
                <a:lnTo>
                  <a:pt x="64314" y="109447"/>
                </a:lnTo>
                <a:lnTo>
                  <a:pt x="66688" y="110113"/>
                </a:lnTo>
                <a:lnTo>
                  <a:pt x="69859" y="110555"/>
                </a:lnTo>
                <a:lnTo>
                  <a:pt x="73560" y="110851"/>
                </a:lnTo>
                <a:lnTo>
                  <a:pt x="77615" y="111048"/>
                </a:lnTo>
                <a:lnTo>
                  <a:pt x="80318" y="112132"/>
                </a:lnTo>
                <a:lnTo>
                  <a:pt x="82120" y="113808"/>
                </a:lnTo>
                <a:lnTo>
                  <a:pt x="85725" y="12001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9" name="SMARTInkAnnotation70"/>
          <p:cNvSpPr/>
          <p:nvPr/>
        </p:nvSpPr>
        <p:spPr>
          <a:xfrm>
            <a:off x="5757862" y="2280285"/>
            <a:ext cx="14288" cy="582930"/>
          </a:xfrm>
          <a:custGeom>
            <a:avLst/>
            <a:gdLst/>
            <a:ahLst/>
            <a:cxnLst/>
            <a:rect l="0" t="0" r="0" b="0"/>
            <a:pathLst>
              <a:path w="14288" h="582930">
                <a:moveTo>
                  <a:pt x="0" y="0"/>
                </a:moveTo>
                <a:lnTo>
                  <a:pt x="0" y="21238"/>
                </a:lnTo>
                <a:lnTo>
                  <a:pt x="794" y="24636"/>
                </a:lnTo>
                <a:lnTo>
                  <a:pt x="2117" y="28807"/>
                </a:lnTo>
                <a:lnTo>
                  <a:pt x="3793" y="33492"/>
                </a:lnTo>
                <a:lnTo>
                  <a:pt x="4910" y="38520"/>
                </a:lnTo>
                <a:lnTo>
                  <a:pt x="5654" y="43777"/>
                </a:lnTo>
                <a:lnTo>
                  <a:pt x="6151" y="49187"/>
                </a:lnTo>
                <a:lnTo>
                  <a:pt x="6482" y="54699"/>
                </a:lnTo>
                <a:lnTo>
                  <a:pt x="6849" y="65903"/>
                </a:lnTo>
                <a:lnTo>
                  <a:pt x="7741" y="72510"/>
                </a:lnTo>
                <a:lnTo>
                  <a:pt x="9130" y="79772"/>
                </a:lnTo>
                <a:lnTo>
                  <a:pt x="10849" y="87471"/>
                </a:lnTo>
                <a:lnTo>
                  <a:pt x="11995" y="95462"/>
                </a:lnTo>
                <a:lnTo>
                  <a:pt x="12759" y="103646"/>
                </a:lnTo>
                <a:lnTo>
                  <a:pt x="13269" y="111960"/>
                </a:lnTo>
                <a:lnTo>
                  <a:pt x="13608" y="120360"/>
                </a:lnTo>
                <a:lnTo>
                  <a:pt x="13985" y="137313"/>
                </a:lnTo>
                <a:lnTo>
                  <a:pt x="14198" y="181126"/>
                </a:lnTo>
                <a:lnTo>
                  <a:pt x="13434" y="196950"/>
                </a:lnTo>
                <a:lnTo>
                  <a:pt x="12131" y="212263"/>
                </a:lnTo>
                <a:lnTo>
                  <a:pt x="10468" y="227233"/>
                </a:lnTo>
                <a:lnTo>
                  <a:pt x="9360" y="240071"/>
                </a:lnTo>
                <a:lnTo>
                  <a:pt x="8621" y="251487"/>
                </a:lnTo>
                <a:lnTo>
                  <a:pt x="8129" y="261955"/>
                </a:lnTo>
                <a:lnTo>
                  <a:pt x="7582" y="283747"/>
                </a:lnTo>
                <a:lnTo>
                  <a:pt x="7436" y="294892"/>
                </a:lnTo>
                <a:lnTo>
                  <a:pt x="8132" y="306132"/>
                </a:lnTo>
                <a:lnTo>
                  <a:pt x="9390" y="317435"/>
                </a:lnTo>
                <a:lnTo>
                  <a:pt x="11023" y="328781"/>
                </a:lnTo>
                <a:lnTo>
                  <a:pt x="12111" y="340155"/>
                </a:lnTo>
                <a:lnTo>
                  <a:pt x="12836" y="351547"/>
                </a:lnTo>
                <a:lnTo>
                  <a:pt x="13319" y="362952"/>
                </a:lnTo>
                <a:lnTo>
                  <a:pt x="13857" y="385784"/>
                </a:lnTo>
                <a:lnTo>
                  <a:pt x="14270" y="462581"/>
                </a:lnTo>
                <a:lnTo>
                  <a:pt x="14287" y="531481"/>
                </a:lnTo>
                <a:lnTo>
                  <a:pt x="13493" y="539106"/>
                </a:lnTo>
                <a:lnTo>
                  <a:pt x="12171" y="546094"/>
                </a:lnTo>
                <a:lnTo>
                  <a:pt x="10495" y="552657"/>
                </a:lnTo>
                <a:lnTo>
                  <a:pt x="9378" y="557986"/>
                </a:lnTo>
                <a:lnTo>
                  <a:pt x="8633" y="562490"/>
                </a:lnTo>
                <a:lnTo>
                  <a:pt x="8137" y="566446"/>
                </a:lnTo>
                <a:lnTo>
                  <a:pt x="7806" y="570035"/>
                </a:lnTo>
                <a:lnTo>
                  <a:pt x="7585" y="573381"/>
                </a:lnTo>
                <a:lnTo>
                  <a:pt x="7144" y="5829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0" name="SMARTInkAnnotation71"/>
          <p:cNvSpPr/>
          <p:nvPr/>
        </p:nvSpPr>
        <p:spPr>
          <a:xfrm>
            <a:off x="5743575" y="2357437"/>
            <a:ext cx="185738" cy="17146"/>
          </a:xfrm>
          <a:custGeom>
            <a:avLst/>
            <a:gdLst/>
            <a:ahLst/>
            <a:cxnLst/>
            <a:rect l="0" t="0" r="0" b="0"/>
            <a:pathLst>
              <a:path w="185738" h="17146">
                <a:moveTo>
                  <a:pt x="0" y="17145"/>
                </a:moveTo>
                <a:lnTo>
                  <a:pt x="0" y="12594"/>
                </a:lnTo>
                <a:lnTo>
                  <a:pt x="793" y="11254"/>
                </a:lnTo>
                <a:lnTo>
                  <a:pt x="2116" y="10360"/>
                </a:lnTo>
                <a:lnTo>
                  <a:pt x="3792" y="9764"/>
                </a:lnTo>
                <a:lnTo>
                  <a:pt x="5703" y="9367"/>
                </a:lnTo>
                <a:lnTo>
                  <a:pt x="9942" y="8925"/>
                </a:lnTo>
                <a:lnTo>
                  <a:pt x="14473" y="8730"/>
                </a:lnTo>
                <a:lnTo>
                  <a:pt x="23603" y="8619"/>
                </a:lnTo>
                <a:lnTo>
                  <a:pt x="82449" y="8573"/>
                </a:lnTo>
                <a:lnTo>
                  <a:pt x="87510" y="7620"/>
                </a:lnTo>
                <a:lnTo>
                  <a:pt x="92471" y="6033"/>
                </a:lnTo>
                <a:lnTo>
                  <a:pt x="97366" y="4022"/>
                </a:lnTo>
                <a:lnTo>
                  <a:pt x="102217" y="2681"/>
                </a:lnTo>
                <a:lnTo>
                  <a:pt x="107038" y="1788"/>
                </a:lnTo>
                <a:lnTo>
                  <a:pt x="111840" y="1192"/>
                </a:lnTo>
                <a:lnTo>
                  <a:pt x="116628" y="795"/>
                </a:lnTo>
                <a:lnTo>
                  <a:pt x="121408" y="530"/>
                </a:lnTo>
                <a:lnTo>
                  <a:pt x="130953" y="235"/>
                </a:lnTo>
                <a:lnTo>
                  <a:pt x="185737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1" name="SMARTInkAnnotation72"/>
          <p:cNvSpPr/>
          <p:nvPr/>
        </p:nvSpPr>
        <p:spPr>
          <a:xfrm>
            <a:off x="5772150" y="2546032"/>
            <a:ext cx="114301" cy="25719"/>
          </a:xfrm>
          <a:custGeom>
            <a:avLst/>
            <a:gdLst/>
            <a:ahLst/>
            <a:cxnLst/>
            <a:rect l="0" t="0" r="0" b="0"/>
            <a:pathLst>
              <a:path w="114301" h="25719">
                <a:moveTo>
                  <a:pt x="0" y="25718"/>
                </a:moveTo>
                <a:lnTo>
                  <a:pt x="0" y="21167"/>
                </a:lnTo>
                <a:lnTo>
                  <a:pt x="793" y="19826"/>
                </a:lnTo>
                <a:lnTo>
                  <a:pt x="2116" y="18932"/>
                </a:lnTo>
                <a:lnTo>
                  <a:pt x="6150" y="17498"/>
                </a:lnTo>
                <a:lnTo>
                  <a:pt x="8819" y="17302"/>
                </a:lnTo>
                <a:lnTo>
                  <a:pt x="12651" y="17215"/>
                </a:lnTo>
                <a:lnTo>
                  <a:pt x="16999" y="17176"/>
                </a:lnTo>
                <a:lnTo>
                  <a:pt x="19270" y="16213"/>
                </a:lnTo>
                <a:lnTo>
                  <a:pt x="21578" y="14619"/>
                </a:lnTo>
                <a:lnTo>
                  <a:pt x="23910" y="12604"/>
                </a:lnTo>
                <a:lnTo>
                  <a:pt x="26259" y="11260"/>
                </a:lnTo>
                <a:lnTo>
                  <a:pt x="28618" y="10364"/>
                </a:lnTo>
                <a:lnTo>
                  <a:pt x="30985" y="9767"/>
                </a:lnTo>
                <a:lnTo>
                  <a:pt x="34150" y="9369"/>
                </a:lnTo>
                <a:lnTo>
                  <a:pt x="37848" y="9103"/>
                </a:lnTo>
                <a:lnTo>
                  <a:pt x="45396" y="8808"/>
                </a:lnTo>
                <a:lnTo>
                  <a:pt x="56709" y="8619"/>
                </a:lnTo>
                <a:lnTo>
                  <a:pt x="86094" y="8576"/>
                </a:lnTo>
                <a:lnTo>
                  <a:pt x="89146" y="7622"/>
                </a:lnTo>
                <a:lnTo>
                  <a:pt x="91975" y="6034"/>
                </a:lnTo>
                <a:lnTo>
                  <a:pt x="94653" y="4023"/>
                </a:lnTo>
                <a:lnTo>
                  <a:pt x="98028" y="2682"/>
                </a:lnTo>
                <a:lnTo>
                  <a:pt x="101864" y="1788"/>
                </a:lnTo>
                <a:lnTo>
                  <a:pt x="11430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2" name="SMARTInkAnnotation73"/>
          <p:cNvSpPr/>
          <p:nvPr/>
        </p:nvSpPr>
        <p:spPr>
          <a:xfrm>
            <a:off x="5822156" y="2770255"/>
            <a:ext cx="142876" cy="195831"/>
          </a:xfrm>
          <a:custGeom>
            <a:avLst/>
            <a:gdLst/>
            <a:ahLst/>
            <a:cxnLst/>
            <a:rect l="0" t="0" r="0" b="0"/>
            <a:pathLst>
              <a:path w="142876" h="195831">
                <a:moveTo>
                  <a:pt x="0" y="75815"/>
                </a:moveTo>
                <a:lnTo>
                  <a:pt x="3793" y="71264"/>
                </a:lnTo>
                <a:lnTo>
                  <a:pt x="4910" y="70876"/>
                </a:lnTo>
                <a:lnTo>
                  <a:pt x="5654" y="71569"/>
                </a:lnTo>
                <a:lnTo>
                  <a:pt x="7057" y="75566"/>
                </a:lnTo>
                <a:lnTo>
                  <a:pt x="10910" y="75741"/>
                </a:lnTo>
                <a:lnTo>
                  <a:pt x="45247" y="75814"/>
                </a:lnTo>
                <a:lnTo>
                  <a:pt x="47627" y="74862"/>
                </a:lnTo>
                <a:lnTo>
                  <a:pt x="50008" y="73275"/>
                </a:lnTo>
                <a:lnTo>
                  <a:pt x="52389" y="71264"/>
                </a:lnTo>
                <a:lnTo>
                  <a:pt x="54769" y="69923"/>
                </a:lnTo>
                <a:lnTo>
                  <a:pt x="57151" y="69029"/>
                </a:lnTo>
                <a:lnTo>
                  <a:pt x="59531" y="68434"/>
                </a:lnTo>
                <a:lnTo>
                  <a:pt x="61912" y="67084"/>
                </a:lnTo>
                <a:lnTo>
                  <a:pt x="64294" y="65232"/>
                </a:lnTo>
                <a:lnTo>
                  <a:pt x="70026" y="59966"/>
                </a:lnTo>
                <a:lnTo>
                  <a:pt x="72927" y="56706"/>
                </a:lnTo>
                <a:lnTo>
                  <a:pt x="88194" y="38552"/>
                </a:lnTo>
                <a:lnTo>
                  <a:pt x="90545" y="36686"/>
                </a:lnTo>
                <a:lnTo>
                  <a:pt x="92907" y="35441"/>
                </a:lnTo>
                <a:lnTo>
                  <a:pt x="95276" y="34611"/>
                </a:lnTo>
                <a:lnTo>
                  <a:pt x="96854" y="33106"/>
                </a:lnTo>
                <a:lnTo>
                  <a:pt x="97907" y="31149"/>
                </a:lnTo>
                <a:lnTo>
                  <a:pt x="99077" y="26436"/>
                </a:lnTo>
                <a:lnTo>
                  <a:pt x="99597" y="21166"/>
                </a:lnTo>
                <a:lnTo>
                  <a:pt x="99828" y="15649"/>
                </a:lnTo>
                <a:lnTo>
                  <a:pt x="99889" y="12844"/>
                </a:lnTo>
                <a:lnTo>
                  <a:pt x="99136" y="10974"/>
                </a:lnTo>
                <a:lnTo>
                  <a:pt x="97841" y="9728"/>
                </a:lnTo>
                <a:lnTo>
                  <a:pt x="96183" y="8897"/>
                </a:lnTo>
                <a:lnTo>
                  <a:pt x="95078" y="7390"/>
                </a:lnTo>
                <a:lnTo>
                  <a:pt x="94342" y="5433"/>
                </a:lnTo>
                <a:lnTo>
                  <a:pt x="93851" y="3176"/>
                </a:lnTo>
                <a:lnTo>
                  <a:pt x="91936" y="1671"/>
                </a:lnTo>
                <a:lnTo>
                  <a:pt x="89072" y="668"/>
                </a:lnTo>
                <a:lnTo>
                  <a:pt x="85574" y="0"/>
                </a:lnTo>
                <a:lnTo>
                  <a:pt x="82450" y="506"/>
                </a:lnTo>
                <a:lnTo>
                  <a:pt x="79573" y="1797"/>
                </a:lnTo>
                <a:lnTo>
                  <a:pt x="76861" y="3609"/>
                </a:lnTo>
                <a:lnTo>
                  <a:pt x="74259" y="4818"/>
                </a:lnTo>
                <a:lnTo>
                  <a:pt x="71731" y="5623"/>
                </a:lnTo>
                <a:lnTo>
                  <a:pt x="69252" y="6160"/>
                </a:lnTo>
                <a:lnTo>
                  <a:pt x="66806" y="7471"/>
                </a:lnTo>
                <a:lnTo>
                  <a:pt x="64380" y="9297"/>
                </a:lnTo>
                <a:lnTo>
                  <a:pt x="61970" y="11467"/>
                </a:lnTo>
                <a:lnTo>
                  <a:pt x="59570" y="13866"/>
                </a:lnTo>
                <a:lnTo>
                  <a:pt x="57175" y="16418"/>
                </a:lnTo>
                <a:lnTo>
                  <a:pt x="54786" y="19072"/>
                </a:lnTo>
                <a:lnTo>
                  <a:pt x="43837" y="31909"/>
                </a:lnTo>
                <a:lnTo>
                  <a:pt x="39544" y="37971"/>
                </a:lnTo>
                <a:lnTo>
                  <a:pt x="35094" y="44871"/>
                </a:lnTo>
                <a:lnTo>
                  <a:pt x="30540" y="52328"/>
                </a:lnTo>
                <a:lnTo>
                  <a:pt x="26710" y="59204"/>
                </a:lnTo>
                <a:lnTo>
                  <a:pt x="23363" y="65693"/>
                </a:lnTo>
                <a:lnTo>
                  <a:pt x="20337" y="71925"/>
                </a:lnTo>
                <a:lnTo>
                  <a:pt x="18321" y="77031"/>
                </a:lnTo>
                <a:lnTo>
                  <a:pt x="16976" y="81388"/>
                </a:lnTo>
                <a:lnTo>
                  <a:pt x="16080" y="85245"/>
                </a:lnTo>
                <a:lnTo>
                  <a:pt x="14689" y="89722"/>
                </a:lnTo>
                <a:lnTo>
                  <a:pt x="12967" y="94611"/>
                </a:lnTo>
                <a:lnTo>
                  <a:pt x="11025" y="99776"/>
                </a:lnTo>
                <a:lnTo>
                  <a:pt x="10525" y="106076"/>
                </a:lnTo>
                <a:lnTo>
                  <a:pt x="10986" y="113134"/>
                </a:lnTo>
                <a:lnTo>
                  <a:pt x="12086" y="120697"/>
                </a:lnTo>
                <a:lnTo>
                  <a:pt x="12820" y="126691"/>
                </a:lnTo>
                <a:lnTo>
                  <a:pt x="13309" y="131640"/>
                </a:lnTo>
                <a:lnTo>
                  <a:pt x="13635" y="135891"/>
                </a:lnTo>
                <a:lnTo>
                  <a:pt x="14646" y="139678"/>
                </a:lnTo>
                <a:lnTo>
                  <a:pt x="16114" y="143155"/>
                </a:lnTo>
                <a:lnTo>
                  <a:pt x="17886" y="146426"/>
                </a:lnTo>
                <a:lnTo>
                  <a:pt x="20656" y="149559"/>
                </a:lnTo>
                <a:lnTo>
                  <a:pt x="24089" y="152600"/>
                </a:lnTo>
                <a:lnTo>
                  <a:pt x="27965" y="155580"/>
                </a:lnTo>
                <a:lnTo>
                  <a:pt x="31344" y="158519"/>
                </a:lnTo>
                <a:lnTo>
                  <a:pt x="34390" y="161431"/>
                </a:lnTo>
                <a:lnTo>
                  <a:pt x="37214" y="164324"/>
                </a:lnTo>
                <a:lnTo>
                  <a:pt x="39890" y="167206"/>
                </a:lnTo>
                <a:lnTo>
                  <a:pt x="44981" y="172948"/>
                </a:lnTo>
                <a:lnTo>
                  <a:pt x="48243" y="174860"/>
                </a:lnTo>
                <a:lnTo>
                  <a:pt x="52006" y="176135"/>
                </a:lnTo>
                <a:lnTo>
                  <a:pt x="56102" y="176985"/>
                </a:lnTo>
                <a:lnTo>
                  <a:pt x="60420" y="178504"/>
                </a:lnTo>
                <a:lnTo>
                  <a:pt x="64886" y="180469"/>
                </a:lnTo>
                <a:lnTo>
                  <a:pt x="69451" y="182732"/>
                </a:lnTo>
                <a:lnTo>
                  <a:pt x="74082" y="184240"/>
                </a:lnTo>
                <a:lnTo>
                  <a:pt x="78757" y="185246"/>
                </a:lnTo>
                <a:lnTo>
                  <a:pt x="83461" y="185916"/>
                </a:lnTo>
                <a:lnTo>
                  <a:pt x="87391" y="186363"/>
                </a:lnTo>
                <a:lnTo>
                  <a:pt x="90804" y="186661"/>
                </a:lnTo>
                <a:lnTo>
                  <a:pt x="93874" y="186860"/>
                </a:lnTo>
                <a:lnTo>
                  <a:pt x="101518" y="187080"/>
                </a:lnTo>
                <a:lnTo>
                  <a:pt x="105778" y="187139"/>
                </a:lnTo>
                <a:lnTo>
                  <a:pt x="109412" y="188131"/>
                </a:lnTo>
                <a:lnTo>
                  <a:pt x="112629" y="189745"/>
                </a:lnTo>
                <a:lnTo>
                  <a:pt x="115567" y="191773"/>
                </a:lnTo>
                <a:lnTo>
                  <a:pt x="119113" y="193125"/>
                </a:lnTo>
                <a:lnTo>
                  <a:pt x="123065" y="194027"/>
                </a:lnTo>
                <a:lnTo>
                  <a:pt x="127287" y="194628"/>
                </a:lnTo>
                <a:lnTo>
                  <a:pt x="130896" y="195028"/>
                </a:lnTo>
                <a:lnTo>
                  <a:pt x="134095" y="195295"/>
                </a:lnTo>
                <a:lnTo>
                  <a:pt x="142875" y="19583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3" name="SMARTInkAnnotation74"/>
          <p:cNvSpPr/>
          <p:nvPr/>
        </p:nvSpPr>
        <p:spPr>
          <a:xfrm>
            <a:off x="6036468" y="2631757"/>
            <a:ext cx="178595" cy="8573"/>
          </a:xfrm>
          <a:custGeom>
            <a:avLst/>
            <a:gdLst/>
            <a:ahLst/>
            <a:cxnLst/>
            <a:rect l="0" t="0" r="0" b="0"/>
            <a:pathLst>
              <a:path w="178595" h="8573">
                <a:moveTo>
                  <a:pt x="0" y="8572"/>
                </a:moveTo>
                <a:lnTo>
                  <a:pt x="48771" y="8572"/>
                </a:lnTo>
                <a:lnTo>
                  <a:pt x="53151" y="7620"/>
                </a:lnTo>
                <a:lnTo>
                  <a:pt x="57660" y="6032"/>
                </a:lnTo>
                <a:lnTo>
                  <a:pt x="62252" y="4022"/>
                </a:lnTo>
                <a:lnTo>
                  <a:pt x="66108" y="2681"/>
                </a:lnTo>
                <a:lnTo>
                  <a:pt x="69472" y="1787"/>
                </a:lnTo>
                <a:lnTo>
                  <a:pt x="72509" y="1192"/>
                </a:lnTo>
                <a:lnTo>
                  <a:pt x="76120" y="795"/>
                </a:lnTo>
                <a:lnTo>
                  <a:pt x="80116" y="530"/>
                </a:lnTo>
                <a:lnTo>
                  <a:pt x="88789" y="236"/>
                </a:lnTo>
                <a:lnTo>
                  <a:pt x="129040" y="4"/>
                </a:lnTo>
                <a:lnTo>
                  <a:pt x="178594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4" name="SMARTInkAnnotation75"/>
          <p:cNvSpPr/>
          <p:nvPr/>
        </p:nvSpPr>
        <p:spPr>
          <a:xfrm>
            <a:off x="6043612" y="2734627"/>
            <a:ext cx="164307" cy="17121"/>
          </a:xfrm>
          <a:custGeom>
            <a:avLst/>
            <a:gdLst/>
            <a:ahLst/>
            <a:cxnLst/>
            <a:rect l="0" t="0" r="0" b="0"/>
            <a:pathLst>
              <a:path w="164307" h="17121">
                <a:moveTo>
                  <a:pt x="0" y="0"/>
                </a:moveTo>
                <a:lnTo>
                  <a:pt x="0" y="4551"/>
                </a:lnTo>
                <a:lnTo>
                  <a:pt x="794" y="5891"/>
                </a:lnTo>
                <a:lnTo>
                  <a:pt x="2117" y="6785"/>
                </a:lnTo>
                <a:lnTo>
                  <a:pt x="6151" y="8220"/>
                </a:lnTo>
                <a:lnTo>
                  <a:pt x="10642" y="8468"/>
                </a:lnTo>
                <a:lnTo>
                  <a:pt x="30986" y="8570"/>
                </a:lnTo>
                <a:lnTo>
                  <a:pt x="70173" y="8573"/>
                </a:lnTo>
                <a:lnTo>
                  <a:pt x="74564" y="9525"/>
                </a:lnTo>
                <a:lnTo>
                  <a:pt x="79078" y="11112"/>
                </a:lnTo>
                <a:lnTo>
                  <a:pt x="83675" y="13124"/>
                </a:lnTo>
                <a:lnTo>
                  <a:pt x="87533" y="13512"/>
                </a:lnTo>
                <a:lnTo>
                  <a:pt x="90899" y="12818"/>
                </a:lnTo>
                <a:lnTo>
                  <a:pt x="93937" y="11403"/>
                </a:lnTo>
                <a:lnTo>
                  <a:pt x="96756" y="11412"/>
                </a:lnTo>
                <a:lnTo>
                  <a:pt x="99429" y="12370"/>
                </a:lnTo>
                <a:lnTo>
                  <a:pt x="102005" y="13962"/>
                </a:lnTo>
                <a:lnTo>
                  <a:pt x="105309" y="15023"/>
                </a:lnTo>
                <a:lnTo>
                  <a:pt x="109100" y="15730"/>
                </a:lnTo>
                <a:lnTo>
                  <a:pt x="113215" y="16202"/>
                </a:lnTo>
                <a:lnTo>
                  <a:pt x="117546" y="16516"/>
                </a:lnTo>
                <a:lnTo>
                  <a:pt x="126590" y="16866"/>
                </a:lnTo>
                <a:lnTo>
                  <a:pt x="140422" y="17090"/>
                </a:lnTo>
                <a:lnTo>
                  <a:pt x="148665" y="17120"/>
                </a:lnTo>
                <a:lnTo>
                  <a:pt x="152291" y="16176"/>
                </a:lnTo>
                <a:lnTo>
                  <a:pt x="155502" y="14594"/>
                </a:lnTo>
                <a:lnTo>
                  <a:pt x="164306" y="857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5" name="SMARTInkAnnotation76"/>
          <p:cNvSpPr/>
          <p:nvPr/>
        </p:nvSpPr>
        <p:spPr>
          <a:xfrm>
            <a:off x="6372225" y="2443207"/>
            <a:ext cx="257176" cy="424511"/>
          </a:xfrm>
          <a:custGeom>
            <a:avLst/>
            <a:gdLst/>
            <a:ahLst/>
            <a:cxnLst/>
            <a:rect l="0" t="0" r="0" b="0"/>
            <a:pathLst>
              <a:path w="257176" h="424511">
                <a:moveTo>
                  <a:pt x="0" y="291420"/>
                </a:moveTo>
                <a:lnTo>
                  <a:pt x="6150" y="284039"/>
                </a:lnTo>
                <a:lnTo>
                  <a:pt x="8819" y="283377"/>
                </a:lnTo>
                <a:lnTo>
                  <a:pt x="10641" y="283201"/>
                </a:lnTo>
                <a:lnTo>
                  <a:pt x="16900" y="280465"/>
                </a:lnTo>
                <a:lnTo>
                  <a:pt x="20791" y="278402"/>
                </a:lnTo>
                <a:lnTo>
                  <a:pt x="33582" y="271029"/>
                </a:lnTo>
                <a:lnTo>
                  <a:pt x="41438" y="266396"/>
                </a:lnTo>
                <a:lnTo>
                  <a:pt x="47469" y="261402"/>
                </a:lnTo>
                <a:lnTo>
                  <a:pt x="52283" y="256168"/>
                </a:lnTo>
                <a:lnTo>
                  <a:pt x="56287" y="250774"/>
                </a:lnTo>
                <a:lnTo>
                  <a:pt x="61337" y="246225"/>
                </a:lnTo>
                <a:lnTo>
                  <a:pt x="67085" y="242240"/>
                </a:lnTo>
                <a:lnTo>
                  <a:pt x="73298" y="238631"/>
                </a:lnTo>
                <a:lnTo>
                  <a:pt x="78233" y="234320"/>
                </a:lnTo>
                <a:lnTo>
                  <a:pt x="85835" y="224450"/>
                </a:lnTo>
                <a:lnTo>
                  <a:pt x="90561" y="219151"/>
                </a:lnTo>
                <a:lnTo>
                  <a:pt x="96092" y="213713"/>
                </a:lnTo>
                <a:lnTo>
                  <a:pt x="102161" y="208183"/>
                </a:lnTo>
                <a:lnTo>
                  <a:pt x="107795" y="203544"/>
                </a:lnTo>
                <a:lnTo>
                  <a:pt x="113138" y="199498"/>
                </a:lnTo>
                <a:lnTo>
                  <a:pt x="118288" y="195849"/>
                </a:lnTo>
                <a:lnTo>
                  <a:pt x="122515" y="190558"/>
                </a:lnTo>
                <a:lnTo>
                  <a:pt x="126127" y="184174"/>
                </a:lnTo>
                <a:lnTo>
                  <a:pt x="129328" y="177060"/>
                </a:lnTo>
                <a:lnTo>
                  <a:pt x="137118" y="164076"/>
                </a:lnTo>
                <a:lnTo>
                  <a:pt x="141418" y="157947"/>
                </a:lnTo>
                <a:lnTo>
                  <a:pt x="145873" y="151955"/>
                </a:lnTo>
                <a:lnTo>
                  <a:pt x="155054" y="140218"/>
                </a:lnTo>
                <a:lnTo>
                  <a:pt x="162311" y="128652"/>
                </a:lnTo>
                <a:lnTo>
                  <a:pt x="168975" y="117161"/>
                </a:lnTo>
                <a:lnTo>
                  <a:pt x="172975" y="111430"/>
                </a:lnTo>
                <a:lnTo>
                  <a:pt x="177229" y="105704"/>
                </a:lnTo>
                <a:lnTo>
                  <a:pt x="180859" y="99029"/>
                </a:lnTo>
                <a:lnTo>
                  <a:pt x="184072" y="91722"/>
                </a:lnTo>
                <a:lnTo>
                  <a:pt x="187009" y="83993"/>
                </a:lnTo>
                <a:lnTo>
                  <a:pt x="192388" y="72865"/>
                </a:lnTo>
                <a:lnTo>
                  <a:pt x="194933" y="68564"/>
                </a:lnTo>
                <a:lnTo>
                  <a:pt x="197762" y="58705"/>
                </a:lnTo>
                <a:lnTo>
                  <a:pt x="199019" y="47974"/>
                </a:lnTo>
                <a:lnTo>
                  <a:pt x="199577" y="36854"/>
                </a:lnTo>
                <a:lnTo>
                  <a:pt x="199893" y="24435"/>
                </a:lnTo>
                <a:lnTo>
                  <a:pt x="199142" y="21037"/>
                </a:lnTo>
                <a:lnTo>
                  <a:pt x="196193" y="14723"/>
                </a:lnTo>
                <a:lnTo>
                  <a:pt x="190120" y="8741"/>
                </a:lnTo>
                <a:lnTo>
                  <a:pt x="182922" y="3860"/>
                </a:lnTo>
                <a:lnTo>
                  <a:pt x="177078" y="1691"/>
                </a:lnTo>
                <a:lnTo>
                  <a:pt x="169325" y="470"/>
                </a:lnTo>
                <a:lnTo>
                  <a:pt x="162000" y="108"/>
                </a:lnTo>
                <a:lnTo>
                  <a:pt x="151011" y="0"/>
                </a:lnTo>
                <a:lnTo>
                  <a:pt x="147505" y="938"/>
                </a:lnTo>
                <a:lnTo>
                  <a:pt x="141493" y="4519"/>
                </a:lnTo>
                <a:lnTo>
                  <a:pt x="134059" y="14366"/>
                </a:lnTo>
                <a:lnTo>
                  <a:pt x="129854" y="20992"/>
                </a:lnTo>
                <a:lnTo>
                  <a:pt x="125462" y="28268"/>
                </a:lnTo>
                <a:lnTo>
                  <a:pt x="116351" y="43971"/>
                </a:lnTo>
                <a:lnTo>
                  <a:pt x="112492" y="51207"/>
                </a:lnTo>
                <a:lnTo>
                  <a:pt x="106088" y="64326"/>
                </a:lnTo>
                <a:lnTo>
                  <a:pt x="104063" y="71444"/>
                </a:lnTo>
                <a:lnTo>
                  <a:pt x="102713" y="79047"/>
                </a:lnTo>
                <a:lnTo>
                  <a:pt x="101813" y="86973"/>
                </a:lnTo>
                <a:lnTo>
                  <a:pt x="100418" y="95115"/>
                </a:lnTo>
                <a:lnTo>
                  <a:pt x="98696" y="103400"/>
                </a:lnTo>
                <a:lnTo>
                  <a:pt x="96753" y="111781"/>
                </a:lnTo>
                <a:lnTo>
                  <a:pt x="95458" y="120225"/>
                </a:lnTo>
                <a:lnTo>
                  <a:pt x="94595" y="128713"/>
                </a:lnTo>
                <a:lnTo>
                  <a:pt x="94019" y="137229"/>
                </a:lnTo>
                <a:lnTo>
                  <a:pt x="92842" y="145763"/>
                </a:lnTo>
                <a:lnTo>
                  <a:pt x="91263" y="154311"/>
                </a:lnTo>
                <a:lnTo>
                  <a:pt x="89417" y="162866"/>
                </a:lnTo>
                <a:lnTo>
                  <a:pt x="88186" y="171428"/>
                </a:lnTo>
                <a:lnTo>
                  <a:pt x="87365" y="179992"/>
                </a:lnTo>
                <a:lnTo>
                  <a:pt x="86818" y="188560"/>
                </a:lnTo>
                <a:lnTo>
                  <a:pt x="86454" y="197129"/>
                </a:lnTo>
                <a:lnTo>
                  <a:pt x="86049" y="214270"/>
                </a:lnTo>
                <a:lnTo>
                  <a:pt x="85753" y="265703"/>
                </a:lnTo>
                <a:lnTo>
                  <a:pt x="86537" y="274275"/>
                </a:lnTo>
                <a:lnTo>
                  <a:pt x="87854" y="282848"/>
                </a:lnTo>
                <a:lnTo>
                  <a:pt x="89525" y="291420"/>
                </a:lnTo>
                <a:lnTo>
                  <a:pt x="90640" y="299993"/>
                </a:lnTo>
                <a:lnTo>
                  <a:pt x="91383" y="308565"/>
                </a:lnTo>
                <a:lnTo>
                  <a:pt x="91878" y="317138"/>
                </a:lnTo>
                <a:lnTo>
                  <a:pt x="92208" y="325710"/>
                </a:lnTo>
                <a:lnTo>
                  <a:pt x="92574" y="342855"/>
                </a:lnTo>
                <a:lnTo>
                  <a:pt x="92851" y="388241"/>
                </a:lnTo>
                <a:lnTo>
                  <a:pt x="92860" y="399856"/>
                </a:lnTo>
                <a:lnTo>
                  <a:pt x="92070" y="404668"/>
                </a:lnTo>
                <a:lnTo>
                  <a:pt x="86717" y="417800"/>
                </a:lnTo>
                <a:lnTo>
                  <a:pt x="86166" y="421566"/>
                </a:lnTo>
                <a:lnTo>
                  <a:pt x="85921" y="424510"/>
                </a:lnTo>
                <a:lnTo>
                  <a:pt x="85811" y="422644"/>
                </a:lnTo>
                <a:lnTo>
                  <a:pt x="84989" y="421765"/>
                </a:lnTo>
                <a:lnTo>
                  <a:pt x="83646" y="421179"/>
                </a:lnTo>
                <a:lnTo>
                  <a:pt x="81958" y="420789"/>
                </a:lnTo>
                <a:lnTo>
                  <a:pt x="80833" y="419576"/>
                </a:lnTo>
                <a:lnTo>
                  <a:pt x="80082" y="417815"/>
                </a:lnTo>
                <a:lnTo>
                  <a:pt x="78877" y="412695"/>
                </a:lnTo>
                <a:lnTo>
                  <a:pt x="74876" y="402707"/>
                </a:lnTo>
                <a:lnTo>
                  <a:pt x="74524" y="398949"/>
                </a:lnTo>
                <a:lnTo>
                  <a:pt x="75083" y="395491"/>
                </a:lnTo>
                <a:lnTo>
                  <a:pt x="76248" y="392233"/>
                </a:lnTo>
                <a:lnTo>
                  <a:pt x="77544" y="383533"/>
                </a:lnTo>
                <a:lnTo>
                  <a:pt x="78120" y="373317"/>
                </a:lnTo>
                <a:lnTo>
                  <a:pt x="78376" y="362426"/>
                </a:lnTo>
                <a:lnTo>
                  <a:pt x="80606" y="351236"/>
                </a:lnTo>
                <a:lnTo>
                  <a:pt x="84244" y="338960"/>
                </a:lnTo>
                <a:lnTo>
                  <a:pt x="88506" y="323979"/>
                </a:lnTo>
                <a:lnTo>
                  <a:pt x="89960" y="316936"/>
                </a:lnTo>
                <a:lnTo>
                  <a:pt x="91576" y="304031"/>
                </a:lnTo>
                <a:lnTo>
                  <a:pt x="93595" y="297922"/>
                </a:lnTo>
                <a:lnTo>
                  <a:pt x="100070" y="286055"/>
                </a:lnTo>
                <a:lnTo>
                  <a:pt x="106123" y="276970"/>
                </a:lnTo>
                <a:lnTo>
                  <a:pt x="108849" y="273214"/>
                </a:lnTo>
                <a:lnTo>
                  <a:pt x="116110" y="266501"/>
                </a:lnTo>
                <a:lnTo>
                  <a:pt x="123835" y="260342"/>
                </a:lnTo>
                <a:lnTo>
                  <a:pt x="129915" y="254431"/>
                </a:lnTo>
                <a:lnTo>
                  <a:pt x="137379" y="246088"/>
                </a:lnTo>
                <a:lnTo>
                  <a:pt x="141592" y="241196"/>
                </a:lnTo>
                <a:lnTo>
                  <a:pt x="145988" y="237935"/>
                </a:lnTo>
                <a:lnTo>
                  <a:pt x="150507" y="235761"/>
                </a:lnTo>
                <a:lnTo>
                  <a:pt x="155106" y="234311"/>
                </a:lnTo>
                <a:lnTo>
                  <a:pt x="162334" y="232701"/>
                </a:lnTo>
                <a:lnTo>
                  <a:pt x="168985" y="231985"/>
                </a:lnTo>
                <a:lnTo>
                  <a:pt x="172982" y="231794"/>
                </a:lnTo>
                <a:lnTo>
                  <a:pt x="177234" y="231667"/>
                </a:lnTo>
                <a:lnTo>
                  <a:pt x="180862" y="232535"/>
                </a:lnTo>
                <a:lnTo>
                  <a:pt x="189761" y="237354"/>
                </a:lnTo>
                <a:lnTo>
                  <a:pt x="194934" y="238816"/>
                </a:lnTo>
                <a:lnTo>
                  <a:pt x="199879" y="242006"/>
                </a:lnTo>
                <a:lnTo>
                  <a:pt x="202309" y="244190"/>
                </a:lnTo>
                <a:lnTo>
                  <a:pt x="203929" y="246598"/>
                </a:lnTo>
                <a:lnTo>
                  <a:pt x="205009" y="249156"/>
                </a:lnTo>
                <a:lnTo>
                  <a:pt x="206209" y="254538"/>
                </a:lnTo>
                <a:lnTo>
                  <a:pt x="206884" y="263876"/>
                </a:lnTo>
                <a:lnTo>
                  <a:pt x="207042" y="273146"/>
                </a:lnTo>
                <a:lnTo>
                  <a:pt x="206291" y="277332"/>
                </a:lnTo>
                <a:lnTo>
                  <a:pt x="202234" y="288728"/>
                </a:lnTo>
                <a:lnTo>
                  <a:pt x="201007" y="298478"/>
                </a:lnTo>
                <a:lnTo>
                  <a:pt x="199091" y="302793"/>
                </a:lnTo>
                <a:lnTo>
                  <a:pt x="192730" y="310128"/>
                </a:lnTo>
                <a:lnTo>
                  <a:pt x="188812" y="313417"/>
                </a:lnTo>
                <a:lnTo>
                  <a:pt x="184612" y="316562"/>
                </a:lnTo>
                <a:lnTo>
                  <a:pt x="180225" y="319611"/>
                </a:lnTo>
                <a:lnTo>
                  <a:pt x="171116" y="325540"/>
                </a:lnTo>
                <a:lnTo>
                  <a:pt x="147593" y="339975"/>
                </a:lnTo>
                <a:lnTo>
                  <a:pt x="138092" y="345703"/>
                </a:lnTo>
                <a:lnTo>
                  <a:pt x="132543" y="348564"/>
                </a:lnTo>
                <a:lnTo>
                  <a:pt x="126462" y="351423"/>
                </a:lnTo>
                <a:lnTo>
                  <a:pt x="120026" y="354282"/>
                </a:lnTo>
                <a:lnTo>
                  <a:pt x="114942" y="356188"/>
                </a:lnTo>
                <a:lnTo>
                  <a:pt x="107177" y="358306"/>
                </a:lnTo>
                <a:lnTo>
                  <a:pt x="100067" y="359987"/>
                </a:lnTo>
                <a:lnTo>
                  <a:pt x="103821" y="364547"/>
                </a:lnTo>
                <a:lnTo>
                  <a:pt x="105726" y="365889"/>
                </a:lnTo>
                <a:lnTo>
                  <a:pt x="112994" y="368730"/>
                </a:lnTo>
                <a:lnTo>
                  <a:pt x="120598" y="372770"/>
                </a:lnTo>
                <a:lnTo>
                  <a:pt x="127153" y="375201"/>
                </a:lnTo>
                <a:lnTo>
                  <a:pt x="133506" y="377233"/>
                </a:lnTo>
                <a:lnTo>
                  <a:pt x="137423" y="379109"/>
                </a:lnTo>
                <a:lnTo>
                  <a:pt x="141621" y="381312"/>
                </a:lnTo>
                <a:lnTo>
                  <a:pt x="146008" y="382780"/>
                </a:lnTo>
                <a:lnTo>
                  <a:pt x="150520" y="383759"/>
                </a:lnTo>
                <a:lnTo>
                  <a:pt x="155116" y="384412"/>
                </a:lnTo>
                <a:lnTo>
                  <a:pt x="159766" y="385800"/>
                </a:lnTo>
                <a:lnTo>
                  <a:pt x="164455" y="387678"/>
                </a:lnTo>
                <a:lnTo>
                  <a:pt x="169167" y="389882"/>
                </a:lnTo>
                <a:lnTo>
                  <a:pt x="174691" y="391351"/>
                </a:lnTo>
                <a:lnTo>
                  <a:pt x="180754" y="392331"/>
                </a:lnTo>
                <a:lnTo>
                  <a:pt x="187177" y="392984"/>
                </a:lnTo>
                <a:lnTo>
                  <a:pt x="193047" y="393420"/>
                </a:lnTo>
                <a:lnTo>
                  <a:pt x="203803" y="393903"/>
                </a:lnTo>
                <a:lnTo>
                  <a:pt x="222849" y="394214"/>
                </a:lnTo>
                <a:lnTo>
                  <a:pt x="257175" y="39429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6" name="Volný tvar 85"/>
          <p:cNvSpPr/>
          <p:nvPr/>
        </p:nvSpPr>
        <p:spPr>
          <a:xfrm>
            <a:off x="6679406" y="2734627"/>
            <a:ext cx="2118" cy="1"/>
          </a:xfrm>
          <a:custGeom>
            <a:avLst/>
            <a:gdLst/>
            <a:ahLst/>
            <a:cxnLst/>
            <a:rect l="0" t="0" r="0" b="0"/>
            <a:pathLst>
              <a:path w="2118" h="1">
                <a:moveTo>
                  <a:pt x="0" y="0"/>
                </a:moveTo>
                <a:lnTo>
                  <a:pt x="2117" y="0"/>
                </a:lnTo>
                <a:close/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7" name="SMARTInkAnnotation78"/>
          <p:cNvSpPr/>
          <p:nvPr/>
        </p:nvSpPr>
        <p:spPr>
          <a:xfrm>
            <a:off x="6779418" y="2726055"/>
            <a:ext cx="1021558" cy="25718"/>
          </a:xfrm>
          <a:custGeom>
            <a:avLst/>
            <a:gdLst/>
            <a:ahLst/>
            <a:cxnLst/>
            <a:rect l="0" t="0" r="0" b="0"/>
            <a:pathLst>
              <a:path w="1021558" h="25718">
                <a:moveTo>
                  <a:pt x="0" y="25717"/>
                </a:moveTo>
                <a:lnTo>
                  <a:pt x="0" y="17154"/>
                </a:lnTo>
                <a:lnTo>
                  <a:pt x="6850" y="17145"/>
                </a:lnTo>
                <a:lnTo>
                  <a:pt x="6948" y="16192"/>
                </a:lnTo>
                <a:lnTo>
                  <a:pt x="7014" y="14605"/>
                </a:lnTo>
                <a:lnTo>
                  <a:pt x="7057" y="12594"/>
                </a:lnTo>
                <a:lnTo>
                  <a:pt x="7880" y="11253"/>
                </a:lnTo>
                <a:lnTo>
                  <a:pt x="9222" y="10360"/>
                </a:lnTo>
                <a:lnTo>
                  <a:pt x="13288" y="8925"/>
                </a:lnTo>
                <a:lnTo>
                  <a:pt x="42876" y="8573"/>
                </a:lnTo>
                <a:lnTo>
                  <a:pt x="179887" y="8572"/>
                </a:lnTo>
                <a:lnTo>
                  <a:pt x="183425" y="7620"/>
                </a:lnTo>
                <a:lnTo>
                  <a:pt x="187371" y="6032"/>
                </a:lnTo>
                <a:lnTo>
                  <a:pt x="191589" y="4021"/>
                </a:lnTo>
                <a:lnTo>
                  <a:pt x="195988" y="3633"/>
                </a:lnTo>
                <a:lnTo>
                  <a:pt x="200509" y="4327"/>
                </a:lnTo>
                <a:lnTo>
                  <a:pt x="205110" y="5742"/>
                </a:lnTo>
                <a:lnTo>
                  <a:pt x="209765" y="5733"/>
                </a:lnTo>
                <a:lnTo>
                  <a:pt x="214456" y="4774"/>
                </a:lnTo>
                <a:lnTo>
                  <a:pt x="219171" y="3183"/>
                </a:lnTo>
                <a:lnTo>
                  <a:pt x="223108" y="3074"/>
                </a:lnTo>
                <a:lnTo>
                  <a:pt x="226526" y="3954"/>
                </a:lnTo>
                <a:lnTo>
                  <a:pt x="229599" y="5494"/>
                </a:lnTo>
                <a:lnTo>
                  <a:pt x="233235" y="6520"/>
                </a:lnTo>
                <a:lnTo>
                  <a:pt x="237246" y="7204"/>
                </a:lnTo>
                <a:lnTo>
                  <a:pt x="245937" y="7964"/>
                </a:lnTo>
                <a:lnTo>
                  <a:pt x="255091" y="8302"/>
                </a:lnTo>
                <a:lnTo>
                  <a:pt x="259754" y="7440"/>
                </a:lnTo>
                <a:lnTo>
                  <a:pt x="264451" y="5912"/>
                </a:lnTo>
                <a:lnTo>
                  <a:pt x="269169" y="3941"/>
                </a:lnTo>
                <a:lnTo>
                  <a:pt x="275490" y="2628"/>
                </a:lnTo>
                <a:lnTo>
                  <a:pt x="282879" y="1751"/>
                </a:lnTo>
                <a:lnTo>
                  <a:pt x="297174" y="778"/>
                </a:lnTo>
                <a:lnTo>
                  <a:pt x="328793" y="45"/>
                </a:lnTo>
                <a:lnTo>
                  <a:pt x="476338" y="0"/>
                </a:lnTo>
                <a:lnTo>
                  <a:pt x="481071" y="952"/>
                </a:lnTo>
                <a:lnTo>
                  <a:pt x="485814" y="2540"/>
                </a:lnTo>
                <a:lnTo>
                  <a:pt x="490563" y="4551"/>
                </a:lnTo>
                <a:lnTo>
                  <a:pt x="494524" y="4939"/>
                </a:lnTo>
                <a:lnTo>
                  <a:pt x="497957" y="4245"/>
                </a:lnTo>
                <a:lnTo>
                  <a:pt x="501040" y="2830"/>
                </a:lnTo>
                <a:lnTo>
                  <a:pt x="504683" y="2839"/>
                </a:lnTo>
                <a:lnTo>
                  <a:pt x="508699" y="3797"/>
                </a:lnTo>
                <a:lnTo>
                  <a:pt x="512964" y="5389"/>
                </a:lnTo>
                <a:lnTo>
                  <a:pt x="517395" y="6450"/>
                </a:lnTo>
                <a:lnTo>
                  <a:pt x="521937" y="7158"/>
                </a:lnTo>
                <a:lnTo>
                  <a:pt x="531216" y="7944"/>
                </a:lnTo>
                <a:lnTo>
                  <a:pt x="562251" y="8536"/>
                </a:lnTo>
                <a:lnTo>
                  <a:pt x="733452" y="8572"/>
                </a:lnTo>
                <a:lnTo>
                  <a:pt x="737412" y="9525"/>
                </a:lnTo>
                <a:lnTo>
                  <a:pt x="740845" y="11112"/>
                </a:lnTo>
                <a:lnTo>
                  <a:pt x="743928" y="13123"/>
                </a:lnTo>
                <a:lnTo>
                  <a:pt x="747571" y="14464"/>
                </a:lnTo>
                <a:lnTo>
                  <a:pt x="751587" y="15357"/>
                </a:lnTo>
                <a:lnTo>
                  <a:pt x="755852" y="15953"/>
                </a:lnTo>
                <a:lnTo>
                  <a:pt x="762707" y="16615"/>
                </a:lnTo>
                <a:lnTo>
                  <a:pt x="794588" y="17131"/>
                </a:lnTo>
                <a:lnTo>
                  <a:pt x="909524" y="17145"/>
                </a:lnTo>
                <a:lnTo>
                  <a:pt x="912738" y="18097"/>
                </a:lnTo>
                <a:lnTo>
                  <a:pt x="916466" y="19685"/>
                </a:lnTo>
                <a:lnTo>
                  <a:pt x="920540" y="21696"/>
                </a:lnTo>
                <a:lnTo>
                  <a:pt x="924050" y="23036"/>
                </a:lnTo>
                <a:lnTo>
                  <a:pt x="927183" y="23930"/>
                </a:lnTo>
                <a:lnTo>
                  <a:pt x="930067" y="24525"/>
                </a:lnTo>
                <a:lnTo>
                  <a:pt x="937503" y="25188"/>
                </a:lnTo>
                <a:lnTo>
                  <a:pt x="969391" y="25713"/>
                </a:lnTo>
                <a:lnTo>
                  <a:pt x="1020474" y="25717"/>
                </a:lnTo>
                <a:lnTo>
                  <a:pt x="1020834" y="24765"/>
                </a:lnTo>
                <a:lnTo>
                  <a:pt x="1021075" y="23177"/>
                </a:lnTo>
                <a:lnTo>
                  <a:pt x="1021557" y="171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8" name="SMARTInkAnnotation79"/>
          <p:cNvSpPr/>
          <p:nvPr/>
        </p:nvSpPr>
        <p:spPr>
          <a:xfrm>
            <a:off x="6900862" y="2443162"/>
            <a:ext cx="107149" cy="236109"/>
          </a:xfrm>
          <a:custGeom>
            <a:avLst/>
            <a:gdLst/>
            <a:ahLst/>
            <a:cxnLst/>
            <a:rect l="0" t="0" r="0" b="0"/>
            <a:pathLst>
              <a:path w="107149" h="236109">
                <a:moveTo>
                  <a:pt x="28575" y="0"/>
                </a:moveTo>
                <a:lnTo>
                  <a:pt x="28575" y="20151"/>
                </a:lnTo>
                <a:lnTo>
                  <a:pt x="27781" y="23912"/>
                </a:lnTo>
                <a:lnTo>
                  <a:pt x="26459" y="28324"/>
                </a:lnTo>
                <a:lnTo>
                  <a:pt x="24782" y="33170"/>
                </a:lnTo>
                <a:lnTo>
                  <a:pt x="23665" y="38306"/>
                </a:lnTo>
                <a:lnTo>
                  <a:pt x="22921" y="43635"/>
                </a:lnTo>
                <a:lnTo>
                  <a:pt x="22424" y="49092"/>
                </a:lnTo>
                <a:lnTo>
                  <a:pt x="22093" y="54636"/>
                </a:lnTo>
                <a:lnTo>
                  <a:pt x="21873" y="60236"/>
                </a:lnTo>
                <a:lnTo>
                  <a:pt x="21726" y="65875"/>
                </a:lnTo>
                <a:lnTo>
                  <a:pt x="20834" y="71539"/>
                </a:lnTo>
                <a:lnTo>
                  <a:pt x="19445" y="77220"/>
                </a:lnTo>
                <a:lnTo>
                  <a:pt x="17726" y="82913"/>
                </a:lnTo>
                <a:lnTo>
                  <a:pt x="16580" y="88613"/>
                </a:lnTo>
                <a:lnTo>
                  <a:pt x="15816" y="94318"/>
                </a:lnTo>
                <a:lnTo>
                  <a:pt x="15307" y="100026"/>
                </a:lnTo>
                <a:lnTo>
                  <a:pt x="14967" y="105737"/>
                </a:lnTo>
                <a:lnTo>
                  <a:pt x="14740" y="111448"/>
                </a:lnTo>
                <a:lnTo>
                  <a:pt x="14489" y="122875"/>
                </a:lnTo>
                <a:lnTo>
                  <a:pt x="14295" y="168593"/>
                </a:lnTo>
                <a:lnTo>
                  <a:pt x="15087" y="174308"/>
                </a:lnTo>
                <a:lnTo>
                  <a:pt x="16408" y="180023"/>
                </a:lnTo>
                <a:lnTo>
                  <a:pt x="18082" y="185738"/>
                </a:lnTo>
                <a:lnTo>
                  <a:pt x="19198" y="190500"/>
                </a:lnTo>
                <a:lnTo>
                  <a:pt x="19943" y="194627"/>
                </a:lnTo>
                <a:lnTo>
                  <a:pt x="20439" y="198332"/>
                </a:lnTo>
                <a:lnTo>
                  <a:pt x="21564" y="202706"/>
                </a:lnTo>
                <a:lnTo>
                  <a:pt x="23107" y="207527"/>
                </a:lnTo>
                <a:lnTo>
                  <a:pt x="27495" y="219851"/>
                </a:lnTo>
                <a:lnTo>
                  <a:pt x="30212" y="224077"/>
                </a:lnTo>
                <a:lnTo>
                  <a:pt x="34631" y="230000"/>
                </a:lnTo>
                <a:lnTo>
                  <a:pt x="36581" y="231438"/>
                </a:lnTo>
                <a:lnTo>
                  <a:pt x="39469" y="233350"/>
                </a:lnTo>
                <a:lnTo>
                  <a:pt x="42982" y="235576"/>
                </a:lnTo>
                <a:lnTo>
                  <a:pt x="46117" y="236108"/>
                </a:lnTo>
                <a:lnTo>
                  <a:pt x="49001" y="235511"/>
                </a:lnTo>
                <a:lnTo>
                  <a:pt x="51717" y="234159"/>
                </a:lnTo>
                <a:lnTo>
                  <a:pt x="55116" y="231354"/>
                </a:lnTo>
                <a:lnTo>
                  <a:pt x="58969" y="227578"/>
                </a:lnTo>
                <a:lnTo>
                  <a:pt x="63125" y="223157"/>
                </a:lnTo>
                <a:lnTo>
                  <a:pt x="65896" y="219256"/>
                </a:lnTo>
                <a:lnTo>
                  <a:pt x="70589" y="209216"/>
                </a:lnTo>
                <a:lnTo>
                  <a:pt x="72460" y="206152"/>
                </a:lnTo>
                <a:lnTo>
                  <a:pt x="74501" y="203157"/>
                </a:lnTo>
                <a:lnTo>
                  <a:pt x="76654" y="199256"/>
                </a:lnTo>
                <a:lnTo>
                  <a:pt x="78884" y="194750"/>
                </a:lnTo>
                <a:lnTo>
                  <a:pt x="81165" y="189841"/>
                </a:lnTo>
                <a:lnTo>
                  <a:pt x="85815" y="179306"/>
                </a:lnTo>
                <a:lnTo>
                  <a:pt x="95268" y="157021"/>
                </a:lnTo>
                <a:lnTo>
                  <a:pt x="96849" y="152306"/>
                </a:lnTo>
                <a:lnTo>
                  <a:pt x="97904" y="148210"/>
                </a:lnTo>
                <a:lnTo>
                  <a:pt x="98606" y="144526"/>
                </a:lnTo>
                <a:lnTo>
                  <a:pt x="99869" y="139213"/>
                </a:lnTo>
                <a:lnTo>
                  <a:pt x="103389" y="125690"/>
                </a:lnTo>
                <a:lnTo>
                  <a:pt x="104645" y="119989"/>
                </a:lnTo>
                <a:lnTo>
                  <a:pt x="105482" y="115235"/>
                </a:lnTo>
                <a:lnTo>
                  <a:pt x="106040" y="111113"/>
                </a:lnTo>
                <a:lnTo>
                  <a:pt x="106412" y="106461"/>
                </a:lnTo>
                <a:lnTo>
                  <a:pt x="106660" y="101454"/>
                </a:lnTo>
                <a:lnTo>
                  <a:pt x="106936" y="90811"/>
                </a:lnTo>
                <a:lnTo>
                  <a:pt x="107137" y="58047"/>
                </a:lnTo>
                <a:lnTo>
                  <a:pt x="107148" y="50246"/>
                </a:lnTo>
                <a:lnTo>
                  <a:pt x="106357" y="46832"/>
                </a:lnTo>
                <a:lnTo>
                  <a:pt x="103361" y="40499"/>
                </a:lnTo>
                <a:lnTo>
                  <a:pt x="101502" y="34510"/>
                </a:lnTo>
                <a:lnTo>
                  <a:pt x="101005" y="31579"/>
                </a:lnTo>
                <a:lnTo>
                  <a:pt x="98337" y="25783"/>
                </a:lnTo>
                <a:lnTo>
                  <a:pt x="96514" y="22903"/>
                </a:lnTo>
                <a:lnTo>
                  <a:pt x="94505" y="20031"/>
                </a:lnTo>
                <a:lnTo>
                  <a:pt x="92373" y="17164"/>
                </a:lnTo>
                <a:lnTo>
                  <a:pt x="90157" y="14300"/>
                </a:lnTo>
                <a:lnTo>
                  <a:pt x="87885" y="12391"/>
                </a:lnTo>
                <a:lnTo>
                  <a:pt x="85578" y="11118"/>
                </a:lnTo>
                <a:lnTo>
                  <a:pt x="83246" y="10270"/>
                </a:lnTo>
                <a:lnTo>
                  <a:pt x="80104" y="9704"/>
                </a:lnTo>
                <a:lnTo>
                  <a:pt x="76422" y="9327"/>
                </a:lnTo>
                <a:lnTo>
                  <a:pt x="72379" y="9075"/>
                </a:lnTo>
                <a:lnTo>
                  <a:pt x="68097" y="9860"/>
                </a:lnTo>
                <a:lnTo>
                  <a:pt x="63653" y="11336"/>
                </a:lnTo>
                <a:lnTo>
                  <a:pt x="59104" y="13272"/>
                </a:lnTo>
                <a:lnTo>
                  <a:pt x="55278" y="15516"/>
                </a:lnTo>
                <a:lnTo>
                  <a:pt x="51933" y="17964"/>
                </a:lnTo>
                <a:lnTo>
                  <a:pt x="48909" y="20548"/>
                </a:lnTo>
                <a:lnTo>
                  <a:pt x="46100" y="23224"/>
                </a:lnTo>
                <a:lnTo>
                  <a:pt x="43434" y="25960"/>
                </a:lnTo>
                <a:lnTo>
                  <a:pt x="40862" y="28737"/>
                </a:lnTo>
                <a:lnTo>
                  <a:pt x="35888" y="34362"/>
                </a:lnTo>
                <a:lnTo>
                  <a:pt x="26228" y="45734"/>
                </a:lnTo>
                <a:lnTo>
                  <a:pt x="23835" y="49540"/>
                </a:lnTo>
                <a:lnTo>
                  <a:pt x="21446" y="53981"/>
                </a:lnTo>
                <a:lnTo>
                  <a:pt x="19060" y="58848"/>
                </a:lnTo>
                <a:lnTo>
                  <a:pt x="16675" y="63044"/>
                </a:lnTo>
                <a:lnTo>
                  <a:pt x="14292" y="66795"/>
                </a:lnTo>
                <a:lnTo>
                  <a:pt x="11909" y="70247"/>
                </a:lnTo>
                <a:lnTo>
                  <a:pt x="10321" y="74454"/>
                </a:lnTo>
                <a:lnTo>
                  <a:pt x="9262" y="79164"/>
                </a:lnTo>
                <a:lnTo>
                  <a:pt x="8556" y="84208"/>
                </a:lnTo>
                <a:lnTo>
                  <a:pt x="7292" y="89476"/>
                </a:lnTo>
                <a:lnTo>
                  <a:pt x="5655" y="94893"/>
                </a:lnTo>
                <a:lnTo>
                  <a:pt x="0" y="1114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9" name="SMARTInkAnnotation80"/>
          <p:cNvSpPr/>
          <p:nvPr/>
        </p:nvSpPr>
        <p:spPr>
          <a:xfrm>
            <a:off x="6958012" y="2640330"/>
            <a:ext cx="64295" cy="85726"/>
          </a:xfrm>
          <a:custGeom>
            <a:avLst/>
            <a:gdLst/>
            <a:ahLst/>
            <a:cxnLst/>
            <a:rect l="0" t="0" r="0" b="0"/>
            <a:pathLst>
              <a:path w="64295" h="85726">
                <a:moveTo>
                  <a:pt x="0" y="0"/>
                </a:moveTo>
                <a:lnTo>
                  <a:pt x="0" y="7381"/>
                </a:lnTo>
                <a:lnTo>
                  <a:pt x="794" y="8730"/>
                </a:lnTo>
                <a:lnTo>
                  <a:pt x="2117" y="10583"/>
                </a:lnTo>
                <a:lnTo>
                  <a:pt x="3793" y="12770"/>
                </a:lnTo>
                <a:lnTo>
                  <a:pt x="4910" y="15181"/>
                </a:lnTo>
                <a:lnTo>
                  <a:pt x="5654" y="17740"/>
                </a:lnTo>
                <a:lnTo>
                  <a:pt x="6151" y="20399"/>
                </a:lnTo>
                <a:lnTo>
                  <a:pt x="7276" y="23125"/>
                </a:lnTo>
                <a:lnTo>
                  <a:pt x="8820" y="25894"/>
                </a:lnTo>
                <a:lnTo>
                  <a:pt x="10643" y="28692"/>
                </a:lnTo>
                <a:lnTo>
                  <a:pt x="12651" y="30558"/>
                </a:lnTo>
                <a:lnTo>
                  <a:pt x="14784" y="31802"/>
                </a:lnTo>
                <a:lnTo>
                  <a:pt x="17000" y="32631"/>
                </a:lnTo>
                <a:lnTo>
                  <a:pt x="19271" y="34136"/>
                </a:lnTo>
                <a:lnTo>
                  <a:pt x="21579" y="36093"/>
                </a:lnTo>
                <a:lnTo>
                  <a:pt x="23911" y="38349"/>
                </a:lnTo>
                <a:lnTo>
                  <a:pt x="26260" y="40806"/>
                </a:lnTo>
                <a:lnTo>
                  <a:pt x="28618" y="43396"/>
                </a:lnTo>
                <a:lnTo>
                  <a:pt x="33357" y="48815"/>
                </a:lnTo>
                <a:lnTo>
                  <a:pt x="52389" y="71446"/>
                </a:lnTo>
                <a:lnTo>
                  <a:pt x="53976" y="74301"/>
                </a:lnTo>
                <a:lnTo>
                  <a:pt x="55034" y="77156"/>
                </a:lnTo>
                <a:lnTo>
                  <a:pt x="55739" y="80012"/>
                </a:lnTo>
                <a:lnTo>
                  <a:pt x="57003" y="81917"/>
                </a:lnTo>
                <a:lnTo>
                  <a:pt x="58640" y="83186"/>
                </a:lnTo>
                <a:lnTo>
                  <a:pt x="64294" y="857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0" name="SMARTInkAnnotation81"/>
          <p:cNvSpPr/>
          <p:nvPr/>
        </p:nvSpPr>
        <p:spPr>
          <a:xfrm>
            <a:off x="7072312" y="2601200"/>
            <a:ext cx="50005" cy="133428"/>
          </a:xfrm>
          <a:custGeom>
            <a:avLst/>
            <a:gdLst/>
            <a:ahLst/>
            <a:cxnLst/>
            <a:rect l="0" t="0" r="0" b="0"/>
            <a:pathLst>
              <a:path w="50005" h="133428">
                <a:moveTo>
                  <a:pt x="0" y="107710"/>
                </a:moveTo>
                <a:lnTo>
                  <a:pt x="0" y="95778"/>
                </a:lnTo>
                <a:lnTo>
                  <a:pt x="794" y="94040"/>
                </a:lnTo>
                <a:lnTo>
                  <a:pt x="2117" y="92882"/>
                </a:lnTo>
                <a:lnTo>
                  <a:pt x="3793" y="92109"/>
                </a:lnTo>
                <a:lnTo>
                  <a:pt x="4910" y="89689"/>
                </a:lnTo>
                <a:lnTo>
                  <a:pt x="5655" y="86171"/>
                </a:lnTo>
                <a:lnTo>
                  <a:pt x="6151" y="81921"/>
                </a:lnTo>
                <a:lnTo>
                  <a:pt x="8069" y="77182"/>
                </a:lnTo>
                <a:lnTo>
                  <a:pt x="10936" y="72118"/>
                </a:lnTo>
                <a:lnTo>
                  <a:pt x="14435" y="66837"/>
                </a:lnTo>
                <a:lnTo>
                  <a:pt x="16767" y="62363"/>
                </a:lnTo>
                <a:lnTo>
                  <a:pt x="18321" y="58429"/>
                </a:lnTo>
                <a:lnTo>
                  <a:pt x="19358" y="54853"/>
                </a:lnTo>
                <a:lnTo>
                  <a:pt x="20843" y="51517"/>
                </a:lnTo>
                <a:lnTo>
                  <a:pt x="22627" y="48340"/>
                </a:lnTo>
                <a:lnTo>
                  <a:pt x="24609" y="45270"/>
                </a:lnTo>
                <a:lnTo>
                  <a:pt x="25932" y="42271"/>
                </a:lnTo>
                <a:lnTo>
                  <a:pt x="26813" y="39319"/>
                </a:lnTo>
                <a:lnTo>
                  <a:pt x="27400" y="36398"/>
                </a:lnTo>
                <a:lnTo>
                  <a:pt x="28586" y="33499"/>
                </a:lnTo>
                <a:lnTo>
                  <a:pt x="30169" y="30613"/>
                </a:lnTo>
                <a:lnTo>
                  <a:pt x="32019" y="27737"/>
                </a:lnTo>
                <a:lnTo>
                  <a:pt x="33253" y="24867"/>
                </a:lnTo>
                <a:lnTo>
                  <a:pt x="34075" y="22001"/>
                </a:lnTo>
                <a:lnTo>
                  <a:pt x="34623" y="19138"/>
                </a:lnTo>
                <a:lnTo>
                  <a:pt x="35782" y="16277"/>
                </a:lnTo>
                <a:lnTo>
                  <a:pt x="37349" y="13417"/>
                </a:lnTo>
                <a:lnTo>
                  <a:pt x="41773" y="6534"/>
                </a:lnTo>
                <a:lnTo>
                  <a:pt x="42931" y="5969"/>
                </a:lnTo>
                <a:lnTo>
                  <a:pt x="44495" y="5593"/>
                </a:lnTo>
                <a:lnTo>
                  <a:pt x="46332" y="5342"/>
                </a:lnTo>
                <a:lnTo>
                  <a:pt x="47557" y="4222"/>
                </a:lnTo>
                <a:lnTo>
                  <a:pt x="48374" y="2523"/>
                </a:lnTo>
                <a:lnTo>
                  <a:pt x="48918" y="437"/>
                </a:lnTo>
                <a:lnTo>
                  <a:pt x="49281" y="0"/>
                </a:lnTo>
                <a:lnTo>
                  <a:pt x="49523" y="661"/>
                </a:lnTo>
                <a:lnTo>
                  <a:pt x="49911" y="4014"/>
                </a:lnTo>
                <a:lnTo>
                  <a:pt x="49964" y="7013"/>
                </a:lnTo>
                <a:lnTo>
                  <a:pt x="50004" y="24969"/>
                </a:lnTo>
                <a:lnTo>
                  <a:pt x="49211" y="27785"/>
                </a:lnTo>
                <a:lnTo>
                  <a:pt x="47889" y="30614"/>
                </a:lnTo>
                <a:lnTo>
                  <a:pt x="46213" y="33452"/>
                </a:lnTo>
                <a:lnTo>
                  <a:pt x="45096" y="37250"/>
                </a:lnTo>
                <a:lnTo>
                  <a:pt x="44352" y="41686"/>
                </a:lnTo>
                <a:lnTo>
                  <a:pt x="43855" y="46549"/>
                </a:lnTo>
                <a:lnTo>
                  <a:pt x="43524" y="50744"/>
                </a:lnTo>
                <a:lnTo>
                  <a:pt x="43304" y="54492"/>
                </a:lnTo>
                <a:lnTo>
                  <a:pt x="43156" y="57944"/>
                </a:lnTo>
                <a:lnTo>
                  <a:pt x="42265" y="62150"/>
                </a:lnTo>
                <a:lnTo>
                  <a:pt x="40877" y="66859"/>
                </a:lnTo>
                <a:lnTo>
                  <a:pt x="39157" y="71903"/>
                </a:lnTo>
                <a:lnTo>
                  <a:pt x="38012" y="76219"/>
                </a:lnTo>
                <a:lnTo>
                  <a:pt x="37247" y="80048"/>
                </a:lnTo>
                <a:lnTo>
                  <a:pt x="36738" y="83554"/>
                </a:lnTo>
                <a:lnTo>
                  <a:pt x="36399" y="87796"/>
                </a:lnTo>
                <a:lnTo>
                  <a:pt x="36172" y="92529"/>
                </a:lnTo>
                <a:lnTo>
                  <a:pt x="35920" y="101915"/>
                </a:lnTo>
                <a:lnTo>
                  <a:pt x="35778" y="113507"/>
                </a:lnTo>
                <a:lnTo>
                  <a:pt x="35719" y="1334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1" name="Volný tvar 90"/>
          <p:cNvSpPr/>
          <p:nvPr/>
        </p:nvSpPr>
        <p:spPr>
          <a:xfrm>
            <a:off x="7243762" y="2648902"/>
            <a:ext cx="2118" cy="1"/>
          </a:xfrm>
          <a:custGeom>
            <a:avLst/>
            <a:gdLst/>
            <a:ahLst/>
            <a:cxnLst/>
            <a:rect l="0" t="0" r="0" b="0"/>
            <a:pathLst>
              <a:path w="2118" h="1">
                <a:moveTo>
                  <a:pt x="0" y="0"/>
                </a:moveTo>
                <a:lnTo>
                  <a:pt x="2117" y="0"/>
                </a:lnTo>
                <a:close/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2" name="SMARTInkAnnotation83"/>
          <p:cNvSpPr/>
          <p:nvPr/>
        </p:nvSpPr>
        <p:spPr>
          <a:xfrm>
            <a:off x="7336631" y="2495907"/>
            <a:ext cx="153932" cy="221534"/>
          </a:xfrm>
          <a:custGeom>
            <a:avLst/>
            <a:gdLst/>
            <a:ahLst/>
            <a:cxnLst/>
            <a:rect l="0" t="0" r="0" b="0"/>
            <a:pathLst>
              <a:path w="153932" h="221534">
                <a:moveTo>
                  <a:pt x="28575" y="67270"/>
                </a:moveTo>
                <a:lnTo>
                  <a:pt x="21519" y="67270"/>
                </a:lnTo>
                <a:lnTo>
                  <a:pt x="17665" y="71821"/>
                </a:lnTo>
                <a:lnTo>
                  <a:pt x="16539" y="74114"/>
                </a:lnTo>
                <a:lnTo>
                  <a:pt x="15287" y="79202"/>
                </a:lnTo>
                <a:lnTo>
                  <a:pt x="12615" y="84638"/>
                </a:lnTo>
                <a:lnTo>
                  <a:pt x="10791" y="87421"/>
                </a:lnTo>
                <a:lnTo>
                  <a:pt x="9576" y="90229"/>
                </a:lnTo>
                <a:lnTo>
                  <a:pt x="8225" y="95889"/>
                </a:lnTo>
                <a:lnTo>
                  <a:pt x="7624" y="101580"/>
                </a:lnTo>
                <a:lnTo>
                  <a:pt x="7464" y="104431"/>
                </a:lnTo>
                <a:lnTo>
                  <a:pt x="6564" y="107284"/>
                </a:lnTo>
                <a:lnTo>
                  <a:pt x="3446" y="112994"/>
                </a:lnTo>
                <a:lnTo>
                  <a:pt x="1532" y="118707"/>
                </a:lnTo>
                <a:lnTo>
                  <a:pt x="681" y="125373"/>
                </a:lnTo>
                <a:lnTo>
                  <a:pt x="454" y="129818"/>
                </a:lnTo>
                <a:lnTo>
                  <a:pt x="202" y="138884"/>
                </a:lnTo>
                <a:lnTo>
                  <a:pt x="90" y="146088"/>
                </a:lnTo>
                <a:lnTo>
                  <a:pt x="853" y="149343"/>
                </a:lnTo>
                <a:lnTo>
                  <a:pt x="3818" y="155499"/>
                </a:lnTo>
                <a:lnTo>
                  <a:pt x="5666" y="161411"/>
                </a:lnTo>
                <a:lnTo>
                  <a:pt x="6159" y="164320"/>
                </a:lnTo>
                <a:lnTo>
                  <a:pt x="8822" y="170093"/>
                </a:lnTo>
                <a:lnTo>
                  <a:pt x="12652" y="175834"/>
                </a:lnTo>
                <a:lnTo>
                  <a:pt x="17000" y="181561"/>
                </a:lnTo>
                <a:lnTo>
                  <a:pt x="19271" y="185374"/>
                </a:lnTo>
                <a:lnTo>
                  <a:pt x="21578" y="189821"/>
                </a:lnTo>
                <a:lnTo>
                  <a:pt x="27193" y="201544"/>
                </a:lnTo>
                <a:lnTo>
                  <a:pt x="31957" y="208126"/>
                </a:lnTo>
                <a:lnTo>
                  <a:pt x="38397" y="216108"/>
                </a:lnTo>
                <a:lnTo>
                  <a:pt x="41472" y="217931"/>
                </a:lnTo>
                <a:lnTo>
                  <a:pt x="45111" y="219145"/>
                </a:lnTo>
                <a:lnTo>
                  <a:pt x="49125" y="219955"/>
                </a:lnTo>
                <a:lnTo>
                  <a:pt x="52593" y="220495"/>
                </a:lnTo>
                <a:lnTo>
                  <a:pt x="55699" y="220855"/>
                </a:lnTo>
                <a:lnTo>
                  <a:pt x="58564" y="221095"/>
                </a:lnTo>
                <a:lnTo>
                  <a:pt x="61267" y="221255"/>
                </a:lnTo>
                <a:lnTo>
                  <a:pt x="66388" y="221433"/>
                </a:lnTo>
                <a:lnTo>
                  <a:pt x="73734" y="221533"/>
                </a:lnTo>
                <a:lnTo>
                  <a:pt x="76144" y="220595"/>
                </a:lnTo>
                <a:lnTo>
                  <a:pt x="80937" y="217012"/>
                </a:lnTo>
                <a:lnTo>
                  <a:pt x="85714" y="214784"/>
                </a:lnTo>
                <a:lnTo>
                  <a:pt x="88098" y="214190"/>
                </a:lnTo>
                <a:lnTo>
                  <a:pt x="91276" y="212842"/>
                </a:lnTo>
                <a:lnTo>
                  <a:pt x="94982" y="210990"/>
                </a:lnTo>
                <a:lnTo>
                  <a:pt x="99040" y="208804"/>
                </a:lnTo>
                <a:lnTo>
                  <a:pt x="102539" y="206393"/>
                </a:lnTo>
                <a:lnTo>
                  <a:pt x="105666" y="203834"/>
                </a:lnTo>
                <a:lnTo>
                  <a:pt x="108544" y="201175"/>
                </a:lnTo>
                <a:lnTo>
                  <a:pt x="111257" y="198450"/>
                </a:lnTo>
                <a:lnTo>
                  <a:pt x="113859" y="195681"/>
                </a:lnTo>
                <a:lnTo>
                  <a:pt x="116386" y="192882"/>
                </a:lnTo>
                <a:lnTo>
                  <a:pt x="118866" y="189112"/>
                </a:lnTo>
                <a:lnTo>
                  <a:pt x="121313" y="184693"/>
                </a:lnTo>
                <a:lnTo>
                  <a:pt x="123738" y="179842"/>
                </a:lnTo>
                <a:lnTo>
                  <a:pt x="126149" y="175656"/>
                </a:lnTo>
                <a:lnTo>
                  <a:pt x="128549" y="171912"/>
                </a:lnTo>
                <a:lnTo>
                  <a:pt x="133333" y="165212"/>
                </a:lnTo>
                <a:lnTo>
                  <a:pt x="138104" y="159060"/>
                </a:lnTo>
                <a:lnTo>
                  <a:pt x="139694" y="156086"/>
                </a:lnTo>
                <a:lnTo>
                  <a:pt x="141462" y="150241"/>
                </a:lnTo>
                <a:lnTo>
                  <a:pt x="141933" y="146397"/>
                </a:lnTo>
                <a:lnTo>
                  <a:pt x="142247" y="141929"/>
                </a:lnTo>
                <a:lnTo>
                  <a:pt x="142456" y="137045"/>
                </a:lnTo>
                <a:lnTo>
                  <a:pt x="143389" y="129979"/>
                </a:lnTo>
                <a:lnTo>
                  <a:pt x="144806" y="121459"/>
                </a:lnTo>
                <a:lnTo>
                  <a:pt x="146544" y="111968"/>
                </a:lnTo>
                <a:lnTo>
                  <a:pt x="147702" y="104689"/>
                </a:lnTo>
                <a:lnTo>
                  <a:pt x="148474" y="98884"/>
                </a:lnTo>
                <a:lnTo>
                  <a:pt x="148989" y="94061"/>
                </a:lnTo>
                <a:lnTo>
                  <a:pt x="150126" y="88940"/>
                </a:lnTo>
                <a:lnTo>
                  <a:pt x="151677" y="83622"/>
                </a:lnTo>
                <a:lnTo>
                  <a:pt x="153506" y="78171"/>
                </a:lnTo>
                <a:lnTo>
                  <a:pt x="153931" y="73585"/>
                </a:lnTo>
                <a:lnTo>
                  <a:pt x="153421" y="69575"/>
                </a:lnTo>
                <a:lnTo>
                  <a:pt x="152287" y="65949"/>
                </a:lnTo>
                <a:lnTo>
                  <a:pt x="151027" y="59381"/>
                </a:lnTo>
                <a:lnTo>
                  <a:pt x="150691" y="56295"/>
                </a:lnTo>
                <a:lnTo>
                  <a:pt x="150467" y="52334"/>
                </a:lnTo>
                <a:lnTo>
                  <a:pt x="150318" y="47788"/>
                </a:lnTo>
                <a:lnTo>
                  <a:pt x="150218" y="42852"/>
                </a:lnTo>
                <a:lnTo>
                  <a:pt x="149357" y="38609"/>
                </a:lnTo>
                <a:lnTo>
                  <a:pt x="147991" y="34828"/>
                </a:lnTo>
                <a:lnTo>
                  <a:pt x="144355" y="28086"/>
                </a:lnTo>
                <a:lnTo>
                  <a:pt x="140093" y="21915"/>
                </a:lnTo>
                <a:lnTo>
                  <a:pt x="137846" y="19889"/>
                </a:lnTo>
                <a:lnTo>
                  <a:pt x="133231" y="17637"/>
                </a:lnTo>
                <a:lnTo>
                  <a:pt x="131683" y="16084"/>
                </a:lnTo>
                <a:lnTo>
                  <a:pt x="130651" y="14096"/>
                </a:lnTo>
                <a:lnTo>
                  <a:pt x="129963" y="11818"/>
                </a:lnTo>
                <a:lnTo>
                  <a:pt x="127918" y="10300"/>
                </a:lnTo>
                <a:lnTo>
                  <a:pt x="124966" y="9287"/>
                </a:lnTo>
                <a:lnTo>
                  <a:pt x="121410" y="8612"/>
                </a:lnTo>
                <a:lnTo>
                  <a:pt x="118247" y="7210"/>
                </a:lnTo>
                <a:lnTo>
                  <a:pt x="115344" y="5322"/>
                </a:lnTo>
                <a:lnTo>
                  <a:pt x="112615" y="3112"/>
                </a:lnTo>
                <a:lnTo>
                  <a:pt x="110001" y="1638"/>
                </a:lnTo>
                <a:lnTo>
                  <a:pt x="107466" y="655"/>
                </a:lnTo>
                <a:lnTo>
                  <a:pt x="104981" y="0"/>
                </a:lnTo>
                <a:lnTo>
                  <a:pt x="102531" y="516"/>
                </a:lnTo>
                <a:lnTo>
                  <a:pt x="100104" y="1812"/>
                </a:lnTo>
                <a:lnTo>
                  <a:pt x="97692" y="3629"/>
                </a:lnTo>
                <a:lnTo>
                  <a:pt x="94497" y="4840"/>
                </a:lnTo>
                <a:lnTo>
                  <a:pt x="90779" y="5648"/>
                </a:lnTo>
                <a:lnTo>
                  <a:pt x="86713" y="6186"/>
                </a:lnTo>
                <a:lnTo>
                  <a:pt x="83209" y="6545"/>
                </a:lnTo>
                <a:lnTo>
                  <a:pt x="80079" y="6784"/>
                </a:lnTo>
                <a:lnTo>
                  <a:pt x="77198" y="6944"/>
                </a:lnTo>
                <a:lnTo>
                  <a:pt x="74484" y="8002"/>
                </a:lnTo>
                <a:lnTo>
                  <a:pt x="71881" y="9661"/>
                </a:lnTo>
                <a:lnTo>
                  <a:pt x="69352" y="11719"/>
                </a:lnTo>
                <a:lnTo>
                  <a:pt x="66872" y="14044"/>
                </a:lnTo>
                <a:lnTo>
                  <a:pt x="64425" y="16546"/>
                </a:lnTo>
                <a:lnTo>
                  <a:pt x="62000" y="19167"/>
                </a:lnTo>
                <a:lnTo>
                  <a:pt x="55072" y="27158"/>
                </a:lnTo>
                <a:lnTo>
                  <a:pt x="41482" y="43260"/>
                </a:lnTo>
                <a:lnTo>
                  <a:pt x="38767" y="47454"/>
                </a:lnTo>
                <a:lnTo>
                  <a:pt x="36163" y="52154"/>
                </a:lnTo>
                <a:lnTo>
                  <a:pt x="33634" y="57193"/>
                </a:lnTo>
                <a:lnTo>
                  <a:pt x="31154" y="61504"/>
                </a:lnTo>
                <a:lnTo>
                  <a:pt x="28707" y="65331"/>
                </a:lnTo>
                <a:lnTo>
                  <a:pt x="26281" y="68835"/>
                </a:lnTo>
                <a:lnTo>
                  <a:pt x="23871" y="73076"/>
                </a:lnTo>
                <a:lnTo>
                  <a:pt x="21471" y="77808"/>
                </a:lnTo>
                <a:lnTo>
                  <a:pt x="19075" y="82868"/>
                </a:lnTo>
                <a:lnTo>
                  <a:pt x="16686" y="89099"/>
                </a:lnTo>
                <a:lnTo>
                  <a:pt x="14299" y="96110"/>
                </a:lnTo>
                <a:lnTo>
                  <a:pt x="11914" y="103642"/>
                </a:lnTo>
                <a:lnTo>
                  <a:pt x="10324" y="110568"/>
                </a:lnTo>
                <a:lnTo>
                  <a:pt x="9264" y="117090"/>
                </a:lnTo>
                <a:lnTo>
                  <a:pt x="8557" y="123343"/>
                </a:lnTo>
                <a:lnTo>
                  <a:pt x="7292" y="129417"/>
                </a:lnTo>
                <a:lnTo>
                  <a:pt x="5655" y="135371"/>
                </a:lnTo>
                <a:lnTo>
                  <a:pt x="3771" y="141246"/>
                </a:lnTo>
                <a:lnTo>
                  <a:pt x="2513" y="146115"/>
                </a:lnTo>
                <a:lnTo>
                  <a:pt x="1676" y="150313"/>
                </a:lnTo>
                <a:lnTo>
                  <a:pt x="0" y="1615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3" name="SMARTInkAnnotation84"/>
          <p:cNvSpPr/>
          <p:nvPr/>
        </p:nvSpPr>
        <p:spPr>
          <a:xfrm>
            <a:off x="7443787" y="2657475"/>
            <a:ext cx="57151" cy="77153"/>
          </a:xfrm>
          <a:custGeom>
            <a:avLst/>
            <a:gdLst/>
            <a:ahLst/>
            <a:cxnLst/>
            <a:rect l="0" t="0" r="0" b="0"/>
            <a:pathLst>
              <a:path w="57151" h="77153">
                <a:moveTo>
                  <a:pt x="0" y="0"/>
                </a:moveTo>
                <a:lnTo>
                  <a:pt x="0" y="4551"/>
                </a:lnTo>
                <a:lnTo>
                  <a:pt x="794" y="5891"/>
                </a:lnTo>
                <a:lnTo>
                  <a:pt x="2116" y="6785"/>
                </a:lnTo>
                <a:lnTo>
                  <a:pt x="3793" y="7380"/>
                </a:lnTo>
                <a:lnTo>
                  <a:pt x="4910" y="8730"/>
                </a:lnTo>
                <a:lnTo>
                  <a:pt x="5654" y="10583"/>
                </a:lnTo>
                <a:lnTo>
                  <a:pt x="6152" y="12770"/>
                </a:lnTo>
                <a:lnTo>
                  <a:pt x="7276" y="15181"/>
                </a:lnTo>
                <a:lnTo>
                  <a:pt x="8819" y="17740"/>
                </a:lnTo>
                <a:lnTo>
                  <a:pt x="10643" y="20399"/>
                </a:lnTo>
                <a:lnTo>
                  <a:pt x="11857" y="23124"/>
                </a:lnTo>
                <a:lnTo>
                  <a:pt x="12667" y="25894"/>
                </a:lnTo>
                <a:lnTo>
                  <a:pt x="13208" y="28692"/>
                </a:lnTo>
                <a:lnTo>
                  <a:pt x="14362" y="31510"/>
                </a:lnTo>
                <a:lnTo>
                  <a:pt x="15925" y="34342"/>
                </a:lnTo>
                <a:lnTo>
                  <a:pt x="17760" y="37182"/>
                </a:lnTo>
                <a:lnTo>
                  <a:pt x="19777" y="39075"/>
                </a:lnTo>
                <a:lnTo>
                  <a:pt x="21916" y="40337"/>
                </a:lnTo>
                <a:lnTo>
                  <a:pt x="24137" y="41179"/>
                </a:lnTo>
                <a:lnTo>
                  <a:pt x="26410" y="42692"/>
                </a:lnTo>
                <a:lnTo>
                  <a:pt x="28719" y="44654"/>
                </a:lnTo>
                <a:lnTo>
                  <a:pt x="31052" y="46914"/>
                </a:lnTo>
                <a:lnTo>
                  <a:pt x="33402" y="49373"/>
                </a:lnTo>
                <a:lnTo>
                  <a:pt x="35761" y="51966"/>
                </a:lnTo>
                <a:lnTo>
                  <a:pt x="41460" y="58418"/>
                </a:lnTo>
                <a:lnTo>
                  <a:pt x="57150" y="7715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4" name="SMARTInkAnnotation85"/>
          <p:cNvSpPr/>
          <p:nvPr/>
        </p:nvSpPr>
        <p:spPr>
          <a:xfrm>
            <a:off x="7558087" y="2640339"/>
            <a:ext cx="121445" cy="111425"/>
          </a:xfrm>
          <a:custGeom>
            <a:avLst/>
            <a:gdLst/>
            <a:ahLst/>
            <a:cxnLst/>
            <a:rect l="0" t="0" r="0" b="0"/>
            <a:pathLst>
              <a:path w="121445" h="111425">
                <a:moveTo>
                  <a:pt x="0" y="42853"/>
                </a:moveTo>
                <a:lnTo>
                  <a:pt x="0" y="25844"/>
                </a:lnTo>
                <a:lnTo>
                  <a:pt x="2116" y="23229"/>
                </a:lnTo>
                <a:lnTo>
                  <a:pt x="13208" y="9860"/>
                </a:lnTo>
                <a:lnTo>
                  <a:pt x="14362" y="9428"/>
                </a:lnTo>
                <a:lnTo>
                  <a:pt x="17760" y="8947"/>
                </a:lnTo>
                <a:lnTo>
                  <a:pt x="19777" y="7867"/>
                </a:lnTo>
                <a:lnTo>
                  <a:pt x="21916" y="6194"/>
                </a:lnTo>
                <a:lnTo>
                  <a:pt x="24137" y="4126"/>
                </a:lnTo>
                <a:lnTo>
                  <a:pt x="26410" y="2748"/>
                </a:lnTo>
                <a:lnTo>
                  <a:pt x="28719" y="1829"/>
                </a:lnTo>
                <a:lnTo>
                  <a:pt x="31052" y="1216"/>
                </a:lnTo>
                <a:lnTo>
                  <a:pt x="33402" y="807"/>
                </a:lnTo>
                <a:lnTo>
                  <a:pt x="35761" y="535"/>
                </a:lnTo>
                <a:lnTo>
                  <a:pt x="38128" y="354"/>
                </a:lnTo>
                <a:lnTo>
                  <a:pt x="40500" y="232"/>
                </a:lnTo>
                <a:lnTo>
                  <a:pt x="48598" y="22"/>
                </a:lnTo>
                <a:lnTo>
                  <a:pt x="53381" y="0"/>
                </a:lnTo>
                <a:lnTo>
                  <a:pt x="55432" y="949"/>
                </a:lnTo>
                <a:lnTo>
                  <a:pt x="57592" y="2535"/>
                </a:lnTo>
                <a:lnTo>
                  <a:pt x="59827" y="4544"/>
                </a:lnTo>
                <a:lnTo>
                  <a:pt x="62109" y="5884"/>
                </a:lnTo>
                <a:lnTo>
                  <a:pt x="64425" y="6777"/>
                </a:lnTo>
                <a:lnTo>
                  <a:pt x="66763" y="7372"/>
                </a:lnTo>
                <a:lnTo>
                  <a:pt x="68321" y="8721"/>
                </a:lnTo>
                <a:lnTo>
                  <a:pt x="69359" y="10574"/>
                </a:lnTo>
                <a:lnTo>
                  <a:pt x="71027" y="15839"/>
                </a:lnTo>
                <a:lnTo>
                  <a:pt x="71255" y="19100"/>
                </a:lnTo>
                <a:lnTo>
                  <a:pt x="71356" y="23723"/>
                </a:lnTo>
                <a:lnTo>
                  <a:pt x="71402" y="28953"/>
                </a:lnTo>
                <a:lnTo>
                  <a:pt x="70620" y="30729"/>
                </a:lnTo>
                <a:lnTo>
                  <a:pt x="69304" y="31913"/>
                </a:lnTo>
                <a:lnTo>
                  <a:pt x="67635" y="32702"/>
                </a:lnTo>
                <a:lnTo>
                  <a:pt x="66521" y="34181"/>
                </a:lnTo>
                <a:lnTo>
                  <a:pt x="65779" y="36119"/>
                </a:lnTo>
                <a:lnTo>
                  <a:pt x="65284" y="38364"/>
                </a:lnTo>
                <a:lnTo>
                  <a:pt x="64160" y="40813"/>
                </a:lnTo>
                <a:lnTo>
                  <a:pt x="62617" y="43398"/>
                </a:lnTo>
                <a:lnTo>
                  <a:pt x="60795" y="46074"/>
                </a:lnTo>
                <a:lnTo>
                  <a:pt x="58786" y="48810"/>
                </a:lnTo>
                <a:lnTo>
                  <a:pt x="54438" y="54391"/>
                </a:lnTo>
                <a:lnTo>
                  <a:pt x="47527" y="62888"/>
                </a:lnTo>
                <a:lnTo>
                  <a:pt x="45179" y="64782"/>
                </a:lnTo>
                <a:lnTo>
                  <a:pt x="42819" y="66045"/>
                </a:lnTo>
                <a:lnTo>
                  <a:pt x="40452" y="66887"/>
                </a:lnTo>
                <a:lnTo>
                  <a:pt x="38081" y="68401"/>
                </a:lnTo>
                <a:lnTo>
                  <a:pt x="35706" y="70362"/>
                </a:lnTo>
                <a:lnTo>
                  <a:pt x="33328" y="72622"/>
                </a:lnTo>
                <a:lnTo>
                  <a:pt x="30950" y="75082"/>
                </a:lnTo>
                <a:lnTo>
                  <a:pt x="28572" y="77674"/>
                </a:lnTo>
                <a:lnTo>
                  <a:pt x="23811" y="83094"/>
                </a:lnTo>
                <a:lnTo>
                  <a:pt x="15698" y="92626"/>
                </a:lnTo>
                <a:lnTo>
                  <a:pt x="15229" y="94132"/>
                </a:lnTo>
                <a:lnTo>
                  <a:pt x="14915" y="96089"/>
                </a:lnTo>
                <a:lnTo>
                  <a:pt x="14705" y="98346"/>
                </a:lnTo>
                <a:lnTo>
                  <a:pt x="15360" y="99851"/>
                </a:lnTo>
                <a:lnTo>
                  <a:pt x="16590" y="100854"/>
                </a:lnTo>
                <a:lnTo>
                  <a:pt x="20073" y="101969"/>
                </a:lnTo>
                <a:lnTo>
                  <a:pt x="22113" y="102266"/>
                </a:lnTo>
                <a:lnTo>
                  <a:pt x="27298" y="102743"/>
                </a:lnTo>
                <a:lnTo>
                  <a:pt x="30125" y="105349"/>
                </a:lnTo>
                <a:lnTo>
                  <a:pt x="31989" y="107377"/>
                </a:lnTo>
                <a:lnTo>
                  <a:pt x="34820" y="108729"/>
                </a:lnTo>
                <a:lnTo>
                  <a:pt x="38295" y="109630"/>
                </a:lnTo>
                <a:lnTo>
                  <a:pt x="47692" y="111077"/>
                </a:lnTo>
                <a:lnTo>
                  <a:pt x="50051" y="111196"/>
                </a:lnTo>
                <a:lnTo>
                  <a:pt x="60956" y="111363"/>
                </a:lnTo>
                <a:lnTo>
                  <a:pt x="79739" y="111424"/>
                </a:lnTo>
                <a:lnTo>
                  <a:pt x="82528" y="110474"/>
                </a:lnTo>
                <a:lnTo>
                  <a:pt x="85181" y="108889"/>
                </a:lnTo>
                <a:lnTo>
                  <a:pt x="87743" y="106879"/>
                </a:lnTo>
                <a:lnTo>
                  <a:pt x="91039" y="105540"/>
                </a:lnTo>
                <a:lnTo>
                  <a:pt x="94824" y="104647"/>
                </a:lnTo>
                <a:lnTo>
                  <a:pt x="98936" y="104052"/>
                </a:lnTo>
                <a:lnTo>
                  <a:pt x="102469" y="103655"/>
                </a:lnTo>
                <a:lnTo>
                  <a:pt x="105619" y="103390"/>
                </a:lnTo>
                <a:lnTo>
                  <a:pt x="108513" y="103214"/>
                </a:lnTo>
                <a:lnTo>
                  <a:pt x="113845" y="103017"/>
                </a:lnTo>
                <a:lnTo>
                  <a:pt x="121444" y="10286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5" name="SMARTInkAnnotation86"/>
          <p:cNvSpPr/>
          <p:nvPr/>
        </p:nvSpPr>
        <p:spPr>
          <a:xfrm>
            <a:off x="7158037" y="2872153"/>
            <a:ext cx="200026" cy="205365"/>
          </a:xfrm>
          <a:custGeom>
            <a:avLst/>
            <a:gdLst/>
            <a:ahLst/>
            <a:cxnLst/>
            <a:rect l="0" t="0" r="0" b="0"/>
            <a:pathLst>
              <a:path w="200026" h="205365">
                <a:moveTo>
                  <a:pt x="0" y="162512"/>
                </a:moveTo>
                <a:lnTo>
                  <a:pt x="0" y="167451"/>
                </a:lnTo>
                <a:lnTo>
                  <a:pt x="0" y="165342"/>
                </a:lnTo>
                <a:lnTo>
                  <a:pt x="794" y="165351"/>
                </a:lnTo>
                <a:lnTo>
                  <a:pt x="3793" y="167901"/>
                </a:lnTo>
                <a:lnTo>
                  <a:pt x="4910" y="168010"/>
                </a:lnTo>
                <a:lnTo>
                  <a:pt x="5654" y="167130"/>
                </a:lnTo>
                <a:lnTo>
                  <a:pt x="6151" y="165590"/>
                </a:lnTo>
                <a:lnTo>
                  <a:pt x="7276" y="164564"/>
                </a:lnTo>
                <a:lnTo>
                  <a:pt x="8820" y="163880"/>
                </a:lnTo>
                <a:lnTo>
                  <a:pt x="13208" y="162782"/>
                </a:lnTo>
                <a:lnTo>
                  <a:pt x="18983" y="156674"/>
                </a:lnTo>
                <a:lnTo>
                  <a:pt x="23064" y="151939"/>
                </a:lnTo>
                <a:lnTo>
                  <a:pt x="35072" y="137563"/>
                </a:lnTo>
                <a:lnTo>
                  <a:pt x="37668" y="133497"/>
                </a:lnTo>
                <a:lnTo>
                  <a:pt x="39400" y="129833"/>
                </a:lnTo>
                <a:lnTo>
                  <a:pt x="40554" y="126439"/>
                </a:lnTo>
                <a:lnTo>
                  <a:pt x="42118" y="122271"/>
                </a:lnTo>
                <a:lnTo>
                  <a:pt x="45971" y="112559"/>
                </a:lnTo>
                <a:lnTo>
                  <a:pt x="48109" y="108255"/>
                </a:lnTo>
                <a:lnTo>
                  <a:pt x="50329" y="104433"/>
                </a:lnTo>
                <a:lnTo>
                  <a:pt x="52603" y="100933"/>
                </a:lnTo>
                <a:lnTo>
                  <a:pt x="54119" y="97646"/>
                </a:lnTo>
                <a:lnTo>
                  <a:pt x="55803" y="91455"/>
                </a:lnTo>
                <a:lnTo>
                  <a:pt x="58669" y="85529"/>
                </a:lnTo>
                <a:lnTo>
                  <a:pt x="60543" y="82614"/>
                </a:lnTo>
                <a:lnTo>
                  <a:pt x="61793" y="78767"/>
                </a:lnTo>
                <a:lnTo>
                  <a:pt x="62627" y="74297"/>
                </a:lnTo>
                <a:lnTo>
                  <a:pt x="63183" y="69412"/>
                </a:lnTo>
                <a:lnTo>
                  <a:pt x="64347" y="65202"/>
                </a:lnTo>
                <a:lnTo>
                  <a:pt x="65917" y="61444"/>
                </a:lnTo>
                <a:lnTo>
                  <a:pt x="67757" y="57985"/>
                </a:lnTo>
                <a:lnTo>
                  <a:pt x="69802" y="51603"/>
                </a:lnTo>
                <a:lnTo>
                  <a:pt x="70347" y="48567"/>
                </a:lnTo>
                <a:lnTo>
                  <a:pt x="73069" y="42655"/>
                </a:lnTo>
                <a:lnTo>
                  <a:pt x="74907" y="39744"/>
                </a:lnTo>
                <a:lnTo>
                  <a:pt x="76948" y="33971"/>
                </a:lnTo>
                <a:lnTo>
                  <a:pt x="77855" y="28230"/>
                </a:lnTo>
                <a:lnTo>
                  <a:pt x="78259" y="22503"/>
                </a:lnTo>
                <a:lnTo>
                  <a:pt x="78439" y="16783"/>
                </a:lnTo>
                <a:lnTo>
                  <a:pt x="78573" y="8708"/>
                </a:lnTo>
                <a:lnTo>
                  <a:pt x="78579" y="3804"/>
                </a:lnTo>
                <a:lnTo>
                  <a:pt x="77786" y="2414"/>
                </a:lnTo>
                <a:lnTo>
                  <a:pt x="76464" y="1488"/>
                </a:lnTo>
                <a:lnTo>
                  <a:pt x="72430" y="0"/>
                </a:lnTo>
                <a:lnTo>
                  <a:pt x="72099" y="831"/>
                </a:lnTo>
                <a:lnTo>
                  <a:pt x="71731" y="4293"/>
                </a:lnTo>
                <a:lnTo>
                  <a:pt x="70840" y="5598"/>
                </a:lnTo>
                <a:lnTo>
                  <a:pt x="69452" y="6467"/>
                </a:lnTo>
                <a:lnTo>
                  <a:pt x="65313" y="7863"/>
                </a:lnTo>
                <a:lnTo>
                  <a:pt x="64973" y="8930"/>
                </a:lnTo>
                <a:lnTo>
                  <a:pt x="64595" y="12655"/>
                </a:lnTo>
                <a:lnTo>
                  <a:pt x="63702" y="14982"/>
                </a:lnTo>
                <a:lnTo>
                  <a:pt x="60591" y="20108"/>
                </a:lnTo>
                <a:lnTo>
                  <a:pt x="59444" y="22808"/>
                </a:lnTo>
                <a:lnTo>
                  <a:pt x="58169" y="28349"/>
                </a:lnTo>
                <a:lnTo>
                  <a:pt x="57352" y="33775"/>
                </a:lnTo>
                <a:lnTo>
                  <a:pt x="57239" y="37985"/>
                </a:lnTo>
                <a:lnTo>
                  <a:pt x="57152" y="55149"/>
                </a:lnTo>
                <a:lnTo>
                  <a:pt x="57946" y="57599"/>
                </a:lnTo>
                <a:lnTo>
                  <a:pt x="60943" y="62862"/>
                </a:lnTo>
                <a:lnTo>
                  <a:pt x="64921" y="68375"/>
                </a:lnTo>
                <a:lnTo>
                  <a:pt x="67094" y="71179"/>
                </a:lnTo>
                <a:lnTo>
                  <a:pt x="69335" y="73048"/>
                </a:lnTo>
                <a:lnTo>
                  <a:pt x="73943" y="75125"/>
                </a:lnTo>
                <a:lnTo>
                  <a:pt x="78636" y="76048"/>
                </a:lnTo>
                <a:lnTo>
                  <a:pt x="81000" y="76294"/>
                </a:lnTo>
                <a:lnTo>
                  <a:pt x="83369" y="77411"/>
                </a:lnTo>
                <a:lnTo>
                  <a:pt x="88117" y="81192"/>
                </a:lnTo>
                <a:lnTo>
                  <a:pt x="92873" y="83507"/>
                </a:lnTo>
                <a:lnTo>
                  <a:pt x="97634" y="84536"/>
                </a:lnTo>
                <a:lnTo>
                  <a:pt x="102395" y="84993"/>
                </a:lnTo>
                <a:lnTo>
                  <a:pt x="105745" y="85251"/>
                </a:lnTo>
                <a:lnTo>
                  <a:pt x="108646" y="87851"/>
                </a:lnTo>
                <a:lnTo>
                  <a:pt x="113183" y="92730"/>
                </a:lnTo>
                <a:lnTo>
                  <a:pt x="113556" y="94083"/>
                </a:lnTo>
                <a:lnTo>
                  <a:pt x="113970" y="98126"/>
                </a:lnTo>
                <a:lnTo>
                  <a:pt x="114874" y="100538"/>
                </a:lnTo>
                <a:lnTo>
                  <a:pt x="117994" y="105758"/>
                </a:lnTo>
                <a:lnTo>
                  <a:pt x="119144" y="108483"/>
                </a:lnTo>
                <a:lnTo>
                  <a:pt x="120422" y="114051"/>
                </a:lnTo>
                <a:lnTo>
                  <a:pt x="119969" y="116870"/>
                </a:lnTo>
                <a:lnTo>
                  <a:pt x="117349" y="122541"/>
                </a:lnTo>
                <a:lnTo>
                  <a:pt x="115204" y="126539"/>
                </a:lnTo>
                <a:lnTo>
                  <a:pt x="114702" y="130014"/>
                </a:lnTo>
                <a:lnTo>
                  <a:pt x="114567" y="132274"/>
                </a:lnTo>
                <a:lnTo>
                  <a:pt x="113685" y="134733"/>
                </a:lnTo>
                <a:lnTo>
                  <a:pt x="110587" y="140006"/>
                </a:lnTo>
                <a:lnTo>
                  <a:pt x="108681" y="145524"/>
                </a:lnTo>
                <a:lnTo>
                  <a:pt x="107834" y="151152"/>
                </a:lnTo>
                <a:lnTo>
                  <a:pt x="107458" y="156828"/>
                </a:lnTo>
                <a:lnTo>
                  <a:pt x="107290" y="162525"/>
                </a:lnTo>
                <a:lnTo>
                  <a:pt x="107183" y="173944"/>
                </a:lnTo>
                <a:lnTo>
                  <a:pt x="107159" y="191087"/>
                </a:lnTo>
                <a:lnTo>
                  <a:pt x="107952" y="192992"/>
                </a:lnTo>
                <a:lnTo>
                  <a:pt x="109274" y="194262"/>
                </a:lnTo>
                <a:lnTo>
                  <a:pt x="110949" y="195109"/>
                </a:lnTo>
                <a:lnTo>
                  <a:pt x="117100" y="200851"/>
                </a:lnTo>
                <a:lnTo>
                  <a:pt x="119342" y="202358"/>
                </a:lnTo>
                <a:lnTo>
                  <a:pt x="125495" y="204481"/>
                </a:lnTo>
                <a:lnTo>
                  <a:pt x="127214" y="204977"/>
                </a:lnTo>
                <a:lnTo>
                  <a:pt x="131973" y="205256"/>
                </a:lnTo>
                <a:lnTo>
                  <a:pt x="143008" y="205359"/>
                </a:lnTo>
                <a:lnTo>
                  <a:pt x="145345" y="205364"/>
                </a:lnTo>
                <a:lnTo>
                  <a:pt x="147696" y="204415"/>
                </a:lnTo>
                <a:lnTo>
                  <a:pt x="152426" y="200820"/>
                </a:lnTo>
                <a:lnTo>
                  <a:pt x="157175" y="198588"/>
                </a:lnTo>
                <a:lnTo>
                  <a:pt x="161930" y="197596"/>
                </a:lnTo>
                <a:lnTo>
                  <a:pt x="166691" y="197155"/>
                </a:lnTo>
                <a:lnTo>
                  <a:pt x="169070" y="196084"/>
                </a:lnTo>
                <a:lnTo>
                  <a:pt x="173833" y="192356"/>
                </a:lnTo>
                <a:lnTo>
                  <a:pt x="180084" y="186232"/>
                </a:lnTo>
                <a:lnTo>
                  <a:pt x="181969" y="184040"/>
                </a:lnTo>
                <a:lnTo>
                  <a:pt x="184019" y="182579"/>
                </a:lnTo>
                <a:lnTo>
                  <a:pt x="189902" y="180523"/>
                </a:lnTo>
                <a:lnTo>
                  <a:pt x="191557" y="180041"/>
                </a:lnTo>
                <a:lnTo>
                  <a:pt x="197529" y="173841"/>
                </a:lnTo>
                <a:lnTo>
                  <a:pt x="198916" y="172310"/>
                </a:lnTo>
                <a:lnTo>
                  <a:pt x="199286" y="170949"/>
                </a:lnTo>
                <a:lnTo>
                  <a:pt x="199806" y="165435"/>
                </a:lnTo>
                <a:lnTo>
                  <a:pt x="200025" y="1625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6" name="SMARTInkAnnotation87"/>
          <p:cNvSpPr/>
          <p:nvPr/>
        </p:nvSpPr>
        <p:spPr>
          <a:xfrm>
            <a:off x="7308056" y="2871796"/>
            <a:ext cx="171451" cy="102862"/>
          </a:xfrm>
          <a:custGeom>
            <a:avLst/>
            <a:gdLst/>
            <a:ahLst/>
            <a:cxnLst/>
            <a:rect l="0" t="0" r="0" b="0"/>
            <a:pathLst>
              <a:path w="171451" h="102862">
                <a:moveTo>
                  <a:pt x="0" y="17136"/>
                </a:moveTo>
                <a:lnTo>
                  <a:pt x="3793" y="17136"/>
                </a:lnTo>
                <a:lnTo>
                  <a:pt x="4910" y="16184"/>
                </a:lnTo>
                <a:lnTo>
                  <a:pt x="5654" y="14596"/>
                </a:lnTo>
                <a:lnTo>
                  <a:pt x="6151" y="12585"/>
                </a:lnTo>
                <a:lnTo>
                  <a:pt x="7275" y="11245"/>
                </a:lnTo>
                <a:lnTo>
                  <a:pt x="8819" y="10351"/>
                </a:lnTo>
                <a:lnTo>
                  <a:pt x="13207" y="8916"/>
                </a:lnTo>
                <a:lnTo>
                  <a:pt x="15924" y="6181"/>
                </a:lnTo>
                <a:lnTo>
                  <a:pt x="17760" y="4117"/>
                </a:lnTo>
                <a:lnTo>
                  <a:pt x="20571" y="2742"/>
                </a:lnTo>
                <a:lnTo>
                  <a:pt x="24032" y="1825"/>
                </a:lnTo>
                <a:lnTo>
                  <a:pt x="27928" y="1214"/>
                </a:lnTo>
                <a:lnTo>
                  <a:pt x="31318" y="806"/>
                </a:lnTo>
                <a:lnTo>
                  <a:pt x="34373" y="534"/>
                </a:lnTo>
                <a:lnTo>
                  <a:pt x="37203" y="353"/>
                </a:lnTo>
                <a:lnTo>
                  <a:pt x="42464" y="152"/>
                </a:lnTo>
                <a:lnTo>
                  <a:pt x="52309" y="23"/>
                </a:lnTo>
                <a:lnTo>
                  <a:pt x="63301" y="0"/>
                </a:lnTo>
                <a:lnTo>
                  <a:pt x="66807" y="950"/>
                </a:lnTo>
                <a:lnTo>
                  <a:pt x="69937" y="2535"/>
                </a:lnTo>
                <a:lnTo>
                  <a:pt x="72819" y="4545"/>
                </a:lnTo>
                <a:lnTo>
                  <a:pt x="78136" y="6778"/>
                </a:lnTo>
                <a:lnTo>
                  <a:pt x="84226" y="8211"/>
                </a:lnTo>
                <a:lnTo>
                  <a:pt x="87176" y="10947"/>
                </a:lnTo>
                <a:lnTo>
                  <a:pt x="91745" y="15913"/>
                </a:lnTo>
                <a:lnTo>
                  <a:pt x="92118" y="17274"/>
                </a:lnTo>
                <a:lnTo>
                  <a:pt x="92369" y="19133"/>
                </a:lnTo>
                <a:lnTo>
                  <a:pt x="92770" y="24410"/>
                </a:lnTo>
                <a:lnTo>
                  <a:pt x="92009" y="25795"/>
                </a:lnTo>
                <a:lnTo>
                  <a:pt x="90708" y="27671"/>
                </a:lnTo>
                <a:lnTo>
                  <a:pt x="86709" y="32975"/>
                </a:lnTo>
                <a:lnTo>
                  <a:pt x="75868" y="46098"/>
                </a:lnTo>
                <a:lnTo>
                  <a:pt x="73598" y="47874"/>
                </a:lnTo>
                <a:lnTo>
                  <a:pt x="68958" y="49847"/>
                </a:lnTo>
                <a:lnTo>
                  <a:pt x="66610" y="51326"/>
                </a:lnTo>
                <a:lnTo>
                  <a:pt x="64250" y="53264"/>
                </a:lnTo>
                <a:lnTo>
                  <a:pt x="61883" y="55509"/>
                </a:lnTo>
                <a:lnTo>
                  <a:pt x="60305" y="57958"/>
                </a:lnTo>
                <a:lnTo>
                  <a:pt x="59254" y="60543"/>
                </a:lnTo>
                <a:lnTo>
                  <a:pt x="58552" y="63219"/>
                </a:lnTo>
                <a:lnTo>
                  <a:pt x="57291" y="65956"/>
                </a:lnTo>
                <a:lnTo>
                  <a:pt x="55657" y="68733"/>
                </a:lnTo>
                <a:lnTo>
                  <a:pt x="51122" y="75482"/>
                </a:lnTo>
                <a:lnTo>
                  <a:pt x="51544" y="76988"/>
                </a:lnTo>
                <a:lnTo>
                  <a:pt x="52618" y="78945"/>
                </a:lnTo>
                <a:lnTo>
                  <a:pt x="54129" y="81202"/>
                </a:lnTo>
                <a:lnTo>
                  <a:pt x="55930" y="82707"/>
                </a:lnTo>
                <a:lnTo>
                  <a:pt x="60047" y="84379"/>
                </a:lnTo>
                <a:lnTo>
                  <a:pt x="62256" y="85777"/>
                </a:lnTo>
                <a:lnTo>
                  <a:pt x="64523" y="87662"/>
                </a:lnTo>
                <a:lnTo>
                  <a:pt x="66827" y="89871"/>
                </a:lnTo>
                <a:lnTo>
                  <a:pt x="69952" y="91343"/>
                </a:lnTo>
                <a:lnTo>
                  <a:pt x="73622" y="92325"/>
                </a:lnTo>
                <a:lnTo>
                  <a:pt x="77655" y="92980"/>
                </a:lnTo>
                <a:lnTo>
                  <a:pt x="81140" y="93416"/>
                </a:lnTo>
                <a:lnTo>
                  <a:pt x="84255" y="93707"/>
                </a:lnTo>
                <a:lnTo>
                  <a:pt x="87126" y="93901"/>
                </a:lnTo>
                <a:lnTo>
                  <a:pt x="94550" y="94116"/>
                </a:lnTo>
                <a:lnTo>
                  <a:pt x="146673" y="94286"/>
                </a:lnTo>
                <a:lnTo>
                  <a:pt x="150964" y="95239"/>
                </a:lnTo>
                <a:lnTo>
                  <a:pt x="154617" y="96827"/>
                </a:lnTo>
                <a:lnTo>
                  <a:pt x="157847" y="98838"/>
                </a:lnTo>
                <a:lnTo>
                  <a:pt x="160793" y="100179"/>
                </a:lnTo>
                <a:lnTo>
                  <a:pt x="163552" y="101073"/>
                </a:lnTo>
                <a:lnTo>
                  <a:pt x="171450" y="10286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7" name="SMARTInkAnnotation88"/>
          <p:cNvSpPr/>
          <p:nvPr/>
        </p:nvSpPr>
        <p:spPr>
          <a:xfrm>
            <a:off x="5750718" y="3411854"/>
            <a:ext cx="14288" cy="497207"/>
          </a:xfrm>
          <a:custGeom>
            <a:avLst/>
            <a:gdLst/>
            <a:ahLst/>
            <a:cxnLst/>
            <a:rect l="0" t="0" r="0" b="0"/>
            <a:pathLst>
              <a:path w="14288" h="497207">
                <a:moveTo>
                  <a:pt x="7144" y="0"/>
                </a:moveTo>
                <a:lnTo>
                  <a:pt x="10937" y="4551"/>
                </a:lnTo>
                <a:lnTo>
                  <a:pt x="12054" y="7797"/>
                </a:lnTo>
                <a:lnTo>
                  <a:pt x="12798" y="11866"/>
                </a:lnTo>
                <a:lnTo>
                  <a:pt x="13993" y="22982"/>
                </a:lnTo>
                <a:lnTo>
                  <a:pt x="14201" y="34009"/>
                </a:lnTo>
                <a:lnTo>
                  <a:pt x="14287" y="133203"/>
                </a:lnTo>
                <a:lnTo>
                  <a:pt x="13493" y="143095"/>
                </a:lnTo>
                <a:lnTo>
                  <a:pt x="12171" y="152547"/>
                </a:lnTo>
                <a:lnTo>
                  <a:pt x="10495" y="161706"/>
                </a:lnTo>
                <a:lnTo>
                  <a:pt x="9378" y="171621"/>
                </a:lnTo>
                <a:lnTo>
                  <a:pt x="8634" y="182042"/>
                </a:lnTo>
                <a:lnTo>
                  <a:pt x="8137" y="192799"/>
                </a:lnTo>
                <a:lnTo>
                  <a:pt x="7585" y="214911"/>
                </a:lnTo>
                <a:lnTo>
                  <a:pt x="7183" y="303301"/>
                </a:lnTo>
                <a:lnTo>
                  <a:pt x="7170" y="316501"/>
                </a:lnTo>
                <a:lnTo>
                  <a:pt x="6367" y="329111"/>
                </a:lnTo>
                <a:lnTo>
                  <a:pt x="5039" y="341328"/>
                </a:lnTo>
                <a:lnTo>
                  <a:pt x="3360" y="353282"/>
                </a:lnTo>
                <a:lnTo>
                  <a:pt x="2240" y="364109"/>
                </a:lnTo>
                <a:lnTo>
                  <a:pt x="1493" y="374185"/>
                </a:lnTo>
                <a:lnTo>
                  <a:pt x="996" y="383759"/>
                </a:lnTo>
                <a:lnTo>
                  <a:pt x="443" y="402018"/>
                </a:lnTo>
                <a:lnTo>
                  <a:pt x="87" y="437023"/>
                </a:lnTo>
                <a:lnTo>
                  <a:pt x="0" y="49720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8" name="SMARTInkAnnotation89"/>
          <p:cNvSpPr/>
          <p:nvPr/>
        </p:nvSpPr>
        <p:spPr>
          <a:xfrm>
            <a:off x="5765006" y="3394710"/>
            <a:ext cx="214313" cy="17146"/>
          </a:xfrm>
          <a:custGeom>
            <a:avLst/>
            <a:gdLst/>
            <a:ahLst/>
            <a:cxnLst/>
            <a:rect l="0" t="0" r="0" b="0"/>
            <a:pathLst>
              <a:path w="214313" h="17146">
                <a:moveTo>
                  <a:pt x="0" y="17145"/>
                </a:moveTo>
                <a:lnTo>
                  <a:pt x="3793" y="17145"/>
                </a:lnTo>
                <a:lnTo>
                  <a:pt x="4910" y="16192"/>
                </a:lnTo>
                <a:lnTo>
                  <a:pt x="5654" y="14605"/>
                </a:lnTo>
                <a:lnTo>
                  <a:pt x="6151" y="12594"/>
                </a:lnTo>
                <a:lnTo>
                  <a:pt x="7275" y="11253"/>
                </a:lnTo>
                <a:lnTo>
                  <a:pt x="8819" y="10360"/>
                </a:lnTo>
                <a:lnTo>
                  <a:pt x="10642" y="9764"/>
                </a:lnTo>
                <a:lnTo>
                  <a:pt x="12651" y="9367"/>
                </a:lnTo>
                <a:lnTo>
                  <a:pt x="16999" y="8925"/>
                </a:lnTo>
                <a:lnTo>
                  <a:pt x="21578" y="8729"/>
                </a:lnTo>
                <a:lnTo>
                  <a:pt x="30735" y="8619"/>
                </a:lnTo>
                <a:lnTo>
                  <a:pt x="62039" y="8575"/>
                </a:lnTo>
                <a:lnTo>
                  <a:pt x="67553" y="7621"/>
                </a:lnTo>
                <a:lnTo>
                  <a:pt x="73611" y="6033"/>
                </a:lnTo>
                <a:lnTo>
                  <a:pt x="80030" y="4022"/>
                </a:lnTo>
                <a:lnTo>
                  <a:pt x="85897" y="2681"/>
                </a:lnTo>
                <a:lnTo>
                  <a:pt x="91396" y="1788"/>
                </a:lnTo>
                <a:lnTo>
                  <a:pt x="96649" y="1192"/>
                </a:lnTo>
                <a:lnTo>
                  <a:pt x="101739" y="794"/>
                </a:lnTo>
                <a:lnTo>
                  <a:pt x="106720" y="530"/>
                </a:lnTo>
                <a:lnTo>
                  <a:pt x="116487" y="235"/>
                </a:lnTo>
                <a:lnTo>
                  <a:pt x="214312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9" name="SMARTInkAnnotation90"/>
          <p:cNvSpPr/>
          <p:nvPr/>
        </p:nvSpPr>
        <p:spPr>
          <a:xfrm>
            <a:off x="5757862" y="3591877"/>
            <a:ext cx="150020" cy="8574"/>
          </a:xfrm>
          <a:custGeom>
            <a:avLst/>
            <a:gdLst/>
            <a:ahLst/>
            <a:cxnLst/>
            <a:rect l="0" t="0" r="0" b="0"/>
            <a:pathLst>
              <a:path w="150020" h="8574">
                <a:moveTo>
                  <a:pt x="0" y="0"/>
                </a:moveTo>
                <a:lnTo>
                  <a:pt x="0" y="7381"/>
                </a:lnTo>
                <a:lnTo>
                  <a:pt x="794" y="7778"/>
                </a:lnTo>
                <a:lnTo>
                  <a:pt x="2117" y="8043"/>
                </a:lnTo>
                <a:lnTo>
                  <a:pt x="3793" y="8219"/>
                </a:lnTo>
                <a:lnTo>
                  <a:pt x="7771" y="8416"/>
                </a:lnTo>
                <a:lnTo>
                  <a:pt x="14474" y="8526"/>
                </a:lnTo>
                <a:lnTo>
                  <a:pt x="80030" y="8573"/>
                </a:lnTo>
                <a:lnTo>
                  <a:pt x="85897" y="7620"/>
                </a:lnTo>
                <a:lnTo>
                  <a:pt x="91396" y="6033"/>
                </a:lnTo>
                <a:lnTo>
                  <a:pt x="96649" y="4022"/>
                </a:lnTo>
                <a:lnTo>
                  <a:pt x="101740" y="2681"/>
                </a:lnTo>
                <a:lnTo>
                  <a:pt x="106720" y="1788"/>
                </a:lnTo>
                <a:lnTo>
                  <a:pt x="111628" y="1192"/>
                </a:lnTo>
                <a:lnTo>
                  <a:pt x="116487" y="795"/>
                </a:lnTo>
                <a:lnTo>
                  <a:pt x="121315" y="530"/>
                </a:lnTo>
                <a:lnTo>
                  <a:pt x="133576" y="157"/>
                </a:lnTo>
                <a:lnTo>
                  <a:pt x="150019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SMARTInkAnnotation91"/>
          <p:cNvSpPr/>
          <p:nvPr/>
        </p:nvSpPr>
        <p:spPr>
          <a:xfrm>
            <a:off x="5850731" y="3814877"/>
            <a:ext cx="207170" cy="137046"/>
          </a:xfrm>
          <a:custGeom>
            <a:avLst/>
            <a:gdLst/>
            <a:ahLst/>
            <a:cxnLst/>
            <a:rect l="0" t="0" r="0" b="0"/>
            <a:pathLst>
              <a:path w="207170" h="137046">
                <a:moveTo>
                  <a:pt x="0" y="68465"/>
                </a:moveTo>
                <a:lnTo>
                  <a:pt x="3793" y="68465"/>
                </a:lnTo>
                <a:lnTo>
                  <a:pt x="4910" y="69418"/>
                </a:lnTo>
                <a:lnTo>
                  <a:pt x="5654" y="71005"/>
                </a:lnTo>
                <a:lnTo>
                  <a:pt x="6151" y="73016"/>
                </a:lnTo>
                <a:lnTo>
                  <a:pt x="6482" y="73404"/>
                </a:lnTo>
                <a:lnTo>
                  <a:pt x="6702" y="72710"/>
                </a:lnTo>
                <a:lnTo>
                  <a:pt x="6849" y="71295"/>
                </a:lnTo>
                <a:lnTo>
                  <a:pt x="7741" y="70352"/>
                </a:lnTo>
                <a:lnTo>
                  <a:pt x="9129" y="69723"/>
                </a:lnTo>
                <a:lnTo>
                  <a:pt x="13583" y="69024"/>
                </a:lnTo>
                <a:lnTo>
                  <a:pt x="16993" y="68838"/>
                </a:lnTo>
                <a:lnTo>
                  <a:pt x="25015" y="68631"/>
                </a:lnTo>
                <a:lnTo>
                  <a:pt x="33871" y="68539"/>
                </a:lnTo>
                <a:lnTo>
                  <a:pt x="37663" y="67562"/>
                </a:lnTo>
                <a:lnTo>
                  <a:pt x="43991" y="63936"/>
                </a:lnTo>
                <a:lnTo>
                  <a:pt x="47584" y="62588"/>
                </a:lnTo>
                <a:lnTo>
                  <a:pt x="51566" y="61690"/>
                </a:lnTo>
                <a:lnTo>
                  <a:pt x="55809" y="61091"/>
                </a:lnTo>
                <a:lnTo>
                  <a:pt x="61018" y="59739"/>
                </a:lnTo>
                <a:lnTo>
                  <a:pt x="66872" y="57885"/>
                </a:lnTo>
                <a:lnTo>
                  <a:pt x="73157" y="55697"/>
                </a:lnTo>
                <a:lnTo>
                  <a:pt x="78933" y="54238"/>
                </a:lnTo>
                <a:lnTo>
                  <a:pt x="84372" y="53265"/>
                </a:lnTo>
                <a:lnTo>
                  <a:pt x="89586" y="52617"/>
                </a:lnTo>
                <a:lnTo>
                  <a:pt x="94649" y="51232"/>
                </a:lnTo>
                <a:lnTo>
                  <a:pt x="99611" y="49356"/>
                </a:lnTo>
                <a:lnTo>
                  <a:pt x="104507" y="47153"/>
                </a:lnTo>
                <a:lnTo>
                  <a:pt x="108565" y="45685"/>
                </a:lnTo>
                <a:lnTo>
                  <a:pt x="112064" y="44706"/>
                </a:lnTo>
                <a:lnTo>
                  <a:pt x="115190" y="44053"/>
                </a:lnTo>
                <a:lnTo>
                  <a:pt x="118862" y="42665"/>
                </a:lnTo>
                <a:lnTo>
                  <a:pt x="122898" y="40788"/>
                </a:lnTo>
                <a:lnTo>
                  <a:pt x="127176" y="38584"/>
                </a:lnTo>
                <a:lnTo>
                  <a:pt x="130821" y="36161"/>
                </a:lnTo>
                <a:lnTo>
                  <a:pt x="134045" y="33595"/>
                </a:lnTo>
                <a:lnTo>
                  <a:pt x="136988" y="30930"/>
                </a:lnTo>
                <a:lnTo>
                  <a:pt x="142376" y="27970"/>
                </a:lnTo>
                <a:lnTo>
                  <a:pt x="144923" y="27181"/>
                </a:lnTo>
                <a:lnTo>
                  <a:pt x="146622" y="25702"/>
                </a:lnTo>
                <a:lnTo>
                  <a:pt x="147754" y="23764"/>
                </a:lnTo>
                <a:lnTo>
                  <a:pt x="149571" y="18360"/>
                </a:lnTo>
                <a:lnTo>
                  <a:pt x="149820" y="15081"/>
                </a:lnTo>
                <a:lnTo>
                  <a:pt x="149979" y="9766"/>
                </a:lnTo>
                <a:lnTo>
                  <a:pt x="147885" y="6499"/>
                </a:lnTo>
                <a:lnTo>
                  <a:pt x="146215" y="4294"/>
                </a:lnTo>
                <a:lnTo>
                  <a:pt x="144307" y="2824"/>
                </a:lnTo>
                <a:lnTo>
                  <a:pt x="140072" y="1192"/>
                </a:lnTo>
                <a:lnTo>
                  <a:pt x="137038" y="756"/>
                </a:lnTo>
                <a:lnTo>
                  <a:pt x="133427" y="466"/>
                </a:lnTo>
                <a:lnTo>
                  <a:pt x="125976" y="143"/>
                </a:lnTo>
                <a:lnTo>
                  <a:pt x="120018" y="0"/>
                </a:lnTo>
                <a:lnTo>
                  <a:pt x="116524" y="914"/>
                </a:lnTo>
                <a:lnTo>
                  <a:pt x="112608" y="2476"/>
                </a:lnTo>
                <a:lnTo>
                  <a:pt x="108409" y="4470"/>
                </a:lnTo>
                <a:lnTo>
                  <a:pt x="104023" y="5799"/>
                </a:lnTo>
                <a:lnTo>
                  <a:pt x="99512" y="6685"/>
                </a:lnTo>
                <a:lnTo>
                  <a:pt x="94916" y="7276"/>
                </a:lnTo>
                <a:lnTo>
                  <a:pt x="90265" y="8622"/>
                </a:lnTo>
                <a:lnTo>
                  <a:pt x="85577" y="10472"/>
                </a:lnTo>
                <a:lnTo>
                  <a:pt x="80863" y="12658"/>
                </a:lnTo>
                <a:lnTo>
                  <a:pt x="74546" y="16020"/>
                </a:lnTo>
                <a:lnTo>
                  <a:pt x="59060" y="24837"/>
                </a:lnTo>
                <a:lnTo>
                  <a:pt x="52868" y="28901"/>
                </a:lnTo>
                <a:lnTo>
                  <a:pt x="47945" y="32564"/>
                </a:lnTo>
                <a:lnTo>
                  <a:pt x="43869" y="35959"/>
                </a:lnTo>
                <a:lnTo>
                  <a:pt x="39565" y="38221"/>
                </a:lnTo>
                <a:lnTo>
                  <a:pt x="35108" y="39730"/>
                </a:lnTo>
                <a:lnTo>
                  <a:pt x="30549" y="40736"/>
                </a:lnTo>
                <a:lnTo>
                  <a:pt x="26716" y="42359"/>
                </a:lnTo>
                <a:lnTo>
                  <a:pt x="23367" y="44394"/>
                </a:lnTo>
                <a:lnTo>
                  <a:pt x="20340" y="46702"/>
                </a:lnTo>
                <a:lnTo>
                  <a:pt x="17529" y="50147"/>
                </a:lnTo>
                <a:lnTo>
                  <a:pt x="14861" y="54348"/>
                </a:lnTo>
                <a:lnTo>
                  <a:pt x="8667" y="65676"/>
                </a:lnTo>
                <a:lnTo>
                  <a:pt x="7366" y="68511"/>
                </a:lnTo>
                <a:lnTo>
                  <a:pt x="3803" y="76741"/>
                </a:lnTo>
                <a:lnTo>
                  <a:pt x="3329" y="80650"/>
                </a:lnTo>
                <a:lnTo>
                  <a:pt x="3806" y="84208"/>
                </a:lnTo>
                <a:lnTo>
                  <a:pt x="4919" y="87533"/>
                </a:lnTo>
                <a:lnTo>
                  <a:pt x="5661" y="90702"/>
                </a:lnTo>
                <a:lnTo>
                  <a:pt x="6155" y="93767"/>
                </a:lnTo>
                <a:lnTo>
                  <a:pt x="6485" y="96763"/>
                </a:lnTo>
                <a:lnTo>
                  <a:pt x="7498" y="99713"/>
                </a:lnTo>
                <a:lnTo>
                  <a:pt x="8967" y="102632"/>
                </a:lnTo>
                <a:lnTo>
                  <a:pt x="10741" y="105530"/>
                </a:lnTo>
                <a:lnTo>
                  <a:pt x="12717" y="107463"/>
                </a:lnTo>
                <a:lnTo>
                  <a:pt x="14828" y="108751"/>
                </a:lnTo>
                <a:lnTo>
                  <a:pt x="20084" y="111135"/>
                </a:lnTo>
                <a:lnTo>
                  <a:pt x="23708" y="113104"/>
                </a:lnTo>
                <a:lnTo>
                  <a:pt x="27711" y="115369"/>
                </a:lnTo>
                <a:lnTo>
                  <a:pt x="31175" y="116880"/>
                </a:lnTo>
                <a:lnTo>
                  <a:pt x="37139" y="118558"/>
                </a:lnTo>
                <a:lnTo>
                  <a:pt x="40634" y="119958"/>
                </a:lnTo>
                <a:lnTo>
                  <a:pt x="44552" y="121844"/>
                </a:lnTo>
                <a:lnTo>
                  <a:pt x="48751" y="124053"/>
                </a:lnTo>
                <a:lnTo>
                  <a:pt x="53932" y="125527"/>
                </a:lnTo>
                <a:lnTo>
                  <a:pt x="59767" y="126509"/>
                </a:lnTo>
                <a:lnTo>
                  <a:pt x="66038" y="127163"/>
                </a:lnTo>
                <a:lnTo>
                  <a:pt x="71807" y="128552"/>
                </a:lnTo>
                <a:lnTo>
                  <a:pt x="77240" y="130431"/>
                </a:lnTo>
                <a:lnTo>
                  <a:pt x="82449" y="132635"/>
                </a:lnTo>
                <a:lnTo>
                  <a:pt x="88304" y="134105"/>
                </a:lnTo>
                <a:lnTo>
                  <a:pt x="94588" y="135086"/>
                </a:lnTo>
                <a:lnTo>
                  <a:pt x="101159" y="135739"/>
                </a:lnTo>
                <a:lnTo>
                  <a:pt x="107920" y="136174"/>
                </a:lnTo>
                <a:lnTo>
                  <a:pt x="121783" y="136658"/>
                </a:lnTo>
                <a:lnTo>
                  <a:pt x="170836" y="137030"/>
                </a:lnTo>
                <a:lnTo>
                  <a:pt x="207169" y="1370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1" name="SMARTInkAnnotation92"/>
          <p:cNvSpPr/>
          <p:nvPr/>
        </p:nvSpPr>
        <p:spPr>
          <a:xfrm>
            <a:off x="6143625" y="3771900"/>
            <a:ext cx="135732" cy="17146"/>
          </a:xfrm>
          <a:custGeom>
            <a:avLst/>
            <a:gdLst/>
            <a:ahLst/>
            <a:cxnLst/>
            <a:rect l="0" t="0" r="0" b="0"/>
            <a:pathLst>
              <a:path w="135732" h="17146">
                <a:moveTo>
                  <a:pt x="0" y="0"/>
                </a:moveTo>
                <a:lnTo>
                  <a:pt x="3792" y="0"/>
                </a:lnTo>
                <a:lnTo>
                  <a:pt x="5703" y="952"/>
                </a:lnTo>
                <a:lnTo>
                  <a:pt x="7770" y="2540"/>
                </a:lnTo>
                <a:lnTo>
                  <a:pt x="13000" y="7380"/>
                </a:lnTo>
                <a:lnTo>
                  <a:pt x="14223" y="7778"/>
                </a:lnTo>
                <a:lnTo>
                  <a:pt x="17698" y="8219"/>
                </a:lnTo>
                <a:lnTo>
                  <a:pt x="21889" y="8415"/>
                </a:lnTo>
                <a:lnTo>
                  <a:pt x="31046" y="8541"/>
                </a:lnTo>
                <a:lnTo>
                  <a:pt x="51402" y="8570"/>
                </a:lnTo>
                <a:lnTo>
                  <a:pt x="54905" y="9523"/>
                </a:lnTo>
                <a:lnTo>
                  <a:pt x="58828" y="11111"/>
                </a:lnTo>
                <a:lnTo>
                  <a:pt x="63031" y="13122"/>
                </a:lnTo>
                <a:lnTo>
                  <a:pt x="66626" y="14463"/>
                </a:lnTo>
                <a:lnTo>
                  <a:pt x="69818" y="15357"/>
                </a:lnTo>
                <a:lnTo>
                  <a:pt x="72739" y="15953"/>
                </a:lnTo>
                <a:lnTo>
                  <a:pt x="76274" y="16350"/>
                </a:lnTo>
                <a:lnTo>
                  <a:pt x="80218" y="16615"/>
                </a:lnTo>
                <a:lnTo>
                  <a:pt x="84435" y="16791"/>
                </a:lnTo>
                <a:lnTo>
                  <a:pt x="88834" y="15957"/>
                </a:lnTo>
                <a:lnTo>
                  <a:pt x="93353" y="14447"/>
                </a:lnTo>
                <a:lnTo>
                  <a:pt x="97955" y="12489"/>
                </a:lnTo>
                <a:lnTo>
                  <a:pt x="101815" y="12136"/>
                </a:lnTo>
                <a:lnTo>
                  <a:pt x="105183" y="12853"/>
                </a:lnTo>
                <a:lnTo>
                  <a:pt x="108222" y="14284"/>
                </a:lnTo>
                <a:lnTo>
                  <a:pt x="111042" y="15237"/>
                </a:lnTo>
                <a:lnTo>
                  <a:pt x="113715" y="15873"/>
                </a:lnTo>
                <a:lnTo>
                  <a:pt x="116292" y="16297"/>
                </a:lnTo>
                <a:lnTo>
                  <a:pt x="118802" y="16579"/>
                </a:lnTo>
                <a:lnTo>
                  <a:pt x="121270" y="16768"/>
                </a:lnTo>
                <a:lnTo>
                  <a:pt x="126129" y="16977"/>
                </a:lnTo>
                <a:lnTo>
                  <a:pt x="135731" y="171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2" name="SMARTInkAnnotation93"/>
          <p:cNvSpPr/>
          <p:nvPr/>
        </p:nvSpPr>
        <p:spPr>
          <a:xfrm>
            <a:off x="6136481" y="3844113"/>
            <a:ext cx="100013" cy="4940"/>
          </a:xfrm>
          <a:custGeom>
            <a:avLst/>
            <a:gdLst/>
            <a:ahLst/>
            <a:cxnLst/>
            <a:rect l="0" t="0" r="0" b="0"/>
            <a:pathLst>
              <a:path w="100013" h="4940">
                <a:moveTo>
                  <a:pt x="0" y="4939"/>
                </a:moveTo>
                <a:lnTo>
                  <a:pt x="0" y="0"/>
                </a:lnTo>
                <a:lnTo>
                  <a:pt x="0" y="4100"/>
                </a:lnTo>
                <a:lnTo>
                  <a:pt x="794" y="4380"/>
                </a:lnTo>
                <a:lnTo>
                  <a:pt x="2117" y="4566"/>
                </a:lnTo>
                <a:lnTo>
                  <a:pt x="6151" y="4866"/>
                </a:lnTo>
                <a:lnTo>
                  <a:pt x="10642" y="4917"/>
                </a:lnTo>
                <a:lnTo>
                  <a:pt x="100012" y="49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3" name="SMARTInkAnnotation94"/>
          <p:cNvSpPr/>
          <p:nvPr/>
        </p:nvSpPr>
        <p:spPr>
          <a:xfrm>
            <a:off x="6400889" y="3507742"/>
            <a:ext cx="185648" cy="435609"/>
          </a:xfrm>
          <a:custGeom>
            <a:avLst/>
            <a:gdLst/>
            <a:ahLst/>
            <a:cxnLst/>
            <a:rect l="0" t="0" r="0" b="0"/>
            <a:pathLst>
              <a:path w="185648" h="435609">
                <a:moveTo>
                  <a:pt x="142786" y="135570"/>
                </a:moveTo>
                <a:lnTo>
                  <a:pt x="142786" y="123639"/>
                </a:lnTo>
                <a:lnTo>
                  <a:pt x="146578" y="110868"/>
                </a:lnTo>
                <a:lnTo>
                  <a:pt x="148489" y="107672"/>
                </a:lnTo>
                <a:lnTo>
                  <a:pt x="150556" y="105542"/>
                </a:lnTo>
                <a:lnTo>
                  <a:pt x="152728" y="104121"/>
                </a:lnTo>
                <a:lnTo>
                  <a:pt x="157258" y="97463"/>
                </a:lnTo>
                <a:lnTo>
                  <a:pt x="161124" y="89106"/>
                </a:lnTo>
                <a:lnTo>
                  <a:pt x="162842" y="82217"/>
                </a:lnTo>
                <a:lnTo>
                  <a:pt x="163945" y="70033"/>
                </a:lnTo>
                <a:lnTo>
                  <a:pt x="164136" y="60378"/>
                </a:lnTo>
                <a:lnTo>
                  <a:pt x="164180" y="51034"/>
                </a:lnTo>
                <a:lnTo>
                  <a:pt x="163399" y="46827"/>
                </a:lnTo>
                <a:lnTo>
                  <a:pt x="158557" y="33233"/>
                </a:lnTo>
                <a:lnTo>
                  <a:pt x="157366" y="21375"/>
                </a:lnTo>
                <a:lnTo>
                  <a:pt x="156475" y="19435"/>
                </a:lnTo>
                <a:lnTo>
                  <a:pt x="155086" y="18142"/>
                </a:lnTo>
                <a:lnTo>
                  <a:pt x="153367" y="17280"/>
                </a:lnTo>
                <a:lnTo>
                  <a:pt x="149341" y="13782"/>
                </a:lnTo>
                <a:lnTo>
                  <a:pt x="144905" y="9052"/>
                </a:lnTo>
                <a:lnTo>
                  <a:pt x="140288" y="3775"/>
                </a:lnTo>
                <a:lnTo>
                  <a:pt x="137945" y="1987"/>
                </a:lnTo>
                <a:lnTo>
                  <a:pt x="133226" y="0"/>
                </a:lnTo>
                <a:lnTo>
                  <a:pt x="130062" y="422"/>
                </a:lnTo>
                <a:lnTo>
                  <a:pt x="126366" y="1656"/>
                </a:lnTo>
                <a:lnTo>
                  <a:pt x="117231" y="5568"/>
                </a:lnTo>
                <a:lnTo>
                  <a:pt x="105235" y="10482"/>
                </a:lnTo>
                <a:lnTo>
                  <a:pt x="99495" y="14078"/>
                </a:lnTo>
                <a:lnTo>
                  <a:pt x="94081" y="18380"/>
                </a:lnTo>
                <a:lnTo>
                  <a:pt x="88885" y="23154"/>
                </a:lnTo>
                <a:lnTo>
                  <a:pt x="83833" y="27288"/>
                </a:lnTo>
                <a:lnTo>
                  <a:pt x="78877" y="30997"/>
                </a:lnTo>
                <a:lnTo>
                  <a:pt x="73987" y="34422"/>
                </a:lnTo>
                <a:lnTo>
                  <a:pt x="69932" y="38611"/>
                </a:lnTo>
                <a:lnTo>
                  <a:pt x="66435" y="43308"/>
                </a:lnTo>
                <a:lnTo>
                  <a:pt x="63311" y="48344"/>
                </a:lnTo>
                <a:lnTo>
                  <a:pt x="57721" y="56481"/>
                </a:lnTo>
                <a:lnTo>
                  <a:pt x="55120" y="59984"/>
                </a:lnTo>
                <a:lnTo>
                  <a:pt x="47996" y="68956"/>
                </a:lnTo>
                <a:lnTo>
                  <a:pt x="43874" y="74016"/>
                </a:lnTo>
                <a:lnTo>
                  <a:pt x="40331" y="80246"/>
                </a:lnTo>
                <a:lnTo>
                  <a:pt x="37176" y="87257"/>
                </a:lnTo>
                <a:lnTo>
                  <a:pt x="31554" y="101715"/>
                </a:lnTo>
                <a:lnTo>
                  <a:pt x="26410" y="114491"/>
                </a:lnTo>
                <a:lnTo>
                  <a:pt x="22339" y="123422"/>
                </a:lnTo>
                <a:lnTo>
                  <a:pt x="11466" y="146046"/>
                </a:lnTo>
                <a:lnTo>
                  <a:pt x="7614" y="155889"/>
                </a:lnTo>
                <a:lnTo>
                  <a:pt x="5046" y="164356"/>
                </a:lnTo>
                <a:lnTo>
                  <a:pt x="3334" y="171906"/>
                </a:lnTo>
                <a:lnTo>
                  <a:pt x="1432" y="185374"/>
                </a:lnTo>
                <a:lnTo>
                  <a:pt x="587" y="197710"/>
                </a:lnTo>
                <a:lnTo>
                  <a:pt x="211" y="209543"/>
                </a:lnTo>
                <a:lnTo>
                  <a:pt x="0" y="226914"/>
                </a:lnTo>
                <a:lnTo>
                  <a:pt x="763" y="231709"/>
                </a:lnTo>
                <a:lnTo>
                  <a:pt x="5631" y="243960"/>
                </a:lnTo>
                <a:lnTo>
                  <a:pt x="9862" y="253911"/>
                </a:lnTo>
                <a:lnTo>
                  <a:pt x="12100" y="257326"/>
                </a:lnTo>
                <a:lnTo>
                  <a:pt x="14387" y="259604"/>
                </a:lnTo>
                <a:lnTo>
                  <a:pt x="19044" y="263086"/>
                </a:lnTo>
                <a:lnTo>
                  <a:pt x="23760" y="267809"/>
                </a:lnTo>
                <a:lnTo>
                  <a:pt x="26923" y="269449"/>
                </a:lnTo>
                <a:lnTo>
                  <a:pt x="30619" y="270543"/>
                </a:lnTo>
                <a:lnTo>
                  <a:pt x="34670" y="271272"/>
                </a:lnTo>
                <a:lnTo>
                  <a:pt x="38165" y="271758"/>
                </a:lnTo>
                <a:lnTo>
                  <a:pt x="41288" y="272082"/>
                </a:lnTo>
                <a:lnTo>
                  <a:pt x="44164" y="272298"/>
                </a:lnTo>
                <a:lnTo>
                  <a:pt x="51593" y="272538"/>
                </a:lnTo>
                <a:lnTo>
                  <a:pt x="55797" y="272602"/>
                </a:lnTo>
                <a:lnTo>
                  <a:pt x="59393" y="271692"/>
                </a:lnTo>
                <a:lnTo>
                  <a:pt x="62584" y="270133"/>
                </a:lnTo>
                <a:lnTo>
                  <a:pt x="65506" y="268141"/>
                </a:lnTo>
                <a:lnTo>
                  <a:pt x="72984" y="263388"/>
                </a:lnTo>
                <a:lnTo>
                  <a:pt x="90721" y="252576"/>
                </a:lnTo>
                <a:lnTo>
                  <a:pt x="95376" y="248816"/>
                </a:lnTo>
                <a:lnTo>
                  <a:pt x="100066" y="244405"/>
                </a:lnTo>
                <a:lnTo>
                  <a:pt x="104782" y="239559"/>
                </a:lnTo>
                <a:lnTo>
                  <a:pt x="108718" y="234424"/>
                </a:lnTo>
                <a:lnTo>
                  <a:pt x="112136" y="229095"/>
                </a:lnTo>
                <a:lnTo>
                  <a:pt x="115209" y="223637"/>
                </a:lnTo>
                <a:lnTo>
                  <a:pt x="118844" y="219047"/>
                </a:lnTo>
                <a:lnTo>
                  <a:pt x="122856" y="215034"/>
                </a:lnTo>
                <a:lnTo>
                  <a:pt x="127118" y="211406"/>
                </a:lnTo>
                <a:lnTo>
                  <a:pt x="131547" y="205177"/>
                </a:lnTo>
                <a:lnTo>
                  <a:pt x="136087" y="197215"/>
                </a:lnTo>
                <a:lnTo>
                  <a:pt x="140700" y="188097"/>
                </a:lnTo>
                <a:lnTo>
                  <a:pt x="145364" y="180113"/>
                </a:lnTo>
                <a:lnTo>
                  <a:pt x="150061" y="172885"/>
                </a:lnTo>
                <a:lnTo>
                  <a:pt x="154779" y="166162"/>
                </a:lnTo>
                <a:lnTo>
                  <a:pt x="158719" y="159775"/>
                </a:lnTo>
                <a:lnTo>
                  <a:pt x="162139" y="153611"/>
                </a:lnTo>
                <a:lnTo>
                  <a:pt x="167262" y="142636"/>
                </a:lnTo>
                <a:lnTo>
                  <a:pt x="170940" y="130149"/>
                </a:lnTo>
                <a:lnTo>
                  <a:pt x="174613" y="120143"/>
                </a:lnTo>
                <a:lnTo>
                  <a:pt x="178891" y="111886"/>
                </a:lnTo>
                <a:lnTo>
                  <a:pt x="181144" y="108351"/>
                </a:lnTo>
                <a:lnTo>
                  <a:pt x="183646" y="101883"/>
                </a:lnTo>
                <a:lnTo>
                  <a:pt x="185055" y="92886"/>
                </a:lnTo>
                <a:lnTo>
                  <a:pt x="185570" y="79396"/>
                </a:lnTo>
                <a:lnTo>
                  <a:pt x="185637" y="76067"/>
                </a:lnTo>
                <a:lnTo>
                  <a:pt x="185647" y="88346"/>
                </a:lnTo>
                <a:lnTo>
                  <a:pt x="181855" y="100517"/>
                </a:lnTo>
                <a:lnTo>
                  <a:pt x="178372" y="115805"/>
                </a:lnTo>
                <a:lnTo>
                  <a:pt x="175006" y="125516"/>
                </a:lnTo>
                <a:lnTo>
                  <a:pt x="172981" y="136182"/>
                </a:lnTo>
                <a:lnTo>
                  <a:pt x="172080" y="148224"/>
                </a:lnTo>
                <a:lnTo>
                  <a:pt x="171840" y="155436"/>
                </a:lnTo>
                <a:lnTo>
                  <a:pt x="171502" y="176699"/>
                </a:lnTo>
                <a:lnTo>
                  <a:pt x="171455" y="182992"/>
                </a:lnTo>
                <a:lnTo>
                  <a:pt x="169285" y="195064"/>
                </a:lnTo>
                <a:lnTo>
                  <a:pt x="166470" y="207732"/>
                </a:lnTo>
                <a:lnTo>
                  <a:pt x="165718" y="215110"/>
                </a:lnTo>
                <a:lnTo>
                  <a:pt x="165218" y="222887"/>
                </a:lnTo>
                <a:lnTo>
                  <a:pt x="164884" y="230929"/>
                </a:lnTo>
                <a:lnTo>
                  <a:pt x="164513" y="247484"/>
                </a:lnTo>
                <a:lnTo>
                  <a:pt x="164304" y="268319"/>
                </a:lnTo>
                <a:lnTo>
                  <a:pt x="163481" y="275504"/>
                </a:lnTo>
                <a:lnTo>
                  <a:pt x="162139" y="283152"/>
                </a:lnTo>
                <a:lnTo>
                  <a:pt x="160450" y="291108"/>
                </a:lnTo>
                <a:lnTo>
                  <a:pt x="159324" y="299269"/>
                </a:lnTo>
                <a:lnTo>
                  <a:pt x="158574" y="307568"/>
                </a:lnTo>
                <a:lnTo>
                  <a:pt x="158074" y="315958"/>
                </a:lnTo>
                <a:lnTo>
                  <a:pt x="157740" y="323456"/>
                </a:lnTo>
                <a:lnTo>
                  <a:pt x="157369" y="336867"/>
                </a:lnTo>
                <a:lnTo>
                  <a:pt x="157131" y="360999"/>
                </a:lnTo>
                <a:lnTo>
                  <a:pt x="157099" y="372604"/>
                </a:lnTo>
                <a:lnTo>
                  <a:pt x="154968" y="384111"/>
                </a:lnTo>
                <a:lnTo>
                  <a:pt x="152169" y="395575"/>
                </a:lnTo>
                <a:lnTo>
                  <a:pt x="150925" y="407020"/>
                </a:lnTo>
                <a:lnTo>
                  <a:pt x="150224" y="419623"/>
                </a:lnTo>
                <a:lnTo>
                  <a:pt x="149946" y="432493"/>
                </a:lnTo>
                <a:lnTo>
                  <a:pt x="149929" y="43560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4" name="SMARTInkAnnotation95"/>
          <p:cNvSpPr/>
          <p:nvPr/>
        </p:nvSpPr>
        <p:spPr>
          <a:xfrm>
            <a:off x="6658000" y="3797617"/>
            <a:ext cx="7119" cy="14071"/>
          </a:xfrm>
          <a:custGeom>
            <a:avLst/>
            <a:gdLst/>
            <a:ahLst/>
            <a:cxnLst/>
            <a:rect l="0" t="0" r="0" b="0"/>
            <a:pathLst>
              <a:path w="7119" h="14071">
                <a:moveTo>
                  <a:pt x="7118" y="0"/>
                </a:moveTo>
                <a:lnTo>
                  <a:pt x="7118" y="4939"/>
                </a:lnTo>
                <a:lnTo>
                  <a:pt x="7118" y="2830"/>
                </a:lnTo>
                <a:lnTo>
                  <a:pt x="7118" y="8490"/>
                </a:lnTo>
                <a:lnTo>
                  <a:pt x="6325" y="8517"/>
                </a:lnTo>
                <a:lnTo>
                  <a:pt x="967" y="8565"/>
                </a:lnTo>
                <a:lnTo>
                  <a:pt x="636" y="9520"/>
                </a:lnTo>
                <a:lnTo>
                  <a:pt x="416" y="11109"/>
                </a:lnTo>
                <a:lnTo>
                  <a:pt x="269" y="13121"/>
                </a:lnTo>
                <a:lnTo>
                  <a:pt x="171" y="13510"/>
                </a:lnTo>
                <a:lnTo>
                  <a:pt x="105" y="12817"/>
                </a:lnTo>
                <a:lnTo>
                  <a:pt x="61" y="11402"/>
                </a:lnTo>
                <a:lnTo>
                  <a:pt x="33" y="11411"/>
                </a:lnTo>
                <a:lnTo>
                  <a:pt x="13" y="12370"/>
                </a:lnTo>
                <a:lnTo>
                  <a:pt x="0" y="13962"/>
                </a:lnTo>
                <a:lnTo>
                  <a:pt x="785" y="14070"/>
                </a:lnTo>
                <a:lnTo>
                  <a:pt x="2102" y="13190"/>
                </a:lnTo>
                <a:lnTo>
                  <a:pt x="7107" y="8583"/>
                </a:lnTo>
                <a:lnTo>
                  <a:pt x="7118" y="857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5" name="SMARTInkAnnotation96"/>
          <p:cNvSpPr/>
          <p:nvPr/>
        </p:nvSpPr>
        <p:spPr>
          <a:xfrm>
            <a:off x="6715125" y="3583460"/>
            <a:ext cx="100004" cy="342745"/>
          </a:xfrm>
          <a:custGeom>
            <a:avLst/>
            <a:gdLst/>
            <a:ahLst/>
            <a:cxnLst/>
            <a:rect l="0" t="0" r="0" b="0"/>
            <a:pathLst>
              <a:path w="100004" h="342745">
                <a:moveTo>
                  <a:pt x="0" y="248447"/>
                </a:moveTo>
                <a:lnTo>
                  <a:pt x="0" y="241066"/>
                </a:lnTo>
                <a:lnTo>
                  <a:pt x="793" y="240669"/>
                </a:lnTo>
                <a:lnTo>
                  <a:pt x="3792" y="240227"/>
                </a:lnTo>
                <a:lnTo>
                  <a:pt x="4909" y="239157"/>
                </a:lnTo>
                <a:lnTo>
                  <a:pt x="5654" y="237492"/>
                </a:lnTo>
                <a:lnTo>
                  <a:pt x="6150" y="235428"/>
                </a:lnTo>
                <a:lnTo>
                  <a:pt x="8819" y="230596"/>
                </a:lnTo>
                <a:lnTo>
                  <a:pt x="10642" y="227974"/>
                </a:lnTo>
                <a:lnTo>
                  <a:pt x="12651" y="225273"/>
                </a:lnTo>
                <a:lnTo>
                  <a:pt x="16999" y="219733"/>
                </a:lnTo>
                <a:lnTo>
                  <a:pt x="30985" y="202715"/>
                </a:lnTo>
                <a:lnTo>
                  <a:pt x="32563" y="198909"/>
                </a:lnTo>
                <a:lnTo>
                  <a:pt x="35577" y="184451"/>
                </a:lnTo>
                <a:lnTo>
                  <a:pt x="37212" y="179113"/>
                </a:lnTo>
                <a:lnTo>
                  <a:pt x="39096" y="173649"/>
                </a:lnTo>
                <a:lnTo>
                  <a:pt x="41939" y="167149"/>
                </a:lnTo>
                <a:lnTo>
                  <a:pt x="45422" y="159959"/>
                </a:lnTo>
                <a:lnTo>
                  <a:pt x="49331" y="152307"/>
                </a:lnTo>
                <a:lnTo>
                  <a:pt x="52731" y="145301"/>
                </a:lnTo>
                <a:lnTo>
                  <a:pt x="58625" y="132437"/>
                </a:lnTo>
                <a:lnTo>
                  <a:pt x="66406" y="114484"/>
                </a:lnTo>
                <a:lnTo>
                  <a:pt x="68083" y="108656"/>
                </a:lnTo>
                <a:lnTo>
                  <a:pt x="69201" y="102866"/>
                </a:lnTo>
                <a:lnTo>
                  <a:pt x="69947" y="97100"/>
                </a:lnTo>
                <a:lnTo>
                  <a:pt x="71238" y="91352"/>
                </a:lnTo>
                <a:lnTo>
                  <a:pt x="72892" y="85614"/>
                </a:lnTo>
                <a:lnTo>
                  <a:pt x="74788" y="79884"/>
                </a:lnTo>
                <a:lnTo>
                  <a:pt x="76846" y="74160"/>
                </a:lnTo>
                <a:lnTo>
                  <a:pt x="81250" y="62718"/>
                </a:lnTo>
                <a:lnTo>
                  <a:pt x="83535" y="56048"/>
                </a:lnTo>
                <a:lnTo>
                  <a:pt x="85852" y="48743"/>
                </a:lnTo>
                <a:lnTo>
                  <a:pt x="88191" y="41016"/>
                </a:lnTo>
                <a:lnTo>
                  <a:pt x="89751" y="34912"/>
                </a:lnTo>
                <a:lnTo>
                  <a:pt x="91482" y="25590"/>
                </a:lnTo>
                <a:lnTo>
                  <a:pt x="94369" y="18272"/>
                </a:lnTo>
                <a:lnTo>
                  <a:pt x="96250" y="14987"/>
                </a:lnTo>
                <a:lnTo>
                  <a:pt x="98341" y="8797"/>
                </a:lnTo>
                <a:lnTo>
                  <a:pt x="99983" y="0"/>
                </a:lnTo>
                <a:lnTo>
                  <a:pt x="100003" y="4441"/>
                </a:lnTo>
                <a:lnTo>
                  <a:pt x="99213" y="6719"/>
                </a:lnTo>
                <a:lnTo>
                  <a:pt x="96217" y="11790"/>
                </a:lnTo>
                <a:lnTo>
                  <a:pt x="95101" y="15428"/>
                </a:lnTo>
                <a:lnTo>
                  <a:pt x="93860" y="24551"/>
                </a:lnTo>
                <a:lnTo>
                  <a:pt x="93309" y="34955"/>
                </a:lnTo>
                <a:lnTo>
                  <a:pt x="93162" y="40396"/>
                </a:lnTo>
                <a:lnTo>
                  <a:pt x="92271" y="45929"/>
                </a:lnTo>
                <a:lnTo>
                  <a:pt x="90882" y="51523"/>
                </a:lnTo>
                <a:lnTo>
                  <a:pt x="89163" y="57156"/>
                </a:lnTo>
                <a:lnTo>
                  <a:pt x="88017" y="62818"/>
                </a:lnTo>
                <a:lnTo>
                  <a:pt x="87253" y="68496"/>
                </a:lnTo>
                <a:lnTo>
                  <a:pt x="86744" y="74188"/>
                </a:lnTo>
                <a:lnTo>
                  <a:pt x="86404" y="80839"/>
                </a:lnTo>
                <a:lnTo>
                  <a:pt x="86026" y="95850"/>
                </a:lnTo>
                <a:lnTo>
                  <a:pt x="85742" y="148358"/>
                </a:lnTo>
                <a:lnTo>
                  <a:pt x="85725" y="288244"/>
                </a:lnTo>
                <a:lnTo>
                  <a:pt x="86519" y="293076"/>
                </a:lnTo>
                <a:lnTo>
                  <a:pt x="89517" y="300985"/>
                </a:lnTo>
                <a:lnTo>
                  <a:pt x="91379" y="310215"/>
                </a:lnTo>
                <a:lnTo>
                  <a:pt x="92206" y="319714"/>
                </a:lnTo>
                <a:lnTo>
                  <a:pt x="92673" y="329465"/>
                </a:lnTo>
                <a:lnTo>
                  <a:pt x="92851" y="339650"/>
                </a:lnTo>
                <a:lnTo>
                  <a:pt x="92868" y="34274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6" name="SMARTInkAnnotation97"/>
          <p:cNvSpPr/>
          <p:nvPr/>
        </p:nvSpPr>
        <p:spPr>
          <a:xfrm>
            <a:off x="6872374" y="3695145"/>
            <a:ext cx="121235" cy="205162"/>
          </a:xfrm>
          <a:custGeom>
            <a:avLst/>
            <a:gdLst/>
            <a:ahLst/>
            <a:cxnLst/>
            <a:rect l="0" t="0" r="0" b="0"/>
            <a:pathLst>
              <a:path w="121235" h="205162">
                <a:moveTo>
                  <a:pt x="7057" y="33892"/>
                </a:moveTo>
                <a:lnTo>
                  <a:pt x="7057" y="58842"/>
                </a:lnTo>
                <a:lnTo>
                  <a:pt x="6263" y="62908"/>
                </a:lnTo>
                <a:lnTo>
                  <a:pt x="4940" y="66571"/>
                </a:lnTo>
                <a:lnTo>
                  <a:pt x="3264" y="69966"/>
                </a:lnTo>
                <a:lnTo>
                  <a:pt x="2147" y="74134"/>
                </a:lnTo>
                <a:lnTo>
                  <a:pt x="1402" y="78818"/>
                </a:lnTo>
                <a:lnTo>
                  <a:pt x="906" y="83845"/>
                </a:lnTo>
                <a:lnTo>
                  <a:pt x="575" y="89101"/>
                </a:lnTo>
                <a:lnTo>
                  <a:pt x="354" y="94511"/>
                </a:lnTo>
                <a:lnTo>
                  <a:pt x="109" y="105601"/>
                </a:lnTo>
                <a:lnTo>
                  <a:pt x="0" y="116880"/>
                </a:lnTo>
                <a:lnTo>
                  <a:pt x="765" y="122555"/>
                </a:lnTo>
                <a:lnTo>
                  <a:pt x="2069" y="128243"/>
                </a:lnTo>
                <a:lnTo>
                  <a:pt x="3731" y="133941"/>
                </a:lnTo>
                <a:lnTo>
                  <a:pt x="4840" y="139644"/>
                </a:lnTo>
                <a:lnTo>
                  <a:pt x="5579" y="145351"/>
                </a:lnTo>
                <a:lnTo>
                  <a:pt x="6071" y="151060"/>
                </a:lnTo>
                <a:lnTo>
                  <a:pt x="7193" y="155819"/>
                </a:lnTo>
                <a:lnTo>
                  <a:pt x="8735" y="159944"/>
                </a:lnTo>
                <a:lnTo>
                  <a:pt x="10557" y="163647"/>
                </a:lnTo>
                <a:lnTo>
                  <a:pt x="11771" y="167068"/>
                </a:lnTo>
                <a:lnTo>
                  <a:pt x="13121" y="173409"/>
                </a:lnTo>
                <a:lnTo>
                  <a:pt x="15068" y="177386"/>
                </a:lnTo>
                <a:lnTo>
                  <a:pt x="17954" y="181942"/>
                </a:lnTo>
                <a:lnTo>
                  <a:pt x="21464" y="186885"/>
                </a:lnTo>
                <a:lnTo>
                  <a:pt x="25394" y="191132"/>
                </a:lnTo>
                <a:lnTo>
                  <a:pt x="29600" y="194916"/>
                </a:lnTo>
                <a:lnTo>
                  <a:pt x="33992" y="198392"/>
                </a:lnTo>
                <a:lnTo>
                  <a:pt x="37714" y="200709"/>
                </a:lnTo>
                <a:lnTo>
                  <a:pt x="40989" y="202253"/>
                </a:lnTo>
                <a:lnTo>
                  <a:pt x="43965" y="203283"/>
                </a:lnTo>
                <a:lnTo>
                  <a:pt x="46744" y="203969"/>
                </a:lnTo>
                <a:lnTo>
                  <a:pt x="49390" y="204427"/>
                </a:lnTo>
                <a:lnTo>
                  <a:pt x="51948" y="204732"/>
                </a:lnTo>
                <a:lnTo>
                  <a:pt x="55241" y="204935"/>
                </a:lnTo>
                <a:lnTo>
                  <a:pt x="63132" y="205161"/>
                </a:lnTo>
                <a:lnTo>
                  <a:pt x="66665" y="204269"/>
                </a:lnTo>
                <a:lnTo>
                  <a:pt x="69814" y="202722"/>
                </a:lnTo>
                <a:lnTo>
                  <a:pt x="72707" y="200738"/>
                </a:lnTo>
                <a:lnTo>
                  <a:pt x="80156" y="195993"/>
                </a:lnTo>
                <a:lnTo>
                  <a:pt x="84364" y="193395"/>
                </a:lnTo>
                <a:lnTo>
                  <a:pt x="87170" y="190710"/>
                </a:lnTo>
                <a:lnTo>
                  <a:pt x="89041" y="187967"/>
                </a:lnTo>
                <a:lnTo>
                  <a:pt x="91913" y="182380"/>
                </a:lnTo>
                <a:lnTo>
                  <a:pt x="93790" y="179557"/>
                </a:lnTo>
                <a:lnTo>
                  <a:pt x="95835" y="176722"/>
                </a:lnTo>
                <a:lnTo>
                  <a:pt x="97992" y="172927"/>
                </a:lnTo>
                <a:lnTo>
                  <a:pt x="100225" y="168492"/>
                </a:lnTo>
                <a:lnTo>
                  <a:pt x="102507" y="163631"/>
                </a:lnTo>
                <a:lnTo>
                  <a:pt x="107158" y="153149"/>
                </a:lnTo>
                <a:lnTo>
                  <a:pt x="109509" y="147687"/>
                </a:lnTo>
                <a:lnTo>
                  <a:pt x="111871" y="141187"/>
                </a:lnTo>
                <a:lnTo>
                  <a:pt x="114239" y="133998"/>
                </a:lnTo>
                <a:lnTo>
                  <a:pt x="116612" y="126346"/>
                </a:lnTo>
                <a:lnTo>
                  <a:pt x="118193" y="119341"/>
                </a:lnTo>
                <a:lnTo>
                  <a:pt x="119248" y="112765"/>
                </a:lnTo>
                <a:lnTo>
                  <a:pt x="119951" y="106477"/>
                </a:lnTo>
                <a:lnTo>
                  <a:pt x="120420" y="100379"/>
                </a:lnTo>
                <a:lnTo>
                  <a:pt x="120732" y="94410"/>
                </a:lnTo>
                <a:lnTo>
                  <a:pt x="121079" y="82696"/>
                </a:lnTo>
                <a:lnTo>
                  <a:pt x="121234" y="71141"/>
                </a:lnTo>
                <a:lnTo>
                  <a:pt x="120481" y="66344"/>
                </a:lnTo>
                <a:lnTo>
                  <a:pt x="119186" y="62195"/>
                </a:lnTo>
                <a:lnTo>
                  <a:pt x="115629" y="54091"/>
                </a:lnTo>
                <a:lnTo>
                  <a:pt x="111403" y="44139"/>
                </a:lnTo>
                <a:lnTo>
                  <a:pt x="109164" y="39771"/>
                </a:lnTo>
                <a:lnTo>
                  <a:pt x="106879" y="35907"/>
                </a:lnTo>
                <a:lnTo>
                  <a:pt x="104561" y="32377"/>
                </a:lnTo>
                <a:lnTo>
                  <a:pt x="102222" y="29073"/>
                </a:lnTo>
                <a:lnTo>
                  <a:pt x="99870" y="25917"/>
                </a:lnTo>
                <a:lnTo>
                  <a:pt x="95138" y="19870"/>
                </a:lnTo>
                <a:lnTo>
                  <a:pt x="90390" y="14008"/>
                </a:lnTo>
                <a:lnTo>
                  <a:pt x="88011" y="12063"/>
                </a:lnTo>
                <a:lnTo>
                  <a:pt x="85633" y="10767"/>
                </a:lnTo>
                <a:lnTo>
                  <a:pt x="83254" y="9903"/>
                </a:lnTo>
                <a:lnTo>
                  <a:pt x="80874" y="8374"/>
                </a:lnTo>
                <a:lnTo>
                  <a:pt x="78493" y="6403"/>
                </a:lnTo>
                <a:lnTo>
                  <a:pt x="76111" y="4136"/>
                </a:lnTo>
                <a:lnTo>
                  <a:pt x="73731" y="2625"/>
                </a:lnTo>
                <a:lnTo>
                  <a:pt x="71350" y="1617"/>
                </a:lnTo>
                <a:lnTo>
                  <a:pt x="68969" y="946"/>
                </a:lnTo>
                <a:lnTo>
                  <a:pt x="66588" y="498"/>
                </a:lnTo>
                <a:lnTo>
                  <a:pt x="64207" y="199"/>
                </a:lnTo>
                <a:lnTo>
                  <a:pt x="61826" y="0"/>
                </a:lnTo>
                <a:lnTo>
                  <a:pt x="57857" y="820"/>
                </a:lnTo>
                <a:lnTo>
                  <a:pt x="52829" y="2319"/>
                </a:lnTo>
                <a:lnTo>
                  <a:pt x="47097" y="4271"/>
                </a:lnTo>
                <a:lnTo>
                  <a:pt x="42482" y="6525"/>
                </a:lnTo>
                <a:lnTo>
                  <a:pt x="38611" y="8980"/>
                </a:lnTo>
                <a:lnTo>
                  <a:pt x="35236" y="11569"/>
                </a:lnTo>
                <a:lnTo>
                  <a:pt x="32193" y="13295"/>
                </a:lnTo>
                <a:lnTo>
                  <a:pt x="29371" y="14446"/>
                </a:lnTo>
                <a:lnTo>
                  <a:pt x="26695" y="15213"/>
                </a:lnTo>
                <a:lnTo>
                  <a:pt x="24118" y="16677"/>
                </a:lnTo>
                <a:lnTo>
                  <a:pt x="21605" y="18605"/>
                </a:lnTo>
                <a:lnTo>
                  <a:pt x="19137" y="20844"/>
                </a:lnTo>
                <a:lnTo>
                  <a:pt x="17492" y="23288"/>
                </a:lnTo>
                <a:lnTo>
                  <a:pt x="16395" y="25870"/>
                </a:lnTo>
                <a:lnTo>
                  <a:pt x="14201" y="3389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7" name="SMARTInkAnnotation98"/>
          <p:cNvSpPr/>
          <p:nvPr/>
        </p:nvSpPr>
        <p:spPr>
          <a:xfrm>
            <a:off x="7004163" y="3540443"/>
            <a:ext cx="96725" cy="154305"/>
          </a:xfrm>
          <a:custGeom>
            <a:avLst/>
            <a:gdLst/>
            <a:ahLst/>
            <a:cxnLst/>
            <a:rect l="0" t="0" r="0" b="0"/>
            <a:pathLst>
              <a:path w="96725" h="154305">
                <a:moveTo>
                  <a:pt x="96724" y="34289"/>
                </a:moveTo>
                <a:lnTo>
                  <a:pt x="89875" y="34289"/>
                </a:lnTo>
                <a:lnTo>
                  <a:pt x="89668" y="29738"/>
                </a:lnTo>
                <a:lnTo>
                  <a:pt x="89606" y="22358"/>
                </a:lnTo>
                <a:lnTo>
                  <a:pt x="88804" y="20620"/>
                </a:lnTo>
                <a:lnTo>
                  <a:pt x="87475" y="19461"/>
                </a:lnTo>
                <a:lnTo>
                  <a:pt x="85796" y="18689"/>
                </a:lnTo>
                <a:lnTo>
                  <a:pt x="84676" y="17222"/>
                </a:lnTo>
                <a:lnTo>
                  <a:pt x="83929" y="15291"/>
                </a:lnTo>
                <a:lnTo>
                  <a:pt x="83432" y="13051"/>
                </a:lnTo>
                <a:lnTo>
                  <a:pt x="82306" y="11558"/>
                </a:lnTo>
                <a:lnTo>
                  <a:pt x="80762" y="10562"/>
                </a:lnTo>
                <a:lnTo>
                  <a:pt x="78939" y="9899"/>
                </a:lnTo>
                <a:lnTo>
                  <a:pt x="77724" y="8504"/>
                </a:lnTo>
                <a:lnTo>
                  <a:pt x="76914" y="6621"/>
                </a:lnTo>
                <a:lnTo>
                  <a:pt x="76373" y="4414"/>
                </a:lnTo>
                <a:lnTo>
                  <a:pt x="75220" y="2943"/>
                </a:lnTo>
                <a:lnTo>
                  <a:pt x="73656" y="1961"/>
                </a:lnTo>
                <a:lnTo>
                  <a:pt x="69237" y="387"/>
                </a:lnTo>
                <a:lnTo>
                  <a:pt x="66516" y="171"/>
                </a:lnTo>
                <a:lnTo>
                  <a:pt x="62661" y="76"/>
                </a:lnTo>
                <a:lnTo>
                  <a:pt x="44034" y="0"/>
                </a:lnTo>
                <a:lnTo>
                  <a:pt x="41754" y="952"/>
                </a:lnTo>
                <a:lnTo>
                  <a:pt x="39440" y="2539"/>
                </a:lnTo>
                <a:lnTo>
                  <a:pt x="33815" y="7380"/>
                </a:lnTo>
                <a:lnTo>
                  <a:pt x="30929" y="10582"/>
                </a:lnTo>
                <a:lnTo>
                  <a:pt x="22608" y="20399"/>
                </a:lnTo>
                <a:lnTo>
                  <a:pt x="21120" y="23124"/>
                </a:lnTo>
                <a:lnTo>
                  <a:pt x="20128" y="25893"/>
                </a:lnTo>
                <a:lnTo>
                  <a:pt x="19466" y="28692"/>
                </a:lnTo>
                <a:lnTo>
                  <a:pt x="18231" y="31510"/>
                </a:lnTo>
                <a:lnTo>
                  <a:pt x="16614" y="34341"/>
                </a:lnTo>
                <a:lnTo>
                  <a:pt x="14743" y="37182"/>
                </a:lnTo>
                <a:lnTo>
                  <a:pt x="12700" y="40027"/>
                </a:lnTo>
                <a:lnTo>
                  <a:pt x="10546" y="42877"/>
                </a:lnTo>
                <a:lnTo>
                  <a:pt x="8316" y="45729"/>
                </a:lnTo>
                <a:lnTo>
                  <a:pt x="6829" y="48584"/>
                </a:lnTo>
                <a:lnTo>
                  <a:pt x="5838" y="51439"/>
                </a:lnTo>
                <a:lnTo>
                  <a:pt x="5178" y="54295"/>
                </a:lnTo>
                <a:lnTo>
                  <a:pt x="3943" y="57151"/>
                </a:lnTo>
                <a:lnTo>
                  <a:pt x="2326" y="60008"/>
                </a:lnTo>
                <a:lnTo>
                  <a:pt x="455" y="62865"/>
                </a:lnTo>
                <a:lnTo>
                  <a:pt x="0" y="65722"/>
                </a:lnTo>
                <a:lnTo>
                  <a:pt x="492" y="68580"/>
                </a:lnTo>
                <a:lnTo>
                  <a:pt x="1614" y="71437"/>
                </a:lnTo>
                <a:lnTo>
                  <a:pt x="2361" y="74294"/>
                </a:lnTo>
                <a:lnTo>
                  <a:pt x="2859" y="77152"/>
                </a:lnTo>
                <a:lnTo>
                  <a:pt x="3191" y="80009"/>
                </a:lnTo>
                <a:lnTo>
                  <a:pt x="3413" y="82867"/>
                </a:lnTo>
                <a:lnTo>
                  <a:pt x="3560" y="85724"/>
                </a:lnTo>
                <a:lnTo>
                  <a:pt x="3658" y="88582"/>
                </a:lnTo>
                <a:lnTo>
                  <a:pt x="4518" y="90487"/>
                </a:lnTo>
                <a:lnTo>
                  <a:pt x="5885" y="91757"/>
                </a:lnTo>
                <a:lnTo>
                  <a:pt x="7589" y="92603"/>
                </a:lnTo>
                <a:lnTo>
                  <a:pt x="9519" y="93168"/>
                </a:lnTo>
                <a:lnTo>
                  <a:pt x="11601" y="93544"/>
                </a:lnTo>
                <a:lnTo>
                  <a:pt x="13781" y="93795"/>
                </a:lnTo>
                <a:lnTo>
                  <a:pt x="16029" y="93962"/>
                </a:lnTo>
                <a:lnTo>
                  <a:pt x="20643" y="94148"/>
                </a:lnTo>
                <a:lnTo>
                  <a:pt x="30073" y="94267"/>
                </a:lnTo>
                <a:lnTo>
                  <a:pt x="34822" y="94283"/>
                </a:lnTo>
                <a:lnTo>
                  <a:pt x="37200" y="93335"/>
                </a:lnTo>
                <a:lnTo>
                  <a:pt x="39579" y="91751"/>
                </a:lnTo>
                <a:lnTo>
                  <a:pt x="41958" y="89742"/>
                </a:lnTo>
                <a:lnTo>
                  <a:pt x="44339" y="87450"/>
                </a:lnTo>
                <a:lnTo>
                  <a:pt x="46719" y="84970"/>
                </a:lnTo>
                <a:lnTo>
                  <a:pt x="49101" y="82364"/>
                </a:lnTo>
                <a:lnTo>
                  <a:pt x="51481" y="80627"/>
                </a:lnTo>
                <a:lnTo>
                  <a:pt x="53862" y="79468"/>
                </a:lnTo>
                <a:lnTo>
                  <a:pt x="56244" y="78696"/>
                </a:lnTo>
                <a:lnTo>
                  <a:pt x="58625" y="77229"/>
                </a:lnTo>
                <a:lnTo>
                  <a:pt x="61006" y="75298"/>
                </a:lnTo>
                <a:lnTo>
                  <a:pt x="63387" y="73058"/>
                </a:lnTo>
                <a:lnTo>
                  <a:pt x="65768" y="70613"/>
                </a:lnTo>
                <a:lnTo>
                  <a:pt x="68149" y="68030"/>
                </a:lnTo>
                <a:lnTo>
                  <a:pt x="72912" y="62620"/>
                </a:lnTo>
                <a:lnTo>
                  <a:pt x="84818" y="48544"/>
                </a:lnTo>
                <a:lnTo>
                  <a:pt x="86405" y="45698"/>
                </a:lnTo>
                <a:lnTo>
                  <a:pt x="87464" y="42847"/>
                </a:lnTo>
                <a:lnTo>
                  <a:pt x="88169" y="39995"/>
                </a:lnTo>
                <a:lnTo>
                  <a:pt x="88639" y="37140"/>
                </a:lnTo>
                <a:lnTo>
                  <a:pt x="88953" y="34285"/>
                </a:lnTo>
                <a:lnTo>
                  <a:pt x="89162" y="31429"/>
                </a:lnTo>
                <a:lnTo>
                  <a:pt x="90095" y="29525"/>
                </a:lnTo>
                <a:lnTo>
                  <a:pt x="91511" y="28255"/>
                </a:lnTo>
                <a:lnTo>
                  <a:pt x="93249" y="27409"/>
                </a:lnTo>
                <a:lnTo>
                  <a:pt x="94407" y="25892"/>
                </a:lnTo>
                <a:lnTo>
                  <a:pt x="95180" y="23929"/>
                </a:lnTo>
                <a:lnTo>
                  <a:pt x="96716" y="17179"/>
                </a:lnTo>
                <a:lnTo>
                  <a:pt x="92930" y="21705"/>
                </a:lnTo>
                <a:lnTo>
                  <a:pt x="91813" y="23995"/>
                </a:lnTo>
                <a:lnTo>
                  <a:pt x="91069" y="26474"/>
                </a:lnTo>
                <a:lnTo>
                  <a:pt x="90572" y="29079"/>
                </a:lnTo>
                <a:lnTo>
                  <a:pt x="90241" y="31768"/>
                </a:lnTo>
                <a:lnTo>
                  <a:pt x="90021" y="34513"/>
                </a:lnTo>
                <a:lnTo>
                  <a:pt x="89874" y="37296"/>
                </a:lnTo>
                <a:lnTo>
                  <a:pt x="89711" y="42928"/>
                </a:lnTo>
                <a:lnTo>
                  <a:pt x="89668" y="45764"/>
                </a:lnTo>
                <a:lnTo>
                  <a:pt x="88845" y="49559"/>
                </a:lnTo>
                <a:lnTo>
                  <a:pt x="87503" y="53994"/>
                </a:lnTo>
                <a:lnTo>
                  <a:pt x="85814" y="58856"/>
                </a:lnTo>
                <a:lnTo>
                  <a:pt x="84688" y="63049"/>
                </a:lnTo>
                <a:lnTo>
                  <a:pt x="83938" y="66798"/>
                </a:lnTo>
                <a:lnTo>
                  <a:pt x="83437" y="70249"/>
                </a:lnTo>
                <a:lnTo>
                  <a:pt x="83104" y="74455"/>
                </a:lnTo>
                <a:lnTo>
                  <a:pt x="82881" y="79164"/>
                </a:lnTo>
                <a:lnTo>
                  <a:pt x="82634" y="88523"/>
                </a:lnTo>
                <a:lnTo>
                  <a:pt x="82525" y="95858"/>
                </a:lnTo>
                <a:lnTo>
                  <a:pt x="81702" y="99148"/>
                </a:lnTo>
                <a:lnTo>
                  <a:pt x="80359" y="102293"/>
                </a:lnTo>
                <a:lnTo>
                  <a:pt x="78670" y="105343"/>
                </a:lnTo>
                <a:lnTo>
                  <a:pt x="77545" y="108328"/>
                </a:lnTo>
                <a:lnTo>
                  <a:pt x="76794" y="111271"/>
                </a:lnTo>
                <a:lnTo>
                  <a:pt x="76294" y="114185"/>
                </a:lnTo>
                <a:lnTo>
                  <a:pt x="75960" y="117081"/>
                </a:lnTo>
                <a:lnTo>
                  <a:pt x="75738" y="119964"/>
                </a:lnTo>
                <a:lnTo>
                  <a:pt x="75590" y="122838"/>
                </a:lnTo>
                <a:lnTo>
                  <a:pt x="74697" y="126659"/>
                </a:lnTo>
                <a:lnTo>
                  <a:pt x="73308" y="131112"/>
                </a:lnTo>
                <a:lnTo>
                  <a:pt x="71588" y="135985"/>
                </a:lnTo>
                <a:lnTo>
                  <a:pt x="70442" y="140186"/>
                </a:lnTo>
                <a:lnTo>
                  <a:pt x="69678" y="143940"/>
                </a:lnTo>
                <a:lnTo>
                  <a:pt x="68149" y="15430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8" name="Volný tvar 107"/>
          <p:cNvSpPr/>
          <p:nvPr/>
        </p:nvSpPr>
        <p:spPr>
          <a:xfrm>
            <a:off x="7122318" y="3797617"/>
            <a:ext cx="2118" cy="1"/>
          </a:xfrm>
          <a:custGeom>
            <a:avLst/>
            <a:gdLst/>
            <a:ahLst/>
            <a:cxnLst/>
            <a:rect l="0" t="0" r="0" b="0"/>
            <a:pathLst>
              <a:path w="2118" h="1">
                <a:moveTo>
                  <a:pt x="0" y="0"/>
                </a:moveTo>
                <a:lnTo>
                  <a:pt x="2117" y="0"/>
                </a:lnTo>
                <a:close/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9" name="SMARTInkAnnotation100"/>
          <p:cNvSpPr/>
          <p:nvPr/>
        </p:nvSpPr>
        <p:spPr>
          <a:xfrm>
            <a:off x="7215187" y="3789045"/>
            <a:ext cx="1021557" cy="25635"/>
          </a:xfrm>
          <a:custGeom>
            <a:avLst/>
            <a:gdLst/>
            <a:ahLst/>
            <a:cxnLst/>
            <a:rect l="0" t="0" r="0" b="0"/>
            <a:pathLst>
              <a:path w="1021557" h="25635">
                <a:moveTo>
                  <a:pt x="0" y="17145"/>
                </a:moveTo>
                <a:lnTo>
                  <a:pt x="0" y="12205"/>
                </a:lnTo>
                <a:lnTo>
                  <a:pt x="0" y="14315"/>
                </a:lnTo>
                <a:lnTo>
                  <a:pt x="0" y="8852"/>
                </a:lnTo>
                <a:lnTo>
                  <a:pt x="30967" y="8573"/>
                </a:lnTo>
                <a:lnTo>
                  <a:pt x="64777" y="8572"/>
                </a:lnTo>
                <a:lnTo>
                  <a:pt x="67790" y="9525"/>
                </a:lnTo>
                <a:lnTo>
                  <a:pt x="70594" y="11112"/>
                </a:lnTo>
                <a:lnTo>
                  <a:pt x="73256" y="13123"/>
                </a:lnTo>
                <a:lnTo>
                  <a:pt x="76619" y="14463"/>
                </a:lnTo>
                <a:lnTo>
                  <a:pt x="80448" y="15357"/>
                </a:lnTo>
                <a:lnTo>
                  <a:pt x="84589" y="15953"/>
                </a:lnTo>
                <a:lnTo>
                  <a:pt x="93422" y="16615"/>
                </a:lnTo>
                <a:lnTo>
                  <a:pt x="120071" y="17098"/>
                </a:lnTo>
                <a:lnTo>
                  <a:pt x="169216" y="17144"/>
                </a:lnTo>
                <a:lnTo>
                  <a:pt x="173136" y="18097"/>
                </a:lnTo>
                <a:lnTo>
                  <a:pt x="176543" y="19684"/>
                </a:lnTo>
                <a:lnTo>
                  <a:pt x="179608" y="21695"/>
                </a:lnTo>
                <a:lnTo>
                  <a:pt x="183238" y="22083"/>
                </a:lnTo>
                <a:lnTo>
                  <a:pt x="187246" y="21389"/>
                </a:lnTo>
                <a:lnTo>
                  <a:pt x="191506" y="19975"/>
                </a:lnTo>
                <a:lnTo>
                  <a:pt x="197521" y="19984"/>
                </a:lnTo>
                <a:lnTo>
                  <a:pt x="204705" y="20942"/>
                </a:lnTo>
                <a:lnTo>
                  <a:pt x="212671" y="22534"/>
                </a:lnTo>
                <a:lnTo>
                  <a:pt x="219567" y="23595"/>
                </a:lnTo>
                <a:lnTo>
                  <a:pt x="225754" y="24302"/>
                </a:lnTo>
                <a:lnTo>
                  <a:pt x="236860" y="25088"/>
                </a:lnTo>
                <a:lnTo>
                  <a:pt x="257979" y="25634"/>
                </a:lnTo>
                <a:lnTo>
                  <a:pt x="261679" y="24709"/>
                </a:lnTo>
                <a:lnTo>
                  <a:pt x="265734" y="23140"/>
                </a:lnTo>
                <a:lnTo>
                  <a:pt x="270025" y="21142"/>
                </a:lnTo>
                <a:lnTo>
                  <a:pt x="274473" y="19809"/>
                </a:lnTo>
                <a:lnTo>
                  <a:pt x="279026" y="18921"/>
                </a:lnTo>
                <a:lnTo>
                  <a:pt x="283649" y="18329"/>
                </a:lnTo>
                <a:lnTo>
                  <a:pt x="288317" y="18886"/>
                </a:lnTo>
                <a:lnTo>
                  <a:pt x="293019" y="20211"/>
                </a:lnTo>
                <a:lnTo>
                  <a:pt x="297738" y="22046"/>
                </a:lnTo>
                <a:lnTo>
                  <a:pt x="302474" y="23270"/>
                </a:lnTo>
                <a:lnTo>
                  <a:pt x="307218" y="24086"/>
                </a:lnTo>
                <a:lnTo>
                  <a:pt x="311968" y="24629"/>
                </a:lnTo>
                <a:lnTo>
                  <a:pt x="326239" y="25395"/>
                </a:lnTo>
                <a:lnTo>
                  <a:pt x="330998" y="24550"/>
                </a:lnTo>
                <a:lnTo>
                  <a:pt x="335759" y="23034"/>
                </a:lnTo>
                <a:lnTo>
                  <a:pt x="340521" y="21071"/>
                </a:lnTo>
                <a:lnTo>
                  <a:pt x="345283" y="19762"/>
                </a:lnTo>
                <a:lnTo>
                  <a:pt x="350045" y="18890"/>
                </a:lnTo>
                <a:lnTo>
                  <a:pt x="354807" y="18308"/>
                </a:lnTo>
                <a:lnTo>
                  <a:pt x="364331" y="17662"/>
                </a:lnTo>
                <a:lnTo>
                  <a:pt x="394837" y="17158"/>
                </a:lnTo>
                <a:lnTo>
                  <a:pt x="412338" y="17147"/>
                </a:lnTo>
                <a:lnTo>
                  <a:pt x="416973" y="16194"/>
                </a:lnTo>
                <a:lnTo>
                  <a:pt x="421651" y="14606"/>
                </a:lnTo>
                <a:lnTo>
                  <a:pt x="426357" y="12595"/>
                </a:lnTo>
                <a:lnTo>
                  <a:pt x="430288" y="11254"/>
                </a:lnTo>
                <a:lnTo>
                  <a:pt x="433703" y="10360"/>
                </a:lnTo>
                <a:lnTo>
                  <a:pt x="436773" y="9764"/>
                </a:lnTo>
                <a:lnTo>
                  <a:pt x="448650" y="9102"/>
                </a:lnTo>
                <a:lnTo>
                  <a:pt x="479370" y="8618"/>
                </a:lnTo>
                <a:lnTo>
                  <a:pt x="569420" y="8572"/>
                </a:lnTo>
                <a:lnTo>
                  <a:pt x="573288" y="7620"/>
                </a:lnTo>
                <a:lnTo>
                  <a:pt x="576662" y="6032"/>
                </a:lnTo>
                <a:lnTo>
                  <a:pt x="579703" y="4021"/>
                </a:lnTo>
                <a:lnTo>
                  <a:pt x="583319" y="3633"/>
                </a:lnTo>
                <a:lnTo>
                  <a:pt x="587317" y="4327"/>
                </a:lnTo>
                <a:lnTo>
                  <a:pt x="591570" y="5742"/>
                </a:lnTo>
                <a:lnTo>
                  <a:pt x="595199" y="5733"/>
                </a:lnTo>
                <a:lnTo>
                  <a:pt x="598412" y="4774"/>
                </a:lnTo>
                <a:lnTo>
                  <a:pt x="601347" y="3183"/>
                </a:lnTo>
                <a:lnTo>
                  <a:pt x="604099" y="2122"/>
                </a:lnTo>
                <a:lnTo>
                  <a:pt x="606726" y="1414"/>
                </a:lnTo>
                <a:lnTo>
                  <a:pt x="612556" y="629"/>
                </a:lnTo>
                <a:lnTo>
                  <a:pt x="633802" y="83"/>
                </a:lnTo>
                <a:lnTo>
                  <a:pt x="637641" y="1007"/>
                </a:lnTo>
                <a:lnTo>
                  <a:pt x="640993" y="2577"/>
                </a:lnTo>
                <a:lnTo>
                  <a:pt x="644023" y="4575"/>
                </a:lnTo>
                <a:lnTo>
                  <a:pt x="647630" y="4955"/>
                </a:lnTo>
                <a:lnTo>
                  <a:pt x="651622" y="4256"/>
                </a:lnTo>
                <a:lnTo>
                  <a:pt x="655871" y="2837"/>
                </a:lnTo>
                <a:lnTo>
                  <a:pt x="661084" y="1891"/>
                </a:lnTo>
                <a:lnTo>
                  <a:pt x="666942" y="1260"/>
                </a:lnTo>
                <a:lnTo>
                  <a:pt x="673228" y="840"/>
                </a:lnTo>
                <a:lnTo>
                  <a:pt x="679006" y="1513"/>
                </a:lnTo>
                <a:lnTo>
                  <a:pt x="684446" y="2913"/>
                </a:lnTo>
                <a:lnTo>
                  <a:pt x="689659" y="4800"/>
                </a:lnTo>
                <a:lnTo>
                  <a:pt x="693929" y="6057"/>
                </a:lnTo>
                <a:lnTo>
                  <a:pt x="697570" y="6895"/>
                </a:lnTo>
                <a:lnTo>
                  <a:pt x="700791" y="7455"/>
                </a:lnTo>
                <a:lnTo>
                  <a:pt x="712908" y="8241"/>
                </a:lnTo>
                <a:lnTo>
                  <a:pt x="744238" y="8564"/>
                </a:lnTo>
                <a:lnTo>
                  <a:pt x="747778" y="7614"/>
                </a:lnTo>
                <a:lnTo>
                  <a:pt x="751725" y="6028"/>
                </a:lnTo>
                <a:lnTo>
                  <a:pt x="755943" y="4019"/>
                </a:lnTo>
                <a:lnTo>
                  <a:pt x="759551" y="2679"/>
                </a:lnTo>
                <a:lnTo>
                  <a:pt x="762748" y="1786"/>
                </a:lnTo>
                <a:lnTo>
                  <a:pt x="765673" y="1191"/>
                </a:lnTo>
                <a:lnTo>
                  <a:pt x="773157" y="529"/>
                </a:lnTo>
                <a:lnTo>
                  <a:pt x="804780" y="20"/>
                </a:lnTo>
                <a:lnTo>
                  <a:pt x="894241" y="0"/>
                </a:lnTo>
                <a:lnTo>
                  <a:pt x="896993" y="952"/>
                </a:lnTo>
                <a:lnTo>
                  <a:pt x="899620" y="2540"/>
                </a:lnTo>
                <a:lnTo>
                  <a:pt x="902165" y="4550"/>
                </a:lnTo>
                <a:lnTo>
                  <a:pt x="905449" y="4938"/>
                </a:lnTo>
                <a:lnTo>
                  <a:pt x="909227" y="4245"/>
                </a:lnTo>
                <a:lnTo>
                  <a:pt x="913333" y="2830"/>
                </a:lnTo>
                <a:lnTo>
                  <a:pt x="916863" y="2839"/>
                </a:lnTo>
                <a:lnTo>
                  <a:pt x="920011" y="3797"/>
                </a:lnTo>
                <a:lnTo>
                  <a:pt x="922903" y="5389"/>
                </a:lnTo>
                <a:lnTo>
                  <a:pt x="925625" y="6450"/>
                </a:lnTo>
                <a:lnTo>
                  <a:pt x="928233" y="7158"/>
                </a:lnTo>
                <a:lnTo>
                  <a:pt x="933248" y="7943"/>
                </a:lnTo>
                <a:lnTo>
                  <a:pt x="963961" y="8561"/>
                </a:lnTo>
                <a:lnTo>
                  <a:pt x="995360" y="8572"/>
                </a:lnTo>
                <a:lnTo>
                  <a:pt x="997742" y="9525"/>
                </a:lnTo>
                <a:lnTo>
                  <a:pt x="1000124" y="11112"/>
                </a:lnTo>
                <a:lnTo>
                  <a:pt x="1002505" y="13123"/>
                </a:lnTo>
                <a:lnTo>
                  <a:pt x="1004888" y="14463"/>
                </a:lnTo>
                <a:lnTo>
                  <a:pt x="1007269" y="15357"/>
                </a:lnTo>
                <a:lnTo>
                  <a:pt x="1013002" y="16792"/>
                </a:lnTo>
                <a:lnTo>
                  <a:pt x="1017787" y="17040"/>
                </a:lnTo>
                <a:lnTo>
                  <a:pt x="1019043" y="16122"/>
                </a:lnTo>
                <a:lnTo>
                  <a:pt x="1019881" y="14558"/>
                </a:lnTo>
                <a:lnTo>
                  <a:pt x="1021556" y="857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0" name="SMARTInkAnnotation101"/>
          <p:cNvSpPr/>
          <p:nvPr/>
        </p:nvSpPr>
        <p:spPr>
          <a:xfrm>
            <a:off x="7258050" y="3437616"/>
            <a:ext cx="78581" cy="299995"/>
          </a:xfrm>
          <a:custGeom>
            <a:avLst/>
            <a:gdLst/>
            <a:ahLst/>
            <a:cxnLst/>
            <a:rect l="0" t="0" r="0" b="0"/>
            <a:pathLst>
              <a:path w="78581" h="299995">
                <a:moveTo>
                  <a:pt x="0" y="205696"/>
                </a:moveTo>
                <a:lnTo>
                  <a:pt x="0" y="198315"/>
                </a:lnTo>
                <a:lnTo>
                  <a:pt x="2116" y="195113"/>
                </a:lnTo>
                <a:lnTo>
                  <a:pt x="3792" y="192926"/>
                </a:lnTo>
                <a:lnTo>
                  <a:pt x="4909" y="190515"/>
                </a:lnTo>
                <a:lnTo>
                  <a:pt x="7275" y="182571"/>
                </a:lnTo>
                <a:lnTo>
                  <a:pt x="8819" y="179802"/>
                </a:lnTo>
                <a:lnTo>
                  <a:pt x="10642" y="177004"/>
                </a:lnTo>
                <a:lnTo>
                  <a:pt x="11857" y="173233"/>
                </a:lnTo>
                <a:lnTo>
                  <a:pt x="13207" y="163963"/>
                </a:lnTo>
                <a:lnTo>
                  <a:pt x="15154" y="159777"/>
                </a:lnTo>
                <a:lnTo>
                  <a:pt x="18040" y="156033"/>
                </a:lnTo>
                <a:lnTo>
                  <a:pt x="21552" y="152585"/>
                </a:lnTo>
                <a:lnTo>
                  <a:pt x="23893" y="148381"/>
                </a:lnTo>
                <a:lnTo>
                  <a:pt x="25454" y="143674"/>
                </a:lnTo>
                <a:lnTo>
                  <a:pt x="26493" y="138630"/>
                </a:lnTo>
                <a:lnTo>
                  <a:pt x="27981" y="133363"/>
                </a:lnTo>
                <a:lnTo>
                  <a:pt x="29767" y="127946"/>
                </a:lnTo>
                <a:lnTo>
                  <a:pt x="31750" y="122431"/>
                </a:lnTo>
                <a:lnTo>
                  <a:pt x="36072" y="111222"/>
                </a:lnTo>
                <a:lnTo>
                  <a:pt x="38335" y="105566"/>
                </a:lnTo>
                <a:lnTo>
                  <a:pt x="41432" y="98937"/>
                </a:lnTo>
                <a:lnTo>
                  <a:pt x="45084" y="91661"/>
                </a:lnTo>
                <a:lnTo>
                  <a:pt x="49106" y="83953"/>
                </a:lnTo>
                <a:lnTo>
                  <a:pt x="52581" y="76909"/>
                </a:lnTo>
                <a:lnTo>
                  <a:pt x="55691" y="70308"/>
                </a:lnTo>
                <a:lnTo>
                  <a:pt x="61264" y="57894"/>
                </a:lnTo>
                <a:lnTo>
                  <a:pt x="66387" y="46026"/>
                </a:lnTo>
                <a:lnTo>
                  <a:pt x="68070" y="41147"/>
                </a:lnTo>
                <a:lnTo>
                  <a:pt x="69941" y="33186"/>
                </a:lnTo>
                <a:lnTo>
                  <a:pt x="71233" y="29729"/>
                </a:lnTo>
                <a:lnTo>
                  <a:pt x="72889" y="26472"/>
                </a:lnTo>
                <a:lnTo>
                  <a:pt x="74786" y="23349"/>
                </a:lnTo>
                <a:lnTo>
                  <a:pt x="76894" y="17338"/>
                </a:lnTo>
                <a:lnTo>
                  <a:pt x="78081" y="8599"/>
                </a:lnTo>
                <a:lnTo>
                  <a:pt x="78578" y="0"/>
                </a:lnTo>
                <a:lnTo>
                  <a:pt x="78580" y="4520"/>
                </a:lnTo>
                <a:lnTo>
                  <a:pt x="77786" y="6809"/>
                </a:lnTo>
                <a:lnTo>
                  <a:pt x="76465" y="9287"/>
                </a:lnTo>
                <a:lnTo>
                  <a:pt x="74788" y="11892"/>
                </a:lnTo>
                <a:lnTo>
                  <a:pt x="73671" y="14581"/>
                </a:lnTo>
                <a:lnTo>
                  <a:pt x="72430" y="20108"/>
                </a:lnTo>
                <a:lnTo>
                  <a:pt x="71878" y="28280"/>
                </a:lnTo>
                <a:lnTo>
                  <a:pt x="71732" y="33126"/>
                </a:lnTo>
                <a:lnTo>
                  <a:pt x="70839" y="37309"/>
                </a:lnTo>
                <a:lnTo>
                  <a:pt x="69451" y="41051"/>
                </a:lnTo>
                <a:lnTo>
                  <a:pt x="67732" y="44498"/>
                </a:lnTo>
                <a:lnTo>
                  <a:pt x="65822" y="53407"/>
                </a:lnTo>
                <a:lnTo>
                  <a:pt x="65313" y="58450"/>
                </a:lnTo>
                <a:lnTo>
                  <a:pt x="64972" y="63717"/>
                </a:lnTo>
                <a:lnTo>
                  <a:pt x="64746" y="69133"/>
                </a:lnTo>
                <a:lnTo>
                  <a:pt x="64495" y="80232"/>
                </a:lnTo>
                <a:lnTo>
                  <a:pt x="64297" y="147704"/>
                </a:lnTo>
                <a:lnTo>
                  <a:pt x="64294" y="175826"/>
                </a:lnTo>
                <a:lnTo>
                  <a:pt x="63500" y="182925"/>
                </a:lnTo>
                <a:lnTo>
                  <a:pt x="62177" y="190516"/>
                </a:lnTo>
                <a:lnTo>
                  <a:pt x="60502" y="198433"/>
                </a:lnTo>
                <a:lnTo>
                  <a:pt x="59383" y="205617"/>
                </a:lnTo>
                <a:lnTo>
                  <a:pt x="58639" y="212311"/>
                </a:lnTo>
                <a:lnTo>
                  <a:pt x="58142" y="218679"/>
                </a:lnTo>
                <a:lnTo>
                  <a:pt x="57018" y="224829"/>
                </a:lnTo>
                <a:lnTo>
                  <a:pt x="55474" y="230834"/>
                </a:lnTo>
                <a:lnTo>
                  <a:pt x="53652" y="236742"/>
                </a:lnTo>
                <a:lnTo>
                  <a:pt x="52436" y="242586"/>
                </a:lnTo>
                <a:lnTo>
                  <a:pt x="51626" y="248387"/>
                </a:lnTo>
                <a:lnTo>
                  <a:pt x="51086" y="254159"/>
                </a:lnTo>
                <a:lnTo>
                  <a:pt x="50486" y="263113"/>
                </a:lnTo>
                <a:lnTo>
                  <a:pt x="50219" y="271220"/>
                </a:lnTo>
                <a:lnTo>
                  <a:pt x="50024" y="290349"/>
                </a:lnTo>
                <a:lnTo>
                  <a:pt x="50006" y="29999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1" name="SMARTInkAnnotation102"/>
          <p:cNvSpPr/>
          <p:nvPr/>
        </p:nvSpPr>
        <p:spPr>
          <a:xfrm>
            <a:off x="7359055" y="3497624"/>
            <a:ext cx="70417" cy="214224"/>
          </a:xfrm>
          <a:custGeom>
            <a:avLst/>
            <a:gdLst/>
            <a:ahLst/>
            <a:cxnLst/>
            <a:rect l="0" t="0" r="0" b="0"/>
            <a:pathLst>
              <a:path w="70417" h="214224">
                <a:moveTo>
                  <a:pt x="13295" y="42818"/>
                </a:moveTo>
                <a:lnTo>
                  <a:pt x="13295" y="47369"/>
                </a:lnTo>
                <a:lnTo>
                  <a:pt x="12501" y="48709"/>
                </a:lnTo>
                <a:lnTo>
                  <a:pt x="11178" y="49603"/>
                </a:lnTo>
                <a:lnTo>
                  <a:pt x="7144" y="51038"/>
                </a:lnTo>
                <a:lnTo>
                  <a:pt x="6813" y="52108"/>
                </a:lnTo>
                <a:lnTo>
                  <a:pt x="6347" y="58165"/>
                </a:lnTo>
                <a:lnTo>
                  <a:pt x="6238" y="63291"/>
                </a:lnTo>
                <a:lnTo>
                  <a:pt x="6153" y="100482"/>
                </a:lnTo>
                <a:lnTo>
                  <a:pt x="5359" y="106026"/>
                </a:lnTo>
                <a:lnTo>
                  <a:pt x="4035" y="111627"/>
                </a:lnTo>
                <a:lnTo>
                  <a:pt x="2359" y="117265"/>
                </a:lnTo>
                <a:lnTo>
                  <a:pt x="1242" y="121977"/>
                </a:lnTo>
                <a:lnTo>
                  <a:pt x="497" y="126071"/>
                </a:lnTo>
                <a:lnTo>
                  <a:pt x="0" y="129752"/>
                </a:lnTo>
                <a:lnTo>
                  <a:pt x="463" y="134112"/>
                </a:lnTo>
                <a:lnTo>
                  <a:pt x="1565" y="138923"/>
                </a:lnTo>
                <a:lnTo>
                  <a:pt x="3093" y="144036"/>
                </a:lnTo>
                <a:lnTo>
                  <a:pt x="4113" y="150301"/>
                </a:lnTo>
                <a:lnTo>
                  <a:pt x="4792" y="157336"/>
                </a:lnTo>
                <a:lnTo>
                  <a:pt x="5547" y="170867"/>
                </a:lnTo>
                <a:lnTo>
                  <a:pt x="5883" y="180056"/>
                </a:lnTo>
                <a:lnTo>
                  <a:pt x="6765" y="183840"/>
                </a:lnTo>
                <a:lnTo>
                  <a:pt x="8148" y="187315"/>
                </a:lnTo>
                <a:lnTo>
                  <a:pt x="9864" y="190585"/>
                </a:lnTo>
                <a:lnTo>
                  <a:pt x="11801" y="193716"/>
                </a:lnTo>
                <a:lnTo>
                  <a:pt x="13887" y="196757"/>
                </a:lnTo>
                <a:lnTo>
                  <a:pt x="16070" y="199737"/>
                </a:lnTo>
                <a:lnTo>
                  <a:pt x="17526" y="202676"/>
                </a:lnTo>
                <a:lnTo>
                  <a:pt x="19144" y="208481"/>
                </a:lnTo>
                <a:lnTo>
                  <a:pt x="20369" y="210410"/>
                </a:lnTo>
                <a:lnTo>
                  <a:pt x="21980" y="211696"/>
                </a:lnTo>
                <a:lnTo>
                  <a:pt x="26475" y="213760"/>
                </a:lnTo>
                <a:lnTo>
                  <a:pt x="27638" y="213929"/>
                </a:lnTo>
                <a:lnTo>
                  <a:pt x="29207" y="214042"/>
                </a:lnTo>
                <a:lnTo>
                  <a:pt x="33636" y="214223"/>
                </a:lnTo>
                <a:lnTo>
                  <a:pt x="34792" y="213286"/>
                </a:lnTo>
                <a:lnTo>
                  <a:pt x="36358" y="211708"/>
                </a:lnTo>
                <a:lnTo>
                  <a:pt x="38195" y="209704"/>
                </a:lnTo>
                <a:lnTo>
                  <a:pt x="39420" y="207415"/>
                </a:lnTo>
                <a:lnTo>
                  <a:pt x="41938" y="198691"/>
                </a:lnTo>
                <a:lnTo>
                  <a:pt x="43502" y="194358"/>
                </a:lnTo>
                <a:lnTo>
                  <a:pt x="45339" y="189565"/>
                </a:lnTo>
                <a:lnTo>
                  <a:pt x="46564" y="185417"/>
                </a:lnTo>
                <a:lnTo>
                  <a:pt x="47381" y="181699"/>
                </a:lnTo>
                <a:lnTo>
                  <a:pt x="47924" y="178268"/>
                </a:lnTo>
                <a:lnTo>
                  <a:pt x="49081" y="174075"/>
                </a:lnTo>
                <a:lnTo>
                  <a:pt x="50646" y="169375"/>
                </a:lnTo>
                <a:lnTo>
                  <a:pt x="52483" y="164337"/>
                </a:lnTo>
                <a:lnTo>
                  <a:pt x="53708" y="159073"/>
                </a:lnTo>
                <a:lnTo>
                  <a:pt x="54525" y="153659"/>
                </a:lnTo>
                <a:lnTo>
                  <a:pt x="55068" y="148144"/>
                </a:lnTo>
                <a:lnTo>
                  <a:pt x="56225" y="142563"/>
                </a:lnTo>
                <a:lnTo>
                  <a:pt x="57789" y="136937"/>
                </a:lnTo>
                <a:lnTo>
                  <a:pt x="59627" y="131282"/>
                </a:lnTo>
                <a:lnTo>
                  <a:pt x="60851" y="125606"/>
                </a:lnTo>
                <a:lnTo>
                  <a:pt x="61668" y="119917"/>
                </a:lnTo>
                <a:lnTo>
                  <a:pt x="62212" y="114220"/>
                </a:lnTo>
                <a:lnTo>
                  <a:pt x="63369" y="108517"/>
                </a:lnTo>
                <a:lnTo>
                  <a:pt x="64933" y="102810"/>
                </a:lnTo>
                <a:lnTo>
                  <a:pt x="66770" y="97100"/>
                </a:lnTo>
                <a:lnTo>
                  <a:pt x="67995" y="91389"/>
                </a:lnTo>
                <a:lnTo>
                  <a:pt x="68812" y="85676"/>
                </a:lnTo>
                <a:lnTo>
                  <a:pt x="69355" y="79963"/>
                </a:lnTo>
                <a:lnTo>
                  <a:pt x="69719" y="74249"/>
                </a:lnTo>
                <a:lnTo>
                  <a:pt x="69961" y="68534"/>
                </a:lnTo>
                <a:lnTo>
                  <a:pt x="70302" y="53930"/>
                </a:lnTo>
                <a:lnTo>
                  <a:pt x="70416" y="35911"/>
                </a:lnTo>
                <a:lnTo>
                  <a:pt x="69632" y="31546"/>
                </a:lnTo>
                <a:lnTo>
                  <a:pt x="68315" y="27684"/>
                </a:lnTo>
                <a:lnTo>
                  <a:pt x="66644" y="24155"/>
                </a:lnTo>
                <a:lnTo>
                  <a:pt x="64787" y="17696"/>
                </a:lnTo>
                <a:lnTo>
                  <a:pt x="64291" y="14640"/>
                </a:lnTo>
                <a:lnTo>
                  <a:pt x="63167" y="11650"/>
                </a:lnTo>
                <a:lnTo>
                  <a:pt x="61625" y="8705"/>
                </a:lnTo>
                <a:lnTo>
                  <a:pt x="59803" y="5788"/>
                </a:lnTo>
                <a:lnTo>
                  <a:pt x="57793" y="3844"/>
                </a:lnTo>
                <a:lnTo>
                  <a:pt x="55660" y="2548"/>
                </a:lnTo>
                <a:lnTo>
                  <a:pt x="50326" y="467"/>
                </a:lnTo>
                <a:lnTo>
                  <a:pt x="49095" y="297"/>
                </a:lnTo>
                <a:lnTo>
                  <a:pt x="47480" y="183"/>
                </a:lnTo>
                <a:lnTo>
                  <a:pt x="42978" y="0"/>
                </a:lnTo>
                <a:lnTo>
                  <a:pt x="41814" y="938"/>
                </a:lnTo>
                <a:lnTo>
                  <a:pt x="40246" y="2515"/>
                </a:lnTo>
                <a:lnTo>
                  <a:pt x="38405" y="4520"/>
                </a:lnTo>
                <a:lnTo>
                  <a:pt x="37179" y="6808"/>
                </a:lnTo>
                <a:lnTo>
                  <a:pt x="35816" y="11891"/>
                </a:lnTo>
                <a:lnTo>
                  <a:pt x="35210" y="17325"/>
                </a:lnTo>
                <a:lnTo>
                  <a:pt x="35048" y="20108"/>
                </a:lnTo>
                <a:lnTo>
                  <a:pt x="34147" y="22915"/>
                </a:lnTo>
                <a:lnTo>
                  <a:pt x="32752" y="25740"/>
                </a:lnTo>
                <a:lnTo>
                  <a:pt x="31029" y="28575"/>
                </a:lnTo>
                <a:lnTo>
                  <a:pt x="29114" y="34265"/>
                </a:lnTo>
                <a:lnTo>
                  <a:pt x="27582" y="4281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2" name="SMARTInkAnnotation103"/>
          <p:cNvSpPr/>
          <p:nvPr/>
        </p:nvSpPr>
        <p:spPr>
          <a:xfrm>
            <a:off x="7468246" y="3591877"/>
            <a:ext cx="4117" cy="8574"/>
          </a:xfrm>
          <a:custGeom>
            <a:avLst/>
            <a:gdLst/>
            <a:ahLst/>
            <a:cxnLst/>
            <a:rect l="0" t="0" r="0" b="0"/>
            <a:pathLst>
              <a:path w="4117" h="8574">
                <a:moveTo>
                  <a:pt x="4116" y="0"/>
                </a:moveTo>
                <a:lnTo>
                  <a:pt x="0" y="0"/>
                </a:lnTo>
                <a:lnTo>
                  <a:pt x="4116" y="0"/>
                </a:lnTo>
                <a:lnTo>
                  <a:pt x="4116" y="857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3" name="SMARTInkAnnotation104"/>
          <p:cNvSpPr/>
          <p:nvPr/>
        </p:nvSpPr>
        <p:spPr>
          <a:xfrm>
            <a:off x="7501050" y="3454762"/>
            <a:ext cx="64182" cy="274276"/>
          </a:xfrm>
          <a:custGeom>
            <a:avLst/>
            <a:gdLst/>
            <a:ahLst/>
            <a:cxnLst/>
            <a:rect l="0" t="0" r="0" b="0"/>
            <a:pathLst>
              <a:path w="64182" h="274276">
                <a:moveTo>
                  <a:pt x="14175" y="205695"/>
                </a:moveTo>
                <a:lnTo>
                  <a:pt x="10382" y="201144"/>
                </a:lnTo>
                <a:lnTo>
                  <a:pt x="8471" y="199804"/>
                </a:lnTo>
                <a:lnTo>
                  <a:pt x="6404" y="198910"/>
                </a:lnTo>
                <a:lnTo>
                  <a:pt x="1174" y="197475"/>
                </a:lnTo>
                <a:lnTo>
                  <a:pt x="745" y="196405"/>
                </a:lnTo>
                <a:lnTo>
                  <a:pt x="0" y="189772"/>
                </a:lnTo>
                <a:lnTo>
                  <a:pt x="756" y="188413"/>
                </a:lnTo>
                <a:lnTo>
                  <a:pt x="2054" y="186553"/>
                </a:lnTo>
                <a:lnTo>
                  <a:pt x="3713" y="184361"/>
                </a:lnTo>
                <a:lnTo>
                  <a:pt x="4819" y="181948"/>
                </a:lnTo>
                <a:lnTo>
                  <a:pt x="6048" y="176726"/>
                </a:lnTo>
                <a:lnTo>
                  <a:pt x="7170" y="174000"/>
                </a:lnTo>
                <a:lnTo>
                  <a:pt x="8710" y="171230"/>
                </a:lnTo>
                <a:lnTo>
                  <a:pt x="10532" y="168431"/>
                </a:lnTo>
                <a:lnTo>
                  <a:pt x="11746" y="164660"/>
                </a:lnTo>
                <a:lnTo>
                  <a:pt x="12556" y="160240"/>
                </a:lnTo>
                <a:lnTo>
                  <a:pt x="13095" y="155390"/>
                </a:lnTo>
                <a:lnTo>
                  <a:pt x="14248" y="151203"/>
                </a:lnTo>
                <a:lnTo>
                  <a:pt x="15811" y="147459"/>
                </a:lnTo>
                <a:lnTo>
                  <a:pt x="17647" y="144011"/>
                </a:lnTo>
                <a:lnTo>
                  <a:pt x="19665" y="139808"/>
                </a:lnTo>
                <a:lnTo>
                  <a:pt x="24024" y="130057"/>
                </a:lnTo>
                <a:lnTo>
                  <a:pt x="26296" y="125742"/>
                </a:lnTo>
                <a:lnTo>
                  <a:pt x="28605" y="121913"/>
                </a:lnTo>
                <a:lnTo>
                  <a:pt x="30939" y="118408"/>
                </a:lnTo>
                <a:lnTo>
                  <a:pt x="32495" y="114166"/>
                </a:lnTo>
                <a:lnTo>
                  <a:pt x="33532" y="109433"/>
                </a:lnTo>
                <a:lnTo>
                  <a:pt x="34224" y="104373"/>
                </a:lnTo>
                <a:lnTo>
                  <a:pt x="35478" y="100047"/>
                </a:lnTo>
                <a:lnTo>
                  <a:pt x="37108" y="96211"/>
                </a:lnTo>
                <a:lnTo>
                  <a:pt x="38988" y="92700"/>
                </a:lnTo>
                <a:lnTo>
                  <a:pt x="40243" y="88455"/>
                </a:lnTo>
                <a:lnTo>
                  <a:pt x="41078" y="83720"/>
                </a:lnTo>
                <a:lnTo>
                  <a:pt x="41635" y="78658"/>
                </a:lnTo>
                <a:lnTo>
                  <a:pt x="42801" y="74331"/>
                </a:lnTo>
                <a:lnTo>
                  <a:pt x="44371" y="70494"/>
                </a:lnTo>
                <a:lnTo>
                  <a:pt x="46211" y="66984"/>
                </a:lnTo>
                <a:lnTo>
                  <a:pt x="47439" y="63691"/>
                </a:lnTo>
                <a:lnTo>
                  <a:pt x="48803" y="57492"/>
                </a:lnTo>
                <a:lnTo>
                  <a:pt x="49959" y="54505"/>
                </a:lnTo>
                <a:lnTo>
                  <a:pt x="51525" y="51562"/>
                </a:lnTo>
                <a:lnTo>
                  <a:pt x="53362" y="48647"/>
                </a:lnTo>
                <a:lnTo>
                  <a:pt x="54588" y="44799"/>
                </a:lnTo>
                <a:lnTo>
                  <a:pt x="55404" y="40328"/>
                </a:lnTo>
                <a:lnTo>
                  <a:pt x="55948" y="35443"/>
                </a:lnTo>
                <a:lnTo>
                  <a:pt x="57105" y="31234"/>
                </a:lnTo>
                <a:lnTo>
                  <a:pt x="58669" y="27475"/>
                </a:lnTo>
                <a:lnTo>
                  <a:pt x="60507" y="24017"/>
                </a:lnTo>
                <a:lnTo>
                  <a:pt x="61731" y="20759"/>
                </a:lnTo>
                <a:lnTo>
                  <a:pt x="63092" y="14599"/>
                </a:lnTo>
                <a:lnTo>
                  <a:pt x="63697" y="8686"/>
                </a:lnTo>
                <a:lnTo>
                  <a:pt x="64177" y="22"/>
                </a:lnTo>
                <a:lnTo>
                  <a:pt x="64178" y="0"/>
                </a:lnTo>
                <a:lnTo>
                  <a:pt x="64181" y="74650"/>
                </a:lnTo>
                <a:lnTo>
                  <a:pt x="63387" y="80231"/>
                </a:lnTo>
                <a:lnTo>
                  <a:pt x="62065" y="85858"/>
                </a:lnTo>
                <a:lnTo>
                  <a:pt x="60388" y="91514"/>
                </a:lnTo>
                <a:lnTo>
                  <a:pt x="59271" y="97189"/>
                </a:lnTo>
                <a:lnTo>
                  <a:pt x="58526" y="102878"/>
                </a:lnTo>
                <a:lnTo>
                  <a:pt x="58030" y="108575"/>
                </a:lnTo>
                <a:lnTo>
                  <a:pt x="57699" y="114278"/>
                </a:lnTo>
                <a:lnTo>
                  <a:pt x="57478" y="119986"/>
                </a:lnTo>
                <a:lnTo>
                  <a:pt x="57233" y="131407"/>
                </a:lnTo>
                <a:lnTo>
                  <a:pt x="57037" y="238319"/>
                </a:lnTo>
                <a:lnTo>
                  <a:pt x="56243" y="242684"/>
                </a:lnTo>
                <a:lnTo>
                  <a:pt x="54921" y="246547"/>
                </a:lnTo>
                <a:lnTo>
                  <a:pt x="53244" y="250075"/>
                </a:lnTo>
                <a:lnTo>
                  <a:pt x="52127" y="254332"/>
                </a:lnTo>
                <a:lnTo>
                  <a:pt x="51382" y="259074"/>
                </a:lnTo>
                <a:lnTo>
                  <a:pt x="49893" y="27427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4" name="SMARTInkAnnotation105"/>
          <p:cNvSpPr/>
          <p:nvPr/>
        </p:nvSpPr>
        <p:spPr>
          <a:xfrm>
            <a:off x="7601036" y="3540560"/>
            <a:ext cx="78488" cy="197006"/>
          </a:xfrm>
          <a:custGeom>
            <a:avLst/>
            <a:gdLst/>
            <a:ahLst/>
            <a:cxnLst/>
            <a:rect l="0" t="0" r="0" b="0"/>
            <a:pathLst>
              <a:path w="78488" h="197006">
                <a:moveTo>
                  <a:pt x="7057" y="8455"/>
                </a:moveTo>
                <a:lnTo>
                  <a:pt x="7057" y="38890"/>
                </a:lnTo>
                <a:lnTo>
                  <a:pt x="6264" y="44937"/>
                </a:lnTo>
                <a:lnTo>
                  <a:pt x="4940" y="50874"/>
                </a:lnTo>
                <a:lnTo>
                  <a:pt x="3264" y="56737"/>
                </a:lnTo>
                <a:lnTo>
                  <a:pt x="2147" y="61598"/>
                </a:lnTo>
                <a:lnTo>
                  <a:pt x="1403" y="65791"/>
                </a:lnTo>
                <a:lnTo>
                  <a:pt x="906" y="69539"/>
                </a:lnTo>
                <a:lnTo>
                  <a:pt x="575" y="73942"/>
                </a:lnTo>
                <a:lnTo>
                  <a:pt x="355" y="78783"/>
                </a:lnTo>
                <a:lnTo>
                  <a:pt x="44" y="92157"/>
                </a:lnTo>
                <a:lnTo>
                  <a:pt x="0" y="95689"/>
                </a:lnTo>
                <a:lnTo>
                  <a:pt x="765" y="99948"/>
                </a:lnTo>
                <a:lnTo>
                  <a:pt x="2069" y="104693"/>
                </a:lnTo>
                <a:lnTo>
                  <a:pt x="3732" y="109761"/>
                </a:lnTo>
                <a:lnTo>
                  <a:pt x="4840" y="115045"/>
                </a:lnTo>
                <a:lnTo>
                  <a:pt x="5579" y="120472"/>
                </a:lnTo>
                <a:lnTo>
                  <a:pt x="6071" y="125996"/>
                </a:lnTo>
                <a:lnTo>
                  <a:pt x="6400" y="131582"/>
                </a:lnTo>
                <a:lnTo>
                  <a:pt x="6619" y="137212"/>
                </a:lnTo>
                <a:lnTo>
                  <a:pt x="6927" y="151697"/>
                </a:lnTo>
                <a:lnTo>
                  <a:pt x="6970" y="155385"/>
                </a:lnTo>
                <a:lnTo>
                  <a:pt x="7793" y="158795"/>
                </a:lnTo>
                <a:lnTo>
                  <a:pt x="9135" y="162022"/>
                </a:lnTo>
                <a:lnTo>
                  <a:pt x="10823" y="165125"/>
                </a:lnTo>
                <a:lnTo>
                  <a:pt x="12744" y="168146"/>
                </a:lnTo>
                <a:lnTo>
                  <a:pt x="14816" y="171113"/>
                </a:lnTo>
                <a:lnTo>
                  <a:pt x="16992" y="174044"/>
                </a:lnTo>
                <a:lnTo>
                  <a:pt x="18443" y="176950"/>
                </a:lnTo>
                <a:lnTo>
                  <a:pt x="20056" y="182719"/>
                </a:lnTo>
                <a:lnTo>
                  <a:pt x="21279" y="185591"/>
                </a:lnTo>
                <a:lnTo>
                  <a:pt x="22888" y="188458"/>
                </a:lnTo>
                <a:lnTo>
                  <a:pt x="24755" y="191322"/>
                </a:lnTo>
                <a:lnTo>
                  <a:pt x="26793" y="193231"/>
                </a:lnTo>
                <a:lnTo>
                  <a:pt x="28946" y="194504"/>
                </a:lnTo>
                <a:lnTo>
                  <a:pt x="34311" y="196547"/>
                </a:lnTo>
                <a:lnTo>
                  <a:pt x="35545" y="196714"/>
                </a:lnTo>
                <a:lnTo>
                  <a:pt x="37162" y="196826"/>
                </a:lnTo>
                <a:lnTo>
                  <a:pt x="41075" y="196950"/>
                </a:lnTo>
                <a:lnTo>
                  <a:pt x="45459" y="197005"/>
                </a:lnTo>
                <a:lnTo>
                  <a:pt x="47741" y="196068"/>
                </a:lnTo>
                <a:lnTo>
                  <a:pt x="50054" y="194490"/>
                </a:lnTo>
                <a:lnTo>
                  <a:pt x="52390" y="192486"/>
                </a:lnTo>
                <a:lnTo>
                  <a:pt x="54742" y="189244"/>
                </a:lnTo>
                <a:lnTo>
                  <a:pt x="57104" y="185178"/>
                </a:lnTo>
                <a:lnTo>
                  <a:pt x="59471" y="180563"/>
                </a:lnTo>
                <a:lnTo>
                  <a:pt x="61049" y="175581"/>
                </a:lnTo>
                <a:lnTo>
                  <a:pt x="62102" y="170355"/>
                </a:lnTo>
                <a:lnTo>
                  <a:pt x="62804" y="164965"/>
                </a:lnTo>
                <a:lnTo>
                  <a:pt x="64066" y="160420"/>
                </a:lnTo>
                <a:lnTo>
                  <a:pt x="65700" y="156437"/>
                </a:lnTo>
                <a:lnTo>
                  <a:pt x="67584" y="152830"/>
                </a:lnTo>
                <a:lnTo>
                  <a:pt x="68840" y="149472"/>
                </a:lnTo>
                <a:lnTo>
                  <a:pt x="69677" y="146281"/>
                </a:lnTo>
                <a:lnTo>
                  <a:pt x="70235" y="143201"/>
                </a:lnTo>
                <a:lnTo>
                  <a:pt x="70607" y="139244"/>
                </a:lnTo>
                <a:lnTo>
                  <a:pt x="70855" y="134699"/>
                </a:lnTo>
                <a:lnTo>
                  <a:pt x="71021" y="129765"/>
                </a:lnTo>
                <a:lnTo>
                  <a:pt x="71924" y="124571"/>
                </a:lnTo>
                <a:lnTo>
                  <a:pt x="73321" y="119203"/>
                </a:lnTo>
                <a:lnTo>
                  <a:pt x="75046" y="113719"/>
                </a:lnTo>
                <a:lnTo>
                  <a:pt x="76195" y="109111"/>
                </a:lnTo>
                <a:lnTo>
                  <a:pt x="76962" y="105086"/>
                </a:lnTo>
                <a:lnTo>
                  <a:pt x="77473" y="101451"/>
                </a:lnTo>
                <a:lnTo>
                  <a:pt x="77813" y="97122"/>
                </a:lnTo>
                <a:lnTo>
                  <a:pt x="78041" y="92331"/>
                </a:lnTo>
                <a:lnTo>
                  <a:pt x="78293" y="82880"/>
                </a:lnTo>
                <a:lnTo>
                  <a:pt x="78434" y="71253"/>
                </a:lnTo>
                <a:lnTo>
                  <a:pt x="78487" y="49768"/>
                </a:lnTo>
                <a:lnTo>
                  <a:pt x="77696" y="46474"/>
                </a:lnTo>
                <a:lnTo>
                  <a:pt x="76375" y="43326"/>
                </a:lnTo>
                <a:lnTo>
                  <a:pt x="74700" y="40275"/>
                </a:lnTo>
                <a:lnTo>
                  <a:pt x="72839" y="34345"/>
                </a:lnTo>
                <a:lnTo>
                  <a:pt x="72013" y="28534"/>
                </a:lnTo>
                <a:lnTo>
                  <a:pt x="71645" y="22776"/>
                </a:lnTo>
                <a:lnTo>
                  <a:pt x="70753" y="19907"/>
                </a:lnTo>
                <a:lnTo>
                  <a:pt x="69365" y="17042"/>
                </a:lnTo>
                <a:lnTo>
                  <a:pt x="65227" y="10151"/>
                </a:lnTo>
                <a:lnTo>
                  <a:pt x="64093" y="8633"/>
                </a:lnTo>
                <a:lnTo>
                  <a:pt x="58146" y="1223"/>
                </a:lnTo>
                <a:lnTo>
                  <a:pt x="56991" y="776"/>
                </a:lnTo>
                <a:lnTo>
                  <a:pt x="55429" y="478"/>
                </a:lnTo>
                <a:lnTo>
                  <a:pt x="51008" y="0"/>
                </a:lnTo>
                <a:lnTo>
                  <a:pt x="49852" y="913"/>
                </a:lnTo>
                <a:lnTo>
                  <a:pt x="48287" y="2474"/>
                </a:lnTo>
                <a:lnTo>
                  <a:pt x="46449" y="4468"/>
                </a:lnTo>
                <a:lnTo>
                  <a:pt x="44431" y="5797"/>
                </a:lnTo>
                <a:lnTo>
                  <a:pt x="42292" y="6683"/>
                </a:lnTo>
                <a:lnTo>
                  <a:pt x="40072" y="7273"/>
                </a:lnTo>
                <a:lnTo>
                  <a:pt x="38592" y="8620"/>
                </a:lnTo>
                <a:lnTo>
                  <a:pt x="37606" y="10470"/>
                </a:lnTo>
                <a:lnTo>
                  <a:pt x="36948" y="12656"/>
                </a:lnTo>
                <a:lnTo>
                  <a:pt x="35716" y="14113"/>
                </a:lnTo>
                <a:lnTo>
                  <a:pt x="34100" y="15084"/>
                </a:lnTo>
                <a:lnTo>
                  <a:pt x="28489" y="170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5" name="SMARTInkAnnotation106"/>
          <p:cNvSpPr/>
          <p:nvPr/>
        </p:nvSpPr>
        <p:spPr>
          <a:xfrm>
            <a:off x="7672387" y="3480435"/>
            <a:ext cx="42864" cy="17145"/>
          </a:xfrm>
          <a:custGeom>
            <a:avLst/>
            <a:gdLst/>
            <a:ahLst/>
            <a:cxnLst/>
            <a:rect l="0" t="0" r="0" b="0"/>
            <a:pathLst>
              <a:path w="42864" h="17145">
                <a:moveTo>
                  <a:pt x="0" y="0"/>
                </a:moveTo>
                <a:lnTo>
                  <a:pt x="0" y="8467"/>
                </a:lnTo>
                <a:lnTo>
                  <a:pt x="794" y="8502"/>
                </a:lnTo>
                <a:lnTo>
                  <a:pt x="7057" y="8571"/>
                </a:lnTo>
                <a:lnTo>
                  <a:pt x="24904" y="8572"/>
                </a:lnTo>
                <a:lnTo>
                  <a:pt x="26921" y="9525"/>
                </a:lnTo>
                <a:lnTo>
                  <a:pt x="29060" y="11112"/>
                </a:lnTo>
                <a:lnTo>
                  <a:pt x="31280" y="13123"/>
                </a:lnTo>
                <a:lnTo>
                  <a:pt x="33554" y="14464"/>
                </a:lnTo>
                <a:lnTo>
                  <a:pt x="35863" y="15357"/>
                </a:lnTo>
                <a:lnTo>
                  <a:pt x="42863" y="1714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6" name="SMARTInkAnnotation107"/>
          <p:cNvSpPr/>
          <p:nvPr/>
        </p:nvSpPr>
        <p:spPr>
          <a:xfrm>
            <a:off x="7743825" y="3432633"/>
            <a:ext cx="64294" cy="116268"/>
          </a:xfrm>
          <a:custGeom>
            <a:avLst/>
            <a:gdLst/>
            <a:ahLst/>
            <a:cxnLst/>
            <a:rect l="0" t="0" r="0" b="0"/>
            <a:pathLst>
              <a:path w="64294" h="116268">
                <a:moveTo>
                  <a:pt x="64293" y="4939"/>
                </a:moveTo>
                <a:lnTo>
                  <a:pt x="64293" y="388"/>
                </a:lnTo>
                <a:lnTo>
                  <a:pt x="63500" y="0"/>
                </a:lnTo>
                <a:lnTo>
                  <a:pt x="62177" y="694"/>
                </a:lnTo>
                <a:lnTo>
                  <a:pt x="57176" y="4917"/>
                </a:lnTo>
                <a:lnTo>
                  <a:pt x="43943" y="4939"/>
                </a:lnTo>
                <a:lnTo>
                  <a:pt x="43582" y="5892"/>
                </a:lnTo>
                <a:lnTo>
                  <a:pt x="43182" y="9490"/>
                </a:lnTo>
                <a:lnTo>
                  <a:pt x="42282" y="10830"/>
                </a:lnTo>
                <a:lnTo>
                  <a:pt x="40888" y="11724"/>
                </a:lnTo>
                <a:lnTo>
                  <a:pt x="39165" y="12320"/>
                </a:lnTo>
                <a:lnTo>
                  <a:pt x="37223" y="12717"/>
                </a:lnTo>
                <a:lnTo>
                  <a:pt x="35133" y="12982"/>
                </a:lnTo>
                <a:lnTo>
                  <a:pt x="32947" y="13158"/>
                </a:lnTo>
                <a:lnTo>
                  <a:pt x="31490" y="14229"/>
                </a:lnTo>
                <a:lnTo>
                  <a:pt x="30519" y="15895"/>
                </a:lnTo>
                <a:lnTo>
                  <a:pt x="28958" y="20862"/>
                </a:lnTo>
                <a:lnTo>
                  <a:pt x="28037" y="22222"/>
                </a:lnTo>
                <a:lnTo>
                  <a:pt x="26629" y="24081"/>
                </a:lnTo>
                <a:lnTo>
                  <a:pt x="22947" y="28686"/>
                </a:lnTo>
                <a:lnTo>
                  <a:pt x="18666" y="33908"/>
                </a:lnTo>
                <a:lnTo>
                  <a:pt x="16412" y="35682"/>
                </a:lnTo>
                <a:lnTo>
                  <a:pt x="14116" y="36864"/>
                </a:lnTo>
                <a:lnTo>
                  <a:pt x="11792" y="37652"/>
                </a:lnTo>
                <a:lnTo>
                  <a:pt x="10242" y="39131"/>
                </a:lnTo>
                <a:lnTo>
                  <a:pt x="9209" y="41068"/>
                </a:lnTo>
                <a:lnTo>
                  <a:pt x="8521" y="43313"/>
                </a:lnTo>
                <a:lnTo>
                  <a:pt x="8062" y="45762"/>
                </a:lnTo>
                <a:lnTo>
                  <a:pt x="7756" y="48346"/>
                </a:lnTo>
                <a:lnTo>
                  <a:pt x="7551" y="51022"/>
                </a:lnTo>
                <a:lnTo>
                  <a:pt x="6622" y="52806"/>
                </a:lnTo>
                <a:lnTo>
                  <a:pt x="5208" y="53996"/>
                </a:lnTo>
                <a:lnTo>
                  <a:pt x="3472" y="54789"/>
                </a:lnTo>
                <a:lnTo>
                  <a:pt x="2314" y="56269"/>
                </a:lnTo>
                <a:lnTo>
                  <a:pt x="1543" y="58209"/>
                </a:lnTo>
                <a:lnTo>
                  <a:pt x="1028" y="60455"/>
                </a:lnTo>
                <a:lnTo>
                  <a:pt x="686" y="62905"/>
                </a:lnTo>
                <a:lnTo>
                  <a:pt x="458" y="65491"/>
                </a:lnTo>
                <a:lnTo>
                  <a:pt x="90" y="71933"/>
                </a:lnTo>
                <a:lnTo>
                  <a:pt x="40" y="75354"/>
                </a:lnTo>
                <a:lnTo>
                  <a:pt x="0" y="94827"/>
                </a:lnTo>
                <a:lnTo>
                  <a:pt x="794" y="96297"/>
                </a:lnTo>
                <a:lnTo>
                  <a:pt x="2116" y="97277"/>
                </a:lnTo>
                <a:lnTo>
                  <a:pt x="3792" y="97930"/>
                </a:lnTo>
                <a:lnTo>
                  <a:pt x="4909" y="99318"/>
                </a:lnTo>
                <a:lnTo>
                  <a:pt x="5653" y="101196"/>
                </a:lnTo>
                <a:lnTo>
                  <a:pt x="6849" y="106503"/>
                </a:lnTo>
                <a:lnTo>
                  <a:pt x="7741" y="107891"/>
                </a:lnTo>
                <a:lnTo>
                  <a:pt x="9130" y="109768"/>
                </a:lnTo>
                <a:lnTo>
                  <a:pt x="10848" y="111973"/>
                </a:lnTo>
                <a:lnTo>
                  <a:pt x="12789" y="113442"/>
                </a:lnTo>
                <a:lnTo>
                  <a:pt x="14875" y="114422"/>
                </a:lnTo>
                <a:lnTo>
                  <a:pt x="20135" y="115994"/>
                </a:lnTo>
                <a:lnTo>
                  <a:pt x="21361" y="116124"/>
                </a:lnTo>
                <a:lnTo>
                  <a:pt x="22972" y="116210"/>
                </a:lnTo>
                <a:lnTo>
                  <a:pt x="24840" y="116267"/>
                </a:lnTo>
                <a:lnTo>
                  <a:pt x="26085" y="115353"/>
                </a:lnTo>
                <a:lnTo>
                  <a:pt x="26914" y="113791"/>
                </a:lnTo>
                <a:lnTo>
                  <a:pt x="27468" y="111797"/>
                </a:lnTo>
                <a:lnTo>
                  <a:pt x="28630" y="110468"/>
                </a:lnTo>
                <a:lnTo>
                  <a:pt x="30199" y="109581"/>
                </a:lnTo>
                <a:lnTo>
                  <a:pt x="34628" y="108159"/>
                </a:lnTo>
                <a:lnTo>
                  <a:pt x="35786" y="108042"/>
                </a:lnTo>
                <a:lnTo>
                  <a:pt x="37351" y="107965"/>
                </a:lnTo>
                <a:lnTo>
                  <a:pt x="39188" y="107913"/>
                </a:lnTo>
                <a:lnTo>
                  <a:pt x="40413" y="106926"/>
                </a:lnTo>
                <a:lnTo>
                  <a:pt x="41230" y="105315"/>
                </a:lnTo>
                <a:lnTo>
                  <a:pt x="41773" y="103289"/>
                </a:lnTo>
                <a:lnTo>
                  <a:pt x="42930" y="101938"/>
                </a:lnTo>
                <a:lnTo>
                  <a:pt x="44494" y="101038"/>
                </a:lnTo>
                <a:lnTo>
                  <a:pt x="46332" y="100437"/>
                </a:lnTo>
                <a:lnTo>
                  <a:pt x="47556" y="99085"/>
                </a:lnTo>
                <a:lnTo>
                  <a:pt x="48373" y="97230"/>
                </a:lnTo>
                <a:lnTo>
                  <a:pt x="49910" y="91048"/>
                </a:lnTo>
                <a:lnTo>
                  <a:pt x="49963" y="88295"/>
                </a:lnTo>
                <a:lnTo>
                  <a:pt x="50003" y="82455"/>
                </a:lnTo>
                <a:lnTo>
                  <a:pt x="49210" y="82333"/>
                </a:lnTo>
                <a:lnTo>
                  <a:pt x="47888" y="82253"/>
                </a:lnTo>
                <a:lnTo>
                  <a:pt x="42862" y="8209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7" name="SMARTInkAnnotation108"/>
          <p:cNvSpPr/>
          <p:nvPr/>
        </p:nvSpPr>
        <p:spPr>
          <a:xfrm>
            <a:off x="7843837" y="3660457"/>
            <a:ext cx="1" cy="8573"/>
          </a:xfrm>
          <a:custGeom>
            <a:avLst/>
            <a:gdLst/>
            <a:ahLst/>
            <a:cxnLst/>
            <a:rect l="0" t="0" r="0" b="0"/>
            <a:pathLst>
              <a:path w="1" h="8573">
                <a:moveTo>
                  <a:pt x="0" y="0"/>
                </a:moveTo>
                <a:lnTo>
                  <a:pt x="0" y="857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8" name="SMARTInkAnnotation109"/>
          <p:cNvSpPr/>
          <p:nvPr/>
        </p:nvSpPr>
        <p:spPr>
          <a:xfrm>
            <a:off x="7922418" y="3463469"/>
            <a:ext cx="78193" cy="256997"/>
          </a:xfrm>
          <a:custGeom>
            <a:avLst/>
            <a:gdLst/>
            <a:ahLst/>
            <a:cxnLst/>
            <a:rect l="0" t="0" r="0" b="0"/>
            <a:pathLst>
              <a:path w="78193" h="256997">
                <a:moveTo>
                  <a:pt x="0" y="188416"/>
                </a:moveTo>
                <a:lnTo>
                  <a:pt x="30985" y="151233"/>
                </a:lnTo>
                <a:lnTo>
                  <a:pt x="32563" y="148388"/>
                </a:lnTo>
                <a:lnTo>
                  <a:pt x="34317" y="142685"/>
                </a:lnTo>
                <a:lnTo>
                  <a:pt x="35578" y="138878"/>
                </a:lnTo>
                <a:lnTo>
                  <a:pt x="37213" y="134436"/>
                </a:lnTo>
                <a:lnTo>
                  <a:pt x="41146" y="124420"/>
                </a:lnTo>
                <a:lnTo>
                  <a:pt x="45539" y="113618"/>
                </a:lnTo>
                <a:lnTo>
                  <a:pt x="47028" y="109023"/>
                </a:lnTo>
                <a:lnTo>
                  <a:pt x="48683" y="101378"/>
                </a:lnTo>
                <a:lnTo>
                  <a:pt x="49918" y="98005"/>
                </a:lnTo>
                <a:lnTo>
                  <a:pt x="51535" y="94804"/>
                </a:lnTo>
                <a:lnTo>
                  <a:pt x="53406" y="91718"/>
                </a:lnTo>
                <a:lnTo>
                  <a:pt x="54654" y="87756"/>
                </a:lnTo>
                <a:lnTo>
                  <a:pt x="55486" y="83209"/>
                </a:lnTo>
                <a:lnTo>
                  <a:pt x="56041" y="78273"/>
                </a:lnTo>
                <a:lnTo>
                  <a:pt x="56411" y="73077"/>
                </a:lnTo>
                <a:lnTo>
                  <a:pt x="56657" y="67708"/>
                </a:lnTo>
                <a:lnTo>
                  <a:pt x="56822" y="62224"/>
                </a:lnTo>
                <a:lnTo>
                  <a:pt x="57725" y="57615"/>
                </a:lnTo>
                <a:lnTo>
                  <a:pt x="59121" y="53590"/>
                </a:lnTo>
                <a:lnTo>
                  <a:pt x="60845" y="49955"/>
                </a:lnTo>
                <a:lnTo>
                  <a:pt x="62761" y="43375"/>
                </a:lnTo>
                <a:lnTo>
                  <a:pt x="63272" y="40287"/>
                </a:lnTo>
                <a:lnTo>
                  <a:pt x="64406" y="37275"/>
                </a:lnTo>
                <a:lnTo>
                  <a:pt x="65957" y="34315"/>
                </a:lnTo>
                <a:lnTo>
                  <a:pt x="67784" y="31390"/>
                </a:lnTo>
                <a:lnTo>
                  <a:pt x="69795" y="27534"/>
                </a:lnTo>
                <a:lnTo>
                  <a:pt x="71930" y="23059"/>
                </a:lnTo>
                <a:lnTo>
                  <a:pt x="74148" y="18170"/>
                </a:lnTo>
                <a:lnTo>
                  <a:pt x="75625" y="13959"/>
                </a:lnTo>
                <a:lnTo>
                  <a:pt x="77268" y="6739"/>
                </a:lnTo>
                <a:lnTo>
                  <a:pt x="78192" y="1871"/>
                </a:lnTo>
                <a:lnTo>
                  <a:pt x="77528" y="1187"/>
                </a:lnTo>
                <a:lnTo>
                  <a:pt x="76292" y="732"/>
                </a:lnTo>
                <a:lnTo>
                  <a:pt x="72396" y="0"/>
                </a:lnTo>
                <a:lnTo>
                  <a:pt x="72076" y="893"/>
                </a:lnTo>
                <a:lnTo>
                  <a:pt x="71627" y="7652"/>
                </a:lnTo>
                <a:lnTo>
                  <a:pt x="71475" y="23981"/>
                </a:lnTo>
                <a:lnTo>
                  <a:pt x="71439" y="50000"/>
                </a:lnTo>
                <a:lnTo>
                  <a:pt x="70645" y="55181"/>
                </a:lnTo>
                <a:lnTo>
                  <a:pt x="69322" y="60540"/>
                </a:lnTo>
                <a:lnTo>
                  <a:pt x="67646" y="66018"/>
                </a:lnTo>
                <a:lnTo>
                  <a:pt x="66529" y="71574"/>
                </a:lnTo>
                <a:lnTo>
                  <a:pt x="65784" y="77184"/>
                </a:lnTo>
                <a:lnTo>
                  <a:pt x="65287" y="82829"/>
                </a:lnTo>
                <a:lnTo>
                  <a:pt x="64956" y="89449"/>
                </a:lnTo>
                <a:lnTo>
                  <a:pt x="64589" y="104426"/>
                </a:lnTo>
                <a:lnTo>
                  <a:pt x="63696" y="111467"/>
                </a:lnTo>
                <a:lnTo>
                  <a:pt x="62308" y="118067"/>
                </a:lnTo>
                <a:lnTo>
                  <a:pt x="60589" y="124372"/>
                </a:lnTo>
                <a:lnTo>
                  <a:pt x="59442" y="130479"/>
                </a:lnTo>
                <a:lnTo>
                  <a:pt x="58679" y="136457"/>
                </a:lnTo>
                <a:lnTo>
                  <a:pt x="58170" y="142346"/>
                </a:lnTo>
                <a:lnTo>
                  <a:pt x="57829" y="148177"/>
                </a:lnTo>
                <a:lnTo>
                  <a:pt x="57604" y="153971"/>
                </a:lnTo>
                <a:lnTo>
                  <a:pt x="57352" y="165487"/>
                </a:lnTo>
                <a:lnTo>
                  <a:pt x="57151" y="238185"/>
                </a:lnTo>
                <a:lnTo>
                  <a:pt x="56357" y="241597"/>
                </a:lnTo>
                <a:lnTo>
                  <a:pt x="55033" y="243873"/>
                </a:lnTo>
                <a:lnTo>
                  <a:pt x="53358" y="245389"/>
                </a:lnTo>
                <a:lnTo>
                  <a:pt x="52240" y="247353"/>
                </a:lnTo>
                <a:lnTo>
                  <a:pt x="51496" y="249615"/>
                </a:lnTo>
                <a:lnTo>
                  <a:pt x="50007" y="25699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9" name="Volný tvar 118"/>
          <p:cNvSpPr/>
          <p:nvPr/>
        </p:nvSpPr>
        <p:spPr>
          <a:xfrm>
            <a:off x="8051006" y="3627110"/>
            <a:ext cx="2117" cy="7631"/>
          </a:xfrm>
          <a:custGeom>
            <a:avLst/>
            <a:gdLst/>
            <a:ahLst/>
            <a:cxnLst/>
            <a:rect l="0" t="0" r="0" b="0"/>
            <a:pathLst>
              <a:path w="2117" h="7631">
                <a:moveTo>
                  <a:pt x="0" y="7630"/>
                </a:moveTo>
                <a:lnTo>
                  <a:pt x="0" y="2691"/>
                </a:lnTo>
                <a:lnTo>
                  <a:pt x="0" y="4800"/>
                </a:lnTo>
                <a:lnTo>
                  <a:pt x="0" y="0"/>
                </a:lnTo>
                <a:lnTo>
                  <a:pt x="0" y="6521"/>
                </a:lnTo>
                <a:lnTo>
                  <a:pt x="794" y="6891"/>
                </a:lnTo>
                <a:lnTo>
                  <a:pt x="2116" y="7137"/>
                </a:lnTo>
                <a:close/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0" name="SMARTInkAnnotation111"/>
          <p:cNvSpPr/>
          <p:nvPr/>
        </p:nvSpPr>
        <p:spPr>
          <a:xfrm>
            <a:off x="8093868" y="3471980"/>
            <a:ext cx="64295" cy="257058"/>
          </a:xfrm>
          <a:custGeom>
            <a:avLst/>
            <a:gdLst/>
            <a:ahLst/>
            <a:cxnLst/>
            <a:rect l="0" t="0" r="0" b="0"/>
            <a:pathLst>
              <a:path w="64295" h="257058">
                <a:moveTo>
                  <a:pt x="0" y="179904"/>
                </a:moveTo>
                <a:lnTo>
                  <a:pt x="0" y="175354"/>
                </a:lnTo>
                <a:lnTo>
                  <a:pt x="794" y="174013"/>
                </a:lnTo>
                <a:lnTo>
                  <a:pt x="2116" y="173119"/>
                </a:lnTo>
                <a:lnTo>
                  <a:pt x="6152" y="171685"/>
                </a:lnTo>
                <a:lnTo>
                  <a:pt x="6482" y="170615"/>
                </a:lnTo>
                <a:lnTo>
                  <a:pt x="6850" y="166886"/>
                </a:lnTo>
                <a:lnTo>
                  <a:pt x="7742" y="164558"/>
                </a:lnTo>
                <a:lnTo>
                  <a:pt x="9131" y="162053"/>
                </a:lnTo>
                <a:lnTo>
                  <a:pt x="10849" y="159431"/>
                </a:lnTo>
                <a:lnTo>
                  <a:pt x="11995" y="156731"/>
                </a:lnTo>
                <a:lnTo>
                  <a:pt x="13269" y="151190"/>
                </a:lnTo>
                <a:lnTo>
                  <a:pt x="14402" y="148379"/>
                </a:lnTo>
                <a:lnTo>
                  <a:pt x="15951" y="145553"/>
                </a:lnTo>
                <a:lnTo>
                  <a:pt x="17778" y="142716"/>
                </a:lnTo>
                <a:lnTo>
                  <a:pt x="19791" y="138920"/>
                </a:lnTo>
                <a:lnTo>
                  <a:pt x="21925" y="134484"/>
                </a:lnTo>
                <a:lnTo>
                  <a:pt x="26413" y="124475"/>
                </a:lnTo>
                <a:lnTo>
                  <a:pt x="38130" y="96887"/>
                </a:lnTo>
                <a:lnTo>
                  <a:pt x="39707" y="92175"/>
                </a:lnTo>
                <a:lnTo>
                  <a:pt x="41461" y="84399"/>
                </a:lnTo>
                <a:lnTo>
                  <a:pt x="42722" y="80039"/>
                </a:lnTo>
                <a:lnTo>
                  <a:pt x="44356" y="75228"/>
                </a:lnTo>
                <a:lnTo>
                  <a:pt x="46240" y="70115"/>
                </a:lnTo>
                <a:lnTo>
                  <a:pt x="47495" y="65754"/>
                </a:lnTo>
                <a:lnTo>
                  <a:pt x="48890" y="58369"/>
                </a:lnTo>
                <a:lnTo>
                  <a:pt x="50056" y="55065"/>
                </a:lnTo>
                <a:lnTo>
                  <a:pt x="51627" y="51911"/>
                </a:lnTo>
                <a:lnTo>
                  <a:pt x="53468" y="48856"/>
                </a:lnTo>
                <a:lnTo>
                  <a:pt x="54695" y="45866"/>
                </a:lnTo>
                <a:lnTo>
                  <a:pt x="56060" y="40004"/>
                </a:lnTo>
                <a:lnTo>
                  <a:pt x="57217" y="37108"/>
                </a:lnTo>
                <a:lnTo>
                  <a:pt x="58782" y="34224"/>
                </a:lnTo>
                <a:lnTo>
                  <a:pt x="60619" y="31349"/>
                </a:lnTo>
                <a:lnTo>
                  <a:pt x="61845" y="28480"/>
                </a:lnTo>
                <a:lnTo>
                  <a:pt x="63205" y="22752"/>
                </a:lnTo>
                <a:lnTo>
                  <a:pt x="63810" y="17032"/>
                </a:lnTo>
                <a:lnTo>
                  <a:pt x="64198" y="10149"/>
                </a:lnTo>
                <a:lnTo>
                  <a:pt x="64275" y="2898"/>
                </a:lnTo>
                <a:lnTo>
                  <a:pt x="64293" y="0"/>
                </a:lnTo>
                <a:lnTo>
                  <a:pt x="64294" y="44175"/>
                </a:lnTo>
                <a:lnTo>
                  <a:pt x="63500" y="48461"/>
                </a:lnTo>
                <a:lnTo>
                  <a:pt x="62178" y="53223"/>
                </a:lnTo>
                <a:lnTo>
                  <a:pt x="60501" y="58302"/>
                </a:lnTo>
                <a:lnTo>
                  <a:pt x="59384" y="63594"/>
                </a:lnTo>
                <a:lnTo>
                  <a:pt x="58640" y="69027"/>
                </a:lnTo>
                <a:lnTo>
                  <a:pt x="58143" y="74554"/>
                </a:lnTo>
                <a:lnTo>
                  <a:pt x="57812" y="80143"/>
                </a:lnTo>
                <a:lnTo>
                  <a:pt x="57591" y="85774"/>
                </a:lnTo>
                <a:lnTo>
                  <a:pt x="57346" y="97111"/>
                </a:lnTo>
                <a:lnTo>
                  <a:pt x="57151" y="194192"/>
                </a:lnTo>
                <a:lnTo>
                  <a:pt x="56357" y="199907"/>
                </a:lnTo>
                <a:lnTo>
                  <a:pt x="55034" y="205622"/>
                </a:lnTo>
                <a:lnTo>
                  <a:pt x="53358" y="211337"/>
                </a:lnTo>
                <a:lnTo>
                  <a:pt x="52240" y="216099"/>
                </a:lnTo>
                <a:lnTo>
                  <a:pt x="50999" y="223931"/>
                </a:lnTo>
                <a:lnTo>
                  <a:pt x="50448" y="230587"/>
                </a:lnTo>
                <a:lnTo>
                  <a:pt x="50203" y="237673"/>
                </a:lnTo>
                <a:lnTo>
                  <a:pt x="50007" y="257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1" name="SMARTInkAnnotation112"/>
          <p:cNvSpPr/>
          <p:nvPr/>
        </p:nvSpPr>
        <p:spPr>
          <a:xfrm>
            <a:off x="8208168" y="3566173"/>
            <a:ext cx="75477" cy="171007"/>
          </a:xfrm>
          <a:custGeom>
            <a:avLst/>
            <a:gdLst/>
            <a:ahLst/>
            <a:cxnLst/>
            <a:rect l="0" t="0" r="0" b="0"/>
            <a:pathLst>
              <a:path w="75477" h="171007">
                <a:moveTo>
                  <a:pt x="0" y="34277"/>
                </a:moveTo>
                <a:lnTo>
                  <a:pt x="0" y="29338"/>
                </a:lnTo>
                <a:lnTo>
                  <a:pt x="0" y="33438"/>
                </a:lnTo>
                <a:lnTo>
                  <a:pt x="794" y="33718"/>
                </a:lnTo>
                <a:lnTo>
                  <a:pt x="2116" y="33904"/>
                </a:lnTo>
                <a:lnTo>
                  <a:pt x="3793" y="34028"/>
                </a:lnTo>
                <a:lnTo>
                  <a:pt x="4910" y="35064"/>
                </a:lnTo>
                <a:lnTo>
                  <a:pt x="5655" y="36706"/>
                </a:lnTo>
                <a:lnTo>
                  <a:pt x="6482" y="41071"/>
                </a:lnTo>
                <a:lnTo>
                  <a:pt x="6850" y="46187"/>
                </a:lnTo>
                <a:lnTo>
                  <a:pt x="6154" y="49836"/>
                </a:lnTo>
                <a:lnTo>
                  <a:pt x="4897" y="54175"/>
                </a:lnTo>
                <a:lnTo>
                  <a:pt x="3264" y="58972"/>
                </a:lnTo>
                <a:lnTo>
                  <a:pt x="2177" y="63123"/>
                </a:lnTo>
                <a:lnTo>
                  <a:pt x="1451" y="66843"/>
                </a:lnTo>
                <a:lnTo>
                  <a:pt x="968" y="70275"/>
                </a:lnTo>
                <a:lnTo>
                  <a:pt x="646" y="73515"/>
                </a:lnTo>
                <a:lnTo>
                  <a:pt x="430" y="76629"/>
                </a:lnTo>
                <a:lnTo>
                  <a:pt x="287" y="79656"/>
                </a:lnTo>
                <a:lnTo>
                  <a:pt x="127" y="88100"/>
                </a:lnTo>
                <a:lnTo>
                  <a:pt x="3" y="127303"/>
                </a:lnTo>
                <a:lnTo>
                  <a:pt x="796" y="131536"/>
                </a:lnTo>
                <a:lnTo>
                  <a:pt x="2119" y="135312"/>
                </a:lnTo>
                <a:lnTo>
                  <a:pt x="3794" y="138781"/>
                </a:lnTo>
                <a:lnTo>
                  <a:pt x="4910" y="142999"/>
                </a:lnTo>
                <a:lnTo>
                  <a:pt x="5655" y="147715"/>
                </a:lnTo>
                <a:lnTo>
                  <a:pt x="6850" y="159872"/>
                </a:lnTo>
                <a:lnTo>
                  <a:pt x="9131" y="164074"/>
                </a:lnTo>
                <a:lnTo>
                  <a:pt x="10849" y="166529"/>
                </a:lnTo>
                <a:lnTo>
                  <a:pt x="12789" y="168164"/>
                </a:lnTo>
                <a:lnTo>
                  <a:pt x="14876" y="169255"/>
                </a:lnTo>
                <a:lnTo>
                  <a:pt x="17062" y="169982"/>
                </a:lnTo>
                <a:lnTo>
                  <a:pt x="19311" y="170467"/>
                </a:lnTo>
                <a:lnTo>
                  <a:pt x="21606" y="170790"/>
                </a:lnTo>
                <a:lnTo>
                  <a:pt x="23929" y="171006"/>
                </a:lnTo>
                <a:lnTo>
                  <a:pt x="25478" y="170197"/>
                </a:lnTo>
                <a:lnTo>
                  <a:pt x="26510" y="168705"/>
                </a:lnTo>
                <a:lnTo>
                  <a:pt x="27199" y="166758"/>
                </a:lnTo>
                <a:lnTo>
                  <a:pt x="29245" y="164508"/>
                </a:lnTo>
                <a:lnTo>
                  <a:pt x="32197" y="162055"/>
                </a:lnTo>
                <a:lnTo>
                  <a:pt x="35752" y="159467"/>
                </a:lnTo>
                <a:lnTo>
                  <a:pt x="38916" y="156790"/>
                </a:lnTo>
                <a:lnTo>
                  <a:pt x="41819" y="154052"/>
                </a:lnTo>
                <a:lnTo>
                  <a:pt x="44549" y="151274"/>
                </a:lnTo>
                <a:lnTo>
                  <a:pt x="47162" y="148470"/>
                </a:lnTo>
                <a:lnTo>
                  <a:pt x="52182" y="142814"/>
                </a:lnTo>
                <a:lnTo>
                  <a:pt x="53838" y="139972"/>
                </a:lnTo>
                <a:lnTo>
                  <a:pt x="54943" y="137126"/>
                </a:lnTo>
                <a:lnTo>
                  <a:pt x="55678" y="134275"/>
                </a:lnTo>
                <a:lnTo>
                  <a:pt x="56963" y="131422"/>
                </a:lnTo>
                <a:lnTo>
                  <a:pt x="58613" y="128568"/>
                </a:lnTo>
                <a:lnTo>
                  <a:pt x="60507" y="125712"/>
                </a:lnTo>
                <a:lnTo>
                  <a:pt x="62563" y="121904"/>
                </a:lnTo>
                <a:lnTo>
                  <a:pt x="64727" y="117460"/>
                </a:lnTo>
                <a:lnTo>
                  <a:pt x="66964" y="112592"/>
                </a:lnTo>
                <a:lnTo>
                  <a:pt x="68456" y="106490"/>
                </a:lnTo>
                <a:lnTo>
                  <a:pt x="69449" y="99564"/>
                </a:lnTo>
                <a:lnTo>
                  <a:pt x="70112" y="92088"/>
                </a:lnTo>
                <a:lnTo>
                  <a:pt x="70554" y="86153"/>
                </a:lnTo>
                <a:lnTo>
                  <a:pt x="70849" y="81243"/>
                </a:lnTo>
                <a:lnTo>
                  <a:pt x="71046" y="77018"/>
                </a:lnTo>
                <a:lnTo>
                  <a:pt x="71970" y="73249"/>
                </a:lnTo>
                <a:lnTo>
                  <a:pt x="73379" y="69783"/>
                </a:lnTo>
                <a:lnTo>
                  <a:pt x="75114" y="66520"/>
                </a:lnTo>
                <a:lnTo>
                  <a:pt x="75476" y="62440"/>
                </a:lnTo>
                <a:lnTo>
                  <a:pt x="74924" y="57815"/>
                </a:lnTo>
                <a:lnTo>
                  <a:pt x="73762" y="52826"/>
                </a:lnTo>
                <a:lnTo>
                  <a:pt x="72193" y="47595"/>
                </a:lnTo>
                <a:lnTo>
                  <a:pt x="70354" y="42204"/>
                </a:lnTo>
                <a:lnTo>
                  <a:pt x="68334" y="36703"/>
                </a:lnTo>
                <a:lnTo>
                  <a:pt x="66988" y="32084"/>
                </a:lnTo>
                <a:lnTo>
                  <a:pt x="66089" y="28053"/>
                </a:lnTo>
                <a:lnTo>
                  <a:pt x="65492" y="24412"/>
                </a:lnTo>
                <a:lnTo>
                  <a:pt x="64299" y="21033"/>
                </a:lnTo>
                <a:lnTo>
                  <a:pt x="62710" y="17828"/>
                </a:lnTo>
                <a:lnTo>
                  <a:pt x="60856" y="14738"/>
                </a:lnTo>
                <a:lnTo>
                  <a:pt x="58827" y="11726"/>
                </a:lnTo>
                <a:lnTo>
                  <a:pt x="56681" y="8765"/>
                </a:lnTo>
                <a:lnTo>
                  <a:pt x="51325" y="1721"/>
                </a:lnTo>
                <a:lnTo>
                  <a:pt x="50092" y="1142"/>
                </a:lnTo>
                <a:lnTo>
                  <a:pt x="48476" y="757"/>
                </a:lnTo>
                <a:lnTo>
                  <a:pt x="46604" y="500"/>
                </a:lnTo>
                <a:lnTo>
                  <a:pt x="44563" y="329"/>
                </a:lnTo>
                <a:lnTo>
                  <a:pt x="42409" y="215"/>
                </a:lnTo>
                <a:lnTo>
                  <a:pt x="37899" y="88"/>
                </a:lnTo>
                <a:lnTo>
                  <a:pt x="26168" y="0"/>
                </a:lnTo>
                <a:lnTo>
                  <a:pt x="24589" y="948"/>
                </a:lnTo>
                <a:lnTo>
                  <a:pt x="23537" y="2533"/>
                </a:lnTo>
                <a:lnTo>
                  <a:pt x="22835" y="4541"/>
                </a:lnTo>
                <a:lnTo>
                  <a:pt x="20780" y="5881"/>
                </a:lnTo>
                <a:lnTo>
                  <a:pt x="17822" y="6774"/>
                </a:lnTo>
                <a:lnTo>
                  <a:pt x="7144" y="855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2" name="SMARTInkAnnotation113"/>
          <p:cNvSpPr/>
          <p:nvPr/>
        </p:nvSpPr>
        <p:spPr>
          <a:xfrm>
            <a:off x="8251031" y="3489007"/>
            <a:ext cx="21432" cy="8574"/>
          </a:xfrm>
          <a:custGeom>
            <a:avLst/>
            <a:gdLst/>
            <a:ahLst/>
            <a:cxnLst/>
            <a:rect l="0" t="0" r="0" b="0"/>
            <a:pathLst>
              <a:path w="21432" h="8574">
                <a:moveTo>
                  <a:pt x="0" y="8573"/>
                </a:moveTo>
                <a:lnTo>
                  <a:pt x="20118" y="8573"/>
                </a:lnTo>
                <a:lnTo>
                  <a:pt x="20555" y="7620"/>
                </a:lnTo>
                <a:lnTo>
                  <a:pt x="20847" y="6033"/>
                </a:lnTo>
                <a:lnTo>
                  <a:pt x="2143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3" name="SMARTInkAnnotation114"/>
          <p:cNvSpPr/>
          <p:nvPr/>
        </p:nvSpPr>
        <p:spPr>
          <a:xfrm>
            <a:off x="8315411" y="3437572"/>
            <a:ext cx="42777" cy="107788"/>
          </a:xfrm>
          <a:custGeom>
            <a:avLst/>
            <a:gdLst/>
            <a:ahLst/>
            <a:cxnLst/>
            <a:rect l="0" t="0" r="0" b="0"/>
            <a:pathLst>
              <a:path w="42777" h="107788">
                <a:moveTo>
                  <a:pt x="7057" y="0"/>
                </a:moveTo>
                <a:lnTo>
                  <a:pt x="7057" y="54324"/>
                </a:lnTo>
                <a:lnTo>
                  <a:pt x="6264" y="57171"/>
                </a:lnTo>
                <a:lnTo>
                  <a:pt x="4940" y="60021"/>
                </a:lnTo>
                <a:lnTo>
                  <a:pt x="906" y="66890"/>
                </a:lnTo>
                <a:lnTo>
                  <a:pt x="575" y="68405"/>
                </a:lnTo>
                <a:lnTo>
                  <a:pt x="355" y="70369"/>
                </a:lnTo>
                <a:lnTo>
                  <a:pt x="208" y="72630"/>
                </a:lnTo>
                <a:lnTo>
                  <a:pt x="110" y="75090"/>
                </a:lnTo>
                <a:lnTo>
                  <a:pt x="0" y="80363"/>
                </a:lnTo>
                <a:lnTo>
                  <a:pt x="765" y="83103"/>
                </a:lnTo>
                <a:lnTo>
                  <a:pt x="2069" y="85882"/>
                </a:lnTo>
                <a:lnTo>
                  <a:pt x="6765" y="93805"/>
                </a:lnTo>
                <a:lnTo>
                  <a:pt x="9044" y="96618"/>
                </a:lnTo>
                <a:lnTo>
                  <a:pt x="13899" y="102504"/>
                </a:lnTo>
                <a:lnTo>
                  <a:pt x="14794" y="102626"/>
                </a:lnTo>
                <a:lnTo>
                  <a:pt x="16184" y="102708"/>
                </a:lnTo>
                <a:lnTo>
                  <a:pt x="17905" y="102762"/>
                </a:lnTo>
                <a:lnTo>
                  <a:pt x="19051" y="103750"/>
                </a:lnTo>
                <a:lnTo>
                  <a:pt x="19816" y="105362"/>
                </a:lnTo>
                <a:lnTo>
                  <a:pt x="20325" y="107389"/>
                </a:lnTo>
                <a:lnTo>
                  <a:pt x="21459" y="107787"/>
                </a:lnTo>
                <a:lnTo>
                  <a:pt x="23008" y="107101"/>
                </a:lnTo>
                <a:lnTo>
                  <a:pt x="24834" y="105691"/>
                </a:lnTo>
                <a:lnTo>
                  <a:pt x="26846" y="104750"/>
                </a:lnTo>
                <a:lnTo>
                  <a:pt x="28981" y="104124"/>
                </a:lnTo>
                <a:lnTo>
                  <a:pt x="34319" y="103118"/>
                </a:lnTo>
                <a:lnTo>
                  <a:pt x="35550" y="103035"/>
                </a:lnTo>
                <a:lnTo>
                  <a:pt x="42776" y="1028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4" name="SMARTInkAnnotation115"/>
          <p:cNvSpPr/>
          <p:nvPr/>
        </p:nvSpPr>
        <p:spPr>
          <a:xfrm>
            <a:off x="8358187" y="3489007"/>
            <a:ext cx="21432" cy="77154"/>
          </a:xfrm>
          <a:custGeom>
            <a:avLst/>
            <a:gdLst/>
            <a:ahLst/>
            <a:cxnLst/>
            <a:rect l="0" t="0" r="0" b="0"/>
            <a:pathLst>
              <a:path w="21432" h="77154">
                <a:moveTo>
                  <a:pt x="21431" y="0"/>
                </a:moveTo>
                <a:lnTo>
                  <a:pt x="21431" y="4939"/>
                </a:lnTo>
                <a:lnTo>
                  <a:pt x="21431" y="2830"/>
                </a:lnTo>
                <a:lnTo>
                  <a:pt x="20638" y="2839"/>
                </a:lnTo>
                <a:lnTo>
                  <a:pt x="19315" y="3798"/>
                </a:lnTo>
                <a:lnTo>
                  <a:pt x="14582" y="8293"/>
                </a:lnTo>
                <a:lnTo>
                  <a:pt x="14484" y="9339"/>
                </a:lnTo>
                <a:lnTo>
                  <a:pt x="14418" y="10989"/>
                </a:lnTo>
                <a:lnTo>
                  <a:pt x="14374" y="13041"/>
                </a:lnTo>
                <a:lnTo>
                  <a:pt x="13553" y="15362"/>
                </a:lnTo>
                <a:lnTo>
                  <a:pt x="12209" y="17861"/>
                </a:lnTo>
                <a:lnTo>
                  <a:pt x="10521" y="20480"/>
                </a:lnTo>
                <a:lnTo>
                  <a:pt x="9396" y="23178"/>
                </a:lnTo>
                <a:lnTo>
                  <a:pt x="8644" y="25930"/>
                </a:lnTo>
                <a:lnTo>
                  <a:pt x="8144" y="28717"/>
                </a:lnTo>
                <a:lnTo>
                  <a:pt x="7811" y="31527"/>
                </a:lnTo>
                <a:lnTo>
                  <a:pt x="7589" y="34353"/>
                </a:lnTo>
                <a:lnTo>
                  <a:pt x="7440" y="37190"/>
                </a:lnTo>
                <a:lnTo>
                  <a:pt x="6548" y="40986"/>
                </a:lnTo>
                <a:lnTo>
                  <a:pt x="5159" y="45421"/>
                </a:lnTo>
                <a:lnTo>
                  <a:pt x="3439" y="50283"/>
                </a:lnTo>
                <a:lnTo>
                  <a:pt x="2293" y="54477"/>
                </a:lnTo>
                <a:lnTo>
                  <a:pt x="1529" y="58226"/>
                </a:lnTo>
                <a:lnTo>
                  <a:pt x="1019" y="61677"/>
                </a:lnTo>
                <a:lnTo>
                  <a:pt x="679" y="64931"/>
                </a:lnTo>
                <a:lnTo>
                  <a:pt x="453" y="68052"/>
                </a:lnTo>
                <a:lnTo>
                  <a:pt x="0" y="7715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5" name="SMARTInkAnnotation116"/>
          <p:cNvSpPr/>
          <p:nvPr/>
        </p:nvSpPr>
        <p:spPr>
          <a:xfrm>
            <a:off x="7553990" y="3909073"/>
            <a:ext cx="132658" cy="239618"/>
          </a:xfrm>
          <a:custGeom>
            <a:avLst/>
            <a:gdLst/>
            <a:ahLst/>
            <a:cxnLst/>
            <a:rect l="0" t="0" r="0" b="0"/>
            <a:pathLst>
              <a:path w="132658" h="239618">
                <a:moveTo>
                  <a:pt x="18385" y="59994"/>
                </a:moveTo>
                <a:lnTo>
                  <a:pt x="18385" y="55055"/>
                </a:lnTo>
                <a:lnTo>
                  <a:pt x="18385" y="57164"/>
                </a:lnTo>
                <a:lnTo>
                  <a:pt x="18385" y="52365"/>
                </a:lnTo>
                <a:lnTo>
                  <a:pt x="18385" y="58885"/>
                </a:lnTo>
                <a:lnTo>
                  <a:pt x="14592" y="64217"/>
                </a:lnTo>
                <a:lnTo>
                  <a:pt x="13475" y="66619"/>
                </a:lnTo>
                <a:lnTo>
                  <a:pt x="12234" y="71828"/>
                </a:lnTo>
                <a:lnTo>
                  <a:pt x="11903" y="75504"/>
                </a:lnTo>
                <a:lnTo>
                  <a:pt x="11683" y="79859"/>
                </a:lnTo>
                <a:lnTo>
                  <a:pt x="11536" y="84667"/>
                </a:lnTo>
                <a:lnTo>
                  <a:pt x="10644" y="88825"/>
                </a:lnTo>
                <a:lnTo>
                  <a:pt x="7536" y="95985"/>
                </a:lnTo>
                <a:lnTo>
                  <a:pt x="6390" y="100181"/>
                </a:lnTo>
                <a:lnTo>
                  <a:pt x="5626" y="104883"/>
                </a:lnTo>
                <a:lnTo>
                  <a:pt x="5116" y="109922"/>
                </a:lnTo>
                <a:lnTo>
                  <a:pt x="4777" y="114234"/>
                </a:lnTo>
                <a:lnTo>
                  <a:pt x="4399" y="121566"/>
                </a:lnTo>
                <a:lnTo>
                  <a:pt x="4232" y="130540"/>
                </a:lnTo>
                <a:lnTo>
                  <a:pt x="4187" y="135599"/>
                </a:lnTo>
                <a:lnTo>
                  <a:pt x="3363" y="140878"/>
                </a:lnTo>
                <a:lnTo>
                  <a:pt x="2020" y="146301"/>
                </a:lnTo>
                <a:lnTo>
                  <a:pt x="332" y="151822"/>
                </a:lnTo>
                <a:lnTo>
                  <a:pt x="0" y="156455"/>
                </a:lnTo>
                <a:lnTo>
                  <a:pt x="572" y="160497"/>
                </a:lnTo>
                <a:lnTo>
                  <a:pt x="1747" y="164143"/>
                </a:lnTo>
                <a:lnTo>
                  <a:pt x="3325" y="170384"/>
                </a:lnTo>
                <a:lnTo>
                  <a:pt x="7193" y="187479"/>
                </a:lnTo>
                <a:lnTo>
                  <a:pt x="8543" y="194514"/>
                </a:lnTo>
                <a:lnTo>
                  <a:pt x="9442" y="200156"/>
                </a:lnTo>
                <a:lnTo>
                  <a:pt x="10042" y="204871"/>
                </a:lnTo>
                <a:lnTo>
                  <a:pt x="11235" y="208966"/>
                </a:lnTo>
                <a:lnTo>
                  <a:pt x="14678" y="216056"/>
                </a:lnTo>
                <a:lnTo>
                  <a:pt x="16708" y="219281"/>
                </a:lnTo>
                <a:lnTo>
                  <a:pt x="18854" y="222382"/>
                </a:lnTo>
                <a:lnTo>
                  <a:pt x="21078" y="225403"/>
                </a:lnTo>
                <a:lnTo>
                  <a:pt x="24150" y="227417"/>
                </a:lnTo>
                <a:lnTo>
                  <a:pt x="27785" y="228759"/>
                </a:lnTo>
                <a:lnTo>
                  <a:pt x="31795" y="229654"/>
                </a:lnTo>
                <a:lnTo>
                  <a:pt x="35262" y="231203"/>
                </a:lnTo>
                <a:lnTo>
                  <a:pt x="38368" y="233188"/>
                </a:lnTo>
                <a:lnTo>
                  <a:pt x="41232" y="235464"/>
                </a:lnTo>
                <a:lnTo>
                  <a:pt x="45522" y="236982"/>
                </a:lnTo>
                <a:lnTo>
                  <a:pt x="50765" y="237994"/>
                </a:lnTo>
                <a:lnTo>
                  <a:pt x="56640" y="238668"/>
                </a:lnTo>
                <a:lnTo>
                  <a:pt x="61351" y="239117"/>
                </a:lnTo>
                <a:lnTo>
                  <a:pt x="65285" y="239417"/>
                </a:lnTo>
                <a:lnTo>
                  <a:pt x="68702" y="239617"/>
                </a:lnTo>
                <a:lnTo>
                  <a:pt x="71773" y="238798"/>
                </a:lnTo>
                <a:lnTo>
                  <a:pt x="74614" y="237299"/>
                </a:lnTo>
                <a:lnTo>
                  <a:pt x="77302" y="235347"/>
                </a:lnTo>
                <a:lnTo>
                  <a:pt x="79888" y="234046"/>
                </a:lnTo>
                <a:lnTo>
                  <a:pt x="82406" y="233179"/>
                </a:lnTo>
                <a:lnTo>
                  <a:pt x="84877" y="232600"/>
                </a:lnTo>
                <a:lnTo>
                  <a:pt x="86526" y="231263"/>
                </a:lnTo>
                <a:lnTo>
                  <a:pt x="87624" y="229418"/>
                </a:lnTo>
                <a:lnTo>
                  <a:pt x="88357" y="227236"/>
                </a:lnTo>
                <a:lnTo>
                  <a:pt x="91288" y="222271"/>
                </a:lnTo>
                <a:lnTo>
                  <a:pt x="95236" y="215937"/>
                </a:lnTo>
                <a:lnTo>
                  <a:pt x="97400" y="211581"/>
                </a:lnTo>
                <a:lnTo>
                  <a:pt x="99637" y="206772"/>
                </a:lnTo>
                <a:lnTo>
                  <a:pt x="101921" y="202614"/>
                </a:lnTo>
                <a:lnTo>
                  <a:pt x="104238" y="198889"/>
                </a:lnTo>
                <a:lnTo>
                  <a:pt x="106577" y="195453"/>
                </a:lnTo>
                <a:lnTo>
                  <a:pt x="108929" y="191258"/>
                </a:lnTo>
                <a:lnTo>
                  <a:pt x="111291" y="186556"/>
                </a:lnTo>
                <a:lnTo>
                  <a:pt x="113660" y="181516"/>
                </a:lnTo>
                <a:lnTo>
                  <a:pt x="116033" y="177204"/>
                </a:lnTo>
                <a:lnTo>
                  <a:pt x="118409" y="173376"/>
                </a:lnTo>
                <a:lnTo>
                  <a:pt x="120786" y="169872"/>
                </a:lnTo>
                <a:lnTo>
                  <a:pt x="122371" y="165631"/>
                </a:lnTo>
                <a:lnTo>
                  <a:pt x="123428" y="160899"/>
                </a:lnTo>
                <a:lnTo>
                  <a:pt x="124132" y="155839"/>
                </a:lnTo>
                <a:lnTo>
                  <a:pt x="124601" y="150560"/>
                </a:lnTo>
                <a:lnTo>
                  <a:pt x="124914" y="145137"/>
                </a:lnTo>
                <a:lnTo>
                  <a:pt x="125123" y="139616"/>
                </a:lnTo>
                <a:lnTo>
                  <a:pt x="126056" y="134030"/>
                </a:lnTo>
                <a:lnTo>
                  <a:pt x="127472" y="128402"/>
                </a:lnTo>
                <a:lnTo>
                  <a:pt x="129210" y="122744"/>
                </a:lnTo>
                <a:lnTo>
                  <a:pt x="130368" y="117067"/>
                </a:lnTo>
                <a:lnTo>
                  <a:pt x="131140" y="111378"/>
                </a:lnTo>
                <a:lnTo>
                  <a:pt x="131654" y="105680"/>
                </a:lnTo>
                <a:lnTo>
                  <a:pt x="131998" y="100929"/>
                </a:lnTo>
                <a:lnTo>
                  <a:pt x="132226" y="96809"/>
                </a:lnTo>
                <a:lnTo>
                  <a:pt x="132379" y="93110"/>
                </a:lnTo>
                <a:lnTo>
                  <a:pt x="132550" y="83920"/>
                </a:lnTo>
                <a:lnTo>
                  <a:pt x="132657" y="62497"/>
                </a:lnTo>
                <a:lnTo>
                  <a:pt x="131873" y="57853"/>
                </a:lnTo>
                <a:lnTo>
                  <a:pt x="130556" y="53804"/>
                </a:lnTo>
                <a:lnTo>
                  <a:pt x="128884" y="50152"/>
                </a:lnTo>
                <a:lnTo>
                  <a:pt x="122739" y="35912"/>
                </a:lnTo>
                <a:lnTo>
                  <a:pt x="120498" y="31557"/>
                </a:lnTo>
                <a:lnTo>
                  <a:pt x="118210" y="27701"/>
                </a:lnTo>
                <a:lnTo>
                  <a:pt x="115892" y="24178"/>
                </a:lnTo>
                <a:lnTo>
                  <a:pt x="113552" y="20877"/>
                </a:lnTo>
                <a:lnTo>
                  <a:pt x="111198" y="17723"/>
                </a:lnTo>
                <a:lnTo>
                  <a:pt x="106467" y="11679"/>
                </a:lnTo>
                <a:lnTo>
                  <a:pt x="101717" y="5819"/>
                </a:lnTo>
                <a:lnTo>
                  <a:pt x="99339" y="3874"/>
                </a:lnTo>
                <a:lnTo>
                  <a:pt x="96961" y="2578"/>
                </a:lnTo>
                <a:lnTo>
                  <a:pt x="94581" y="1715"/>
                </a:lnTo>
                <a:lnTo>
                  <a:pt x="91407" y="1139"/>
                </a:lnTo>
                <a:lnTo>
                  <a:pt x="87704" y="755"/>
                </a:lnTo>
                <a:lnTo>
                  <a:pt x="80150" y="328"/>
                </a:lnTo>
                <a:lnTo>
                  <a:pt x="74146" y="138"/>
                </a:lnTo>
                <a:lnTo>
                  <a:pt x="58953" y="0"/>
                </a:lnTo>
                <a:lnTo>
                  <a:pt x="55749" y="948"/>
                </a:lnTo>
                <a:lnTo>
                  <a:pt x="52025" y="2533"/>
                </a:lnTo>
                <a:lnTo>
                  <a:pt x="47956" y="4541"/>
                </a:lnTo>
                <a:lnTo>
                  <a:pt x="44448" y="6833"/>
                </a:lnTo>
                <a:lnTo>
                  <a:pt x="41316" y="9314"/>
                </a:lnTo>
                <a:lnTo>
                  <a:pt x="38435" y="11919"/>
                </a:lnTo>
                <a:lnTo>
                  <a:pt x="35721" y="14609"/>
                </a:lnTo>
                <a:lnTo>
                  <a:pt x="33117" y="17355"/>
                </a:lnTo>
                <a:lnTo>
                  <a:pt x="28107" y="22946"/>
                </a:lnTo>
                <a:lnTo>
                  <a:pt x="23235" y="28606"/>
                </a:lnTo>
                <a:lnTo>
                  <a:pt x="21618" y="32401"/>
                </a:lnTo>
                <a:lnTo>
                  <a:pt x="20540" y="36836"/>
                </a:lnTo>
                <a:lnTo>
                  <a:pt x="19822" y="41698"/>
                </a:lnTo>
                <a:lnTo>
                  <a:pt x="19343" y="45892"/>
                </a:lnTo>
                <a:lnTo>
                  <a:pt x="18810" y="53092"/>
                </a:lnTo>
                <a:lnTo>
                  <a:pt x="17874" y="57297"/>
                </a:lnTo>
                <a:lnTo>
                  <a:pt x="16457" y="62006"/>
                </a:lnTo>
                <a:lnTo>
                  <a:pt x="14719" y="67051"/>
                </a:lnTo>
                <a:lnTo>
                  <a:pt x="13560" y="72319"/>
                </a:lnTo>
                <a:lnTo>
                  <a:pt x="12787" y="77735"/>
                </a:lnTo>
                <a:lnTo>
                  <a:pt x="12272" y="83251"/>
                </a:lnTo>
                <a:lnTo>
                  <a:pt x="11928" y="87882"/>
                </a:lnTo>
                <a:lnTo>
                  <a:pt x="11699" y="91921"/>
                </a:lnTo>
                <a:lnTo>
                  <a:pt x="11241" y="1028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6" name="SMARTInkAnnotation117"/>
          <p:cNvSpPr/>
          <p:nvPr/>
        </p:nvSpPr>
        <p:spPr>
          <a:xfrm>
            <a:off x="7736681" y="4080510"/>
            <a:ext cx="14288" cy="162878"/>
          </a:xfrm>
          <a:custGeom>
            <a:avLst/>
            <a:gdLst/>
            <a:ahLst/>
            <a:cxnLst/>
            <a:rect l="0" t="0" r="0" b="0"/>
            <a:pathLst>
              <a:path w="14288" h="162878">
                <a:moveTo>
                  <a:pt x="14287" y="0"/>
                </a:moveTo>
                <a:lnTo>
                  <a:pt x="14287" y="11931"/>
                </a:lnTo>
                <a:lnTo>
                  <a:pt x="13494" y="13669"/>
                </a:lnTo>
                <a:lnTo>
                  <a:pt x="12171" y="14828"/>
                </a:lnTo>
                <a:lnTo>
                  <a:pt x="10494" y="15600"/>
                </a:lnTo>
                <a:lnTo>
                  <a:pt x="9377" y="18020"/>
                </a:lnTo>
                <a:lnTo>
                  <a:pt x="8633" y="21538"/>
                </a:lnTo>
                <a:lnTo>
                  <a:pt x="8136" y="25789"/>
                </a:lnTo>
                <a:lnTo>
                  <a:pt x="7805" y="30527"/>
                </a:lnTo>
                <a:lnTo>
                  <a:pt x="7585" y="35591"/>
                </a:lnTo>
                <a:lnTo>
                  <a:pt x="7274" y="49280"/>
                </a:lnTo>
                <a:lnTo>
                  <a:pt x="7149" y="82941"/>
                </a:lnTo>
                <a:lnTo>
                  <a:pt x="7144" y="121293"/>
                </a:lnTo>
                <a:lnTo>
                  <a:pt x="6350" y="124677"/>
                </a:lnTo>
                <a:lnTo>
                  <a:pt x="5027" y="127885"/>
                </a:lnTo>
                <a:lnTo>
                  <a:pt x="3351" y="130977"/>
                </a:lnTo>
                <a:lnTo>
                  <a:pt x="2234" y="133990"/>
                </a:lnTo>
                <a:lnTo>
                  <a:pt x="1490" y="136951"/>
                </a:lnTo>
                <a:lnTo>
                  <a:pt x="993" y="139878"/>
                </a:lnTo>
                <a:lnTo>
                  <a:pt x="662" y="142782"/>
                </a:lnTo>
                <a:lnTo>
                  <a:pt x="441" y="145671"/>
                </a:lnTo>
                <a:lnTo>
                  <a:pt x="87" y="152599"/>
                </a:lnTo>
                <a:lnTo>
                  <a:pt x="39" y="156087"/>
                </a:lnTo>
                <a:lnTo>
                  <a:pt x="0" y="16287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7" name="SMARTInkAnnotation118"/>
          <p:cNvSpPr/>
          <p:nvPr/>
        </p:nvSpPr>
        <p:spPr>
          <a:xfrm>
            <a:off x="7793832" y="3926204"/>
            <a:ext cx="142864" cy="214313"/>
          </a:xfrm>
          <a:custGeom>
            <a:avLst/>
            <a:gdLst/>
            <a:ahLst/>
            <a:cxnLst/>
            <a:rect l="0" t="0" r="0" b="0"/>
            <a:pathLst>
              <a:path w="142864" h="214313">
                <a:moveTo>
                  <a:pt x="28574" y="0"/>
                </a:moveTo>
                <a:lnTo>
                  <a:pt x="21725" y="0"/>
                </a:lnTo>
                <a:lnTo>
                  <a:pt x="21488" y="5892"/>
                </a:lnTo>
                <a:lnTo>
                  <a:pt x="21456" y="7381"/>
                </a:lnTo>
                <a:lnTo>
                  <a:pt x="19325" y="13123"/>
                </a:lnTo>
                <a:lnTo>
                  <a:pt x="17645" y="17321"/>
                </a:lnTo>
                <a:lnTo>
                  <a:pt x="16526" y="21073"/>
                </a:lnTo>
                <a:lnTo>
                  <a:pt x="15779" y="24526"/>
                </a:lnTo>
                <a:lnTo>
                  <a:pt x="15281" y="27781"/>
                </a:lnTo>
                <a:lnTo>
                  <a:pt x="12612" y="33937"/>
                </a:lnTo>
                <a:lnTo>
                  <a:pt x="8779" y="39849"/>
                </a:lnTo>
                <a:lnTo>
                  <a:pt x="4430" y="45651"/>
                </a:lnTo>
                <a:lnTo>
                  <a:pt x="2953" y="49484"/>
                </a:lnTo>
                <a:lnTo>
                  <a:pt x="1968" y="53944"/>
                </a:lnTo>
                <a:lnTo>
                  <a:pt x="388" y="65689"/>
                </a:lnTo>
                <a:lnTo>
                  <a:pt x="172" y="72375"/>
                </a:lnTo>
                <a:lnTo>
                  <a:pt x="0" y="93349"/>
                </a:lnTo>
                <a:lnTo>
                  <a:pt x="0" y="93876"/>
                </a:lnTo>
                <a:lnTo>
                  <a:pt x="3791" y="94173"/>
                </a:lnTo>
                <a:lnTo>
                  <a:pt x="9942" y="94261"/>
                </a:lnTo>
                <a:lnTo>
                  <a:pt x="29998" y="94295"/>
                </a:lnTo>
                <a:lnTo>
                  <a:pt x="32698" y="93343"/>
                </a:lnTo>
                <a:lnTo>
                  <a:pt x="35293" y="91756"/>
                </a:lnTo>
                <a:lnTo>
                  <a:pt x="37816" y="89746"/>
                </a:lnTo>
                <a:lnTo>
                  <a:pt x="41085" y="88406"/>
                </a:lnTo>
                <a:lnTo>
                  <a:pt x="44852" y="87513"/>
                </a:lnTo>
                <a:lnTo>
                  <a:pt x="48951" y="86917"/>
                </a:lnTo>
                <a:lnTo>
                  <a:pt x="52477" y="85567"/>
                </a:lnTo>
                <a:lnTo>
                  <a:pt x="55622" y="83715"/>
                </a:lnTo>
                <a:lnTo>
                  <a:pt x="58511" y="81528"/>
                </a:lnTo>
                <a:lnTo>
                  <a:pt x="61232" y="80070"/>
                </a:lnTo>
                <a:lnTo>
                  <a:pt x="63840" y="79097"/>
                </a:lnTo>
                <a:lnTo>
                  <a:pt x="66372" y="78449"/>
                </a:lnTo>
                <a:lnTo>
                  <a:pt x="68854" y="78017"/>
                </a:lnTo>
                <a:lnTo>
                  <a:pt x="71301" y="77729"/>
                </a:lnTo>
                <a:lnTo>
                  <a:pt x="73728" y="77537"/>
                </a:lnTo>
                <a:lnTo>
                  <a:pt x="76933" y="77409"/>
                </a:lnTo>
                <a:lnTo>
                  <a:pt x="84727" y="77267"/>
                </a:lnTo>
                <a:lnTo>
                  <a:pt x="88234" y="78181"/>
                </a:lnTo>
                <a:lnTo>
                  <a:pt x="91365" y="79744"/>
                </a:lnTo>
                <a:lnTo>
                  <a:pt x="94248" y="81737"/>
                </a:lnTo>
                <a:lnTo>
                  <a:pt x="96963" y="83067"/>
                </a:lnTo>
                <a:lnTo>
                  <a:pt x="99566" y="83953"/>
                </a:lnTo>
                <a:lnTo>
                  <a:pt x="102096" y="84544"/>
                </a:lnTo>
                <a:lnTo>
                  <a:pt x="104576" y="85890"/>
                </a:lnTo>
                <a:lnTo>
                  <a:pt x="107023" y="87740"/>
                </a:lnTo>
                <a:lnTo>
                  <a:pt x="109448" y="89926"/>
                </a:lnTo>
                <a:lnTo>
                  <a:pt x="111859" y="92336"/>
                </a:lnTo>
                <a:lnTo>
                  <a:pt x="114259" y="94895"/>
                </a:lnTo>
                <a:lnTo>
                  <a:pt x="119044" y="100278"/>
                </a:lnTo>
                <a:lnTo>
                  <a:pt x="130965" y="114336"/>
                </a:lnTo>
                <a:lnTo>
                  <a:pt x="138110" y="122884"/>
                </a:lnTo>
                <a:lnTo>
                  <a:pt x="139698" y="125737"/>
                </a:lnTo>
                <a:lnTo>
                  <a:pt x="141462" y="131449"/>
                </a:lnTo>
                <a:lnTo>
                  <a:pt x="141933" y="135257"/>
                </a:lnTo>
                <a:lnTo>
                  <a:pt x="142247" y="139702"/>
                </a:lnTo>
                <a:lnTo>
                  <a:pt x="142595" y="148767"/>
                </a:lnTo>
                <a:lnTo>
                  <a:pt x="142750" y="155972"/>
                </a:lnTo>
                <a:lnTo>
                  <a:pt x="142863" y="174203"/>
                </a:lnTo>
                <a:lnTo>
                  <a:pt x="142073" y="177096"/>
                </a:lnTo>
                <a:lnTo>
                  <a:pt x="139077" y="182849"/>
                </a:lnTo>
                <a:lnTo>
                  <a:pt x="137218" y="188582"/>
                </a:lnTo>
                <a:lnTo>
                  <a:pt x="136722" y="191444"/>
                </a:lnTo>
                <a:lnTo>
                  <a:pt x="134054" y="197164"/>
                </a:lnTo>
                <a:lnTo>
                  <a:pt x="132231" y="200023"/>
                </a:lnTo>
                <a:lnTo>
                  <a:pt x="129428" y="202881"/>
                </a:lnTo>
                <a:lnTo>
                  <a:pt x="125972" y="205739"/>
                </a:lnTo>
                <a:lnTo>
                  <a:pt x="122081" y="208597"/>
                </a:lnTo>
                <a:lnTo>
                  <a:pt x="117900" y="210502"/>
                </a:lnTo>
                <a:lnTo>
                  <a:pt x="113524" y="211773"/>
                </a:lnTo>
                <a:lnTo>
                  <a:pt x="109020" y="212620"/>
                </a:lnTo>
                <a:lnTo>
                  <a:pt x="105223" y="213184"/>
                </a:lnTo>
                <a:lnTo>
                  <a:pt x="101898" y="213560"/>
                </a:lnTo>
                <a:lnTo>
                  <a:pt x="98888" y="213811"/>
                </a:lnTo>
                <a:lnTo>
                  <a:pt x="96087" y="213978"/>
                </a:lnTo>
                <a:lnTo>
                  <a:pt x="90859" y="214164"/>
                </a:lnTo>
                <a:lnTo>
                  <a:pt x="51065" y="214312"/>
                </a:lnTo>
                <a:lnTo>
                  <a:pt x="47537" y="213360"/>
                </a:lnTo>
                <a:lnTo>
                  <a:pt x="44391" y="211773"/>
                </a:lnTo>
                <a:lnTo>
                  <a:pt x="41500" y="209762"/>
                </a:lnTo>
                <a:lnTo>
                  <a:pt x="38779" y="208421"/>
                </a:lnTo>
                <a:lnTo>
                  <a:pt x="36171" y="207528"/>
                </a:lnTo>
                <a:lnTo>
                  <a:pt x="33639" y="206932"/>
                </a:lnTo>
                <a:lnTo>
                  <a:pt x="31950" y="205582"/>
                </a:lnTo>
                <a:lnTo>
                  <a:pt x="30824" y="203730"/>
                </a:lnTo>
                <a:lnTo>
                  <a:pt x="30074" y="201543"/>
                </a:lnTo>
                <a:lnTo>
                  <a:pt x="28780" y="200084"/>
                </a:lnTo>
                <a:lnTo>
                  <a:pt x="27124" y="199112"/>
                </a:lnTo>
                <a:lnTo>
                  <a:pt x="22555" y="197552"/>
                </a:lnTo>
                <a:lnTo>
                  <a:pt x="19813" y="197339"/>
                </a:lnTo>
                <a:lnTo>
                  <a:pt x="17971" y="197282"/>
                </a:lnTo>
                <a:lnTo>
                  <a:pt x="16743" y="196291"/>
                </a:lnTo>
                <a:lnTo>
                  <a:pt x="15924" y="194679"/>
                </a:lnTo>
                <a:lnTo>
                  <a:pt x="14382" y="188951"/>
                </a:lnTo>
                <a:lnTo>
                  <a:pt x="16445" y="186214"/>
                </a:lnTo>
                <a:lnTo>
                  <a:pt x="21430" y="18002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8" name="SMARTInkAnnotation119"/>
          <p:cNvSpPr/>
          <p:nvPr/>
        </p:nvSpPr>
        <p:spPr>
          <a:xfrm>
            <a:off x="7822432" y="3909060"/>
            <a:ext cx="99987" cy="8570"/>
          </a:xfrm>
          <a:custGeom>
            <a:avLst/>
            <a:gdLst/>
            <a:ahLst/>
            <a:cxnLst/>
            <a:rect l="0" t="0" r="0" b="0"/>
            <a:pathLst>
              <a:path w="99987" h="8570">
                <a:moveTo>
                  <a:pt x="7118" y="0"/>
                </a:moveTo>
                <a:lnTo>
                  <a:pt x="3325" y="4550"/>
                </a:lnTo>
                <a:lnTo>
                  <a:pt x="2208" y="4939"/>
                </a:lnTo>
                <a:lnTo>
                  <a:pt x="1464" y="4245"/>
                </a:lnTo>
                <a:lnTo>
                  <a:pt x="0" y="73"/>
                </a:lnTo>
                <a:lnTo>
                  <a:pt x="2102" y="32"/>
                </a:lnTo>
                <a:lnTo>
                  <a:pt x="23823" y="0"/>
                </a:lnTo>
                <a:lnTo>
                  <a:pt x="26192" y="953"/>
                </a:lnTo>
                <a:lnTo>
                  <a:pt x="28566" y="2540"/>
                </a:lnTo>
                <a:lnTo>
                  <a:pt x="30941" y="4551"/>
                </a:lnTo>
                <a:lnTo>
                  <a:pt x="34113" y="5891"/>
                </a:lnTo>
                <a:lnTo>
                  <a:pt x="37814" y="6785"/>
                </a:lnTo>
                <a:lnTo>
                  <a:pt x="41870" y="7380"/>
                </a:lnTo>
                <a:lnTo>
                  <a:pt x="45367" y="7778"/>
                </a:lnTo>
                <a:lnTo>
                  <a:pt x="48492" y="8043"/>
                </a:lnTo>
                <a:lnTo>
                  <a:pt x="51369" y="8219"/>
                </a:lnTo>
                <a:lnTo>
                  <a:pt x="58800" y="8415"/>
                </a:lnTo>
                <a:lnTo>
                  <a:pt x="94835" y="8569"/>
                </a:lnTo>
                <a:lnTo>
                  <a:pt x="96552" y="7618"/>
                </a:lnTo>
                <a:lnTo>
                  <a:pt x="97697" y="6031"/>
                </a:lnTo>
                <a:lnTo>
                  <a:pt x="99986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9" name="SMARTInkAnnotation120"/>
          <p:cNvSpPr/>
          <p:nvPr/>
        </p:nvSpPr>
        <p:spPr>
          <a:xfrm>
            <a:off x="7993856" y="3883447"/>
            <a:ext cx="150020" cy="119911"/>
          </a:xfrm>
          <a:custGeom>
            <a:avLst/>
            <a:gdLst/>
            <a:ahLst/>
            <a:cxnLst/>
            <a:rect l="0" t="0" r="0" b="0"/>
            <a:pathLst>
              <a:path w="150020" h="119911">
                <a:moveTo>
                  <a:pt x="0" y="25612"/>
                </a:moveTo>
                <a:lnTo>
                  <a:pt x="0" y="20674"/>
                </a:lnTo>
                <a:lnTo>
                  <a:pt x="0" y="22783"/>
                </a:lnTo>
                <a:lnTo>
                  <a:pt x="0" y="12769"/>
                </a:lnTo>
                <a:lnTo>
                  <a:pt x="794" y="11335"/>
                </a:lnTo>
                <a:lnTo>
                  <a:pt x="2116" y="10379"/>
                </a:lnTo>
                <a:lnTo>
                  <a:pt x="6151" y="8845"/>
                </a:lnTo>
                <a:lnTo>
                  <a:pt x="10643" y="8579"/>
                </a:lnTo>
                <a:lnTo>
                  <a:pt x="11857" y="7589"/>
                </a:lnTo>
                <a:lnTo>
                  <a:pt x="12667" y="5977"/>
                </a:lnTo>
                <a:lnTo>
                  <a:pt x="13207" y="3950"/>
                </a:lnTo>
                <a:lnTo>
                  <a:pt x="14362" y="2598"/>
                </a:lnTo>
                <a:lnTo>
                  <a:pt x="15924" y="1697"/>
                </a:lnTo>
                <a:lnTo>
                  <a:pt x="19777" y="696"/>
                </a:lnTo>
                <a:lnTo>
                  <a:pt x="24136" y="251"/>
                </a:lnTo>
                <a:lnTo>
                  <a:pt x="28719" y="53"/>
                </a:lnTo>
                <a:lnTo>
                  <a:pt x="31052" y="0"/>
                </a:lnTo>
                <a:lnTo>
                  <a:pt x="33402" y="918"/>
                </a:lnTo>
                <a:lnTo>
                  <a:pt x="35761" y="2482"/>
                </a:lnTo>
                <a:lnTo>
                  <a:pt x="41460" y="7285"/>
                </a:lnTo>
                <a:lnTo>
                  <a:pt x="44356" y="7942"/>
                </a:lnTo>
                <a:lnTo>
                  <a:pt x="46240" y="8117"/>
                </a:lnTo>
                <a:lnTo>
                  <a:pt x="48289" y="9186"/>
                </a:lnTo>
                <a:lnTo>
                  <a:pt x="52683" y="12915"/>
                </a:lnTo>
                <a:lnTo>
                  <a:pt x="55826" y="15818"/>
                </a:lnTo>
                <a:lnTo>
                  <a:pt x="58678" y="19037"/>
                </a:lnTo>
                <a:lnTo>
                  <a:pt x="63184" y="24314"/>
                </a:lnTo>
                <a:lnTo>
                  <a:pt x="63554" y="25699"/>
                </a:lnTo>
                <a:lnTo>
                  <a:pt x="63801" y="27575"/>
                </a:lnTo>
                <a:lnTo>
                  <a:pt x="63965" y="29778"/>
                </a:lnTo>
                <a:lnTo>
                  <a:pt x="64075" y="32200"/>
                </a:lnTo>
                <a:lnTo>
                  <a:pt x="64197" y="37430"/>
                </a:lnTo>
                <a:lnTo>
                  <a:pt x="63435" y="39206"/>
                </a:lnTo>
                <a:lnTo>
                  <a:pt x="62133" y="40390"/>
                </a:lnTo>
                <a:lnTo>
                  <a:pt x="60472" y="41179"/>
                </a:lnTo>
                <a:lnTo>
                  <a:pt x="56509" y="44596"/>
                </a:lnTo>
                <a:lnTo>
                  <a:pt x="54343" y="46841"/>
                </a:lnTo>
                <a:lnTo>
                  <a:pt x="52897" y="49290"/>
                </a:lnTo>
                <a:lnTo>
                  <a:pt x="51933" y="51875"/>
                </a:lnTo>
                <a:lnTo>
                  <a:pt x="51290" y="54551"/>
                </a:lnTo>
                <a:lnTo>
                  <a:pt x="50069" y="57287"/>
                </a:lnTo>
                <a:lnTo>
                  <a:pt x="48460" y="60064"/>
                </a:lnTo>
                <a:lnTo>
                  <a:pt x="46595" y="62867"/>
                </a:lnTo>
                <a:lnTo>
                  <a:pt x="44557" y="65689"/>
                </a:lnTo>
                <a:lnTo>
                  <a:pt x="42404" y="68523"/>
                </a:lnTo>
                <a:lnTo>
                  <a:pt x="40176" y="71365"/>
                </a:lnTo>
                <a:lnTo>
                  <a:pt x="37896" y="73259"/>
                </a:lnTo>
                <a:lnTo>
                  <a:pt x="33247" y="75364"/>
                </a:lnTo>
                <a:lnTo>
                  <a:pt x="30102" y="76877"/>
                </a:lnTo>
                <a:lnTo>
                  <a:pt x="26418" y="78839"/>
                </a:lnTo>
                <a:lnTo>
                  <a:pt x="22374" y="81099"/>
                </a:lnTo>
                <a:lnTo>
                  <a:pt x="18885" y="83559"/>
                </a:lnTo>
                <a:lnTo>
                  <a:pt x="15765" y="86151"/>
                </a:lnTo>
                <a:lnTo>
                  <a:pt x="12891" y="88831"/>
                </a:lnTo>
                <a:lnTo>
                  <a:pt x="10975" y="91571"/>
                </a:lnTo>
                <a:lnTo>
                  <a:pt x="9698" y="94350"/>
                </a:lnTo>
                <a:lnTo>
                  <a:pt x="8846" y="97154"/>
                </a:lnTo>
                <a:lnTo>
                  <a:pt x="8279" y="99978"/>
                </a:lnTo>
                <a:lnTo>
                  <a:pt x="7900" y="102812"/>
                </a:lnTo>
                <a:lnTo>
                  <a:pt x="7292" y="109653"/>
                </a:lnTo>
                <a:lnTo>
                  <a:pt x="8036" y="110215"/>
                </a:lnTo>
                <a:lnTo>
                  <a:pt x="10980" y="110839"/>
                </a:lnTo>
                <a:lnTo>
                  <a:pt x="13670" y="111957"/>
                </a:lnTo>
                <a:lnTo>
                  <a:pt x="17051" y="113656"/>
                </a:lnTo>
                <a:lnTo>
                  <a:pt x="20892" y="115741"/>
                </a:lnTo>
                <a:lnTo>
                  <a:pt x="24247" y="117130"/>
                </a:lnTo>
                <a:lnTo>
                  <a:pt x="27277" y="118057"/>
                </a:lnTo>
                <a:lnTo>
                  <a:pt x="30091" y="118674"/>
                </a:lnTo>
                <a:lnTo>
                  <a:pt x="35142" y="119086"/>
                </a:lnTo>
                <a:lnTo>
                  <a:pt x="41684" y="119361"/>
                </a:lnTo>
                <a:lnTo>
                  <a:pt x="71929" y="119838"/>
                </a:lnTo>
                <a:lnTo>
                  <a:pt x="129579" y="119910"/>
                </a:lnTo>
                <a:lnTo>
                  <a:pt x="132423" y="118957"/>
                </a:lnTo>
                <a:lnTo>
                  <a:pt x="135114" y="117370"/>
                </a:lnTo>
                <a:lnTo>
                  <a:pt x="137701" y="115359"/>
                </a:lnTo>
                <a:lnTo>
                  <a:pt x="140219" y="114019"/>
                </a:lnTo>
                <a:lnTo>
                  <a:pt x="142692" y="113125"/>
                </a:lnTo>
                <a:lnTo>
                  <a:pt x="150019" y="11133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0" name="SMARTInkAnnotation121"/>
          <p:cNvSpPr/>
          <p:nvPr/>
        </p:nvSpPr>
        <p:spPr>
          <a:xfrm>
            <a:off x="5607843" y="4517707"/>
            <a:ext cx="64295" cy="505779"/>
          </a:xfrm>
          <a:custGeom>
            <a:avLst/>
            <a:gdLst/>
            <a:ahLst/>
            <a:cxnLst/>
            <a:rect l="0" t="0" r="0" b="0"/>
            <a:pathLst>
              <a:path w="64295" h="505779">
                <a:moveTo>
                  <a:pt x="64294" y="0"/>
                </a:moveTo>
                <a:lnTo>
                  <a:pt x="64294" y="73505"/>
                </a:lnTo>
                <a:lnTo>
                  <a:pt x="63500" y="80435"/>
                </a:lnTo>
                <a:lnTo>
                  <a:pt x="62178" y="87914"/>
                </a:lnTo>
                <a:lnTo>
                  <a:pt x="60502" y="95757"/>
                </a:lnTo>
                <a:lnTo>
                  <a:pt x="59384" y="103843"/>
                </a:lnTo>
                <a:lnTo>
                  <a:pt x="58640" y="112091"/>
                </a:lnTo>
                <a:lnTo>
                  <a:pt x="58143" y="120447"/>
                </a:lnTo>
                <a:lnTo>
                  <a:pt x="57812" y="128876"/>
                </a:lnTo>
                <a:lnTo>
                  <a:pt x="57445" y="145861"/>
                </a:lnTo>
                <a:lnTo>
                  <a:pt x="56553" y="155343"/>
                </a:lnTo>
                <a:lnTo>
                  <a:pt x="55164" y="165474"/>
                </a:lnTo>
                <a:lnTo>
                  <a:pt x="53445" y="176039"/>
                </a:lnTo>
                <a:lnTo>
                  <a:pt x="52299" y="185939"/>
                </a:lnTo>
                <a:lnTo>
                  <a:pt x="51535" y="195397"/>
                </a:lnTo>
                <a:lnTo>
                  <a:pt x="51026" y="204560"/>
                </a:lnTo>
                <a:lnTo>
                  <a:pt x="49892" y="214478"/>
                </a:lnTo>
                <a:lnTo>
                  <a:pt x="48343" y="224901"/>
                </a:lnTo>
                <a:lnTo>
                  <a:pt x="46516" y="235659"/>
                </a:lnTo>
                <a:lnTo>
                  <a:pt x="45298" y="245688"/>
                </a:lnTo>
                <a:lnTo>
                  <a:pt x="44487" y="255233"/>
                </a:lnTo>
                <a:lnTo>
                  <a:pt x="43945" y="264453"/>
                </a:lnTo>
                <a:lnTo>
                  <a:pt x="42791" y="274409"/>
                </a:lnTo>
                <a:lnTo>
                  <a:pt x="41227" y="284857"/>
                </a:lnTo>
                <a:lnTo>
                  <a:pt x="39391" y="295633"/>
                </a:lnTo>
                <a:lnTo>
                  <a:pt x="38167" y="305673"/>
                </a:lnTo>
                <a:lnTo>
                  <a:pt x="37351" y="315225"/>
                </a:lnTo>
                <a:lnTo>
                  <a:pt x="36807" y="324450"/>
                </a:lnTo>
                <a:lnTo>
                  <a:pt x="36445" y="333458"/>
                </a:lnTo>
                <a:lnTo>
                  <a:pt x="36041" y="351086"/>
                </a:lnTo>
                <a:lnTo>
                  <a:pt x="35141" y="359787"/>
                </a:lnTo>
                <a:lnTo>
                  <a:pt x="33745" y="368446"/>
                </a:lnTo>
                <a:lnTo>
                  <a:pt x="32022" y="377076"/>
                </a:lnTo>
                <a:lnTo>
                  <a:pt x="30080" y="385686"/>
                </a:lnTo>
                <a:lnTo>
                  <a:pt x="25804" y="402874"/>
                </a:lnTo>
                <a:lnTo>
                  <a:pt x="24347" y="411458"/>
                </a:lnTo>
                <a:lnTo>
                  <a:pt x="23376" y="420038"/>
                </a:lnTo>
                <a:lnTo>
                  <a:pt x="22728" y="428615"/>
                </a:lnTo>
                <a:lnTo>
                  <a:pt x="22007" y="443226"/>
                </a:lnTo>
                <a:lnTo>
                  <a:pt x="20894" y="456070"/>
                </a:lnTo>
                <a:lnTo>
                  <a:pt x="19486" y="462161"/>
                </a:lnTo>
                <a:lnTo>
                  <a:pt x="17753" y="468128"/>
                </a:lnTo>
                <a:lnTo>
                  <a:pt x="15828" y="477297"/>
                </a:lnTo>
                <a:lnTo>
                  <a:pt x="14178" y="485500"/>
                </a:lnTo>
                <a:lnTo>
                  <a:pt x="12627" y="490354"/>
                </a:lnTo>
                <a:lnTo>
                  <a:pt x="7465" y="504875"/>
                </a:lnTo>
                <a:lnTo>
                  <a:pt x="6564" y="505176"/>
                </a:lnTo>
                <a:lnTo>
                  <a:pt x="5170" y="505377"/>
                </a:lnTo>
                <a:lnTo>
                  <a:pt x="0" y="50577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1" name="SMARTInkAnnotation122"/>
          <p:cNvSpPr/>
          <p:nvPr/>
        </p:nvSpPr>
        <p:spPr>
          <a:xfrm>
            <a:off x="5629275" y="4500916"/>
            <a:ext cx="235744" cy="25365"/>
          </a:xfrm>
          <a:custGeom>
            <a:avLst/>
            <a:gdLst/>
            <a:ahLst/>
            <a:cxnLst/>
            <a:rect l="0" t="0" r="0" b="0"/>
            <a:pathLst>
              <a:path w="235744" h="25365">
                <a:moveTo>
                  <a:pt x="0" y="25364"/>
                </a:moveTo>
                <a:lnTo>
                  <a:pt x="0" y="20813"/>
                </a:lnTo>
                <a:lnTo>
                  <a:pt x="793" y="19472"/>
                </a:lnTo>
                <a:lnTo>
                  <a:pt x="2116" y="18579"/>
                </a:lnTo>
                <a:lnTo>
                  <a:pt x="6150" y="17144"/>
                </a:lnTo>
                <a:lnTo>
                  <a:pt x="10935" y="16948"/>
                </a:lnTo>
                <a:lnTo>
                  <a:pt x="26943" y="16822"/>
                </a:lnTo>
                <a:lnTo>
                  <a:pt x="31455" y="15859"/>
                </a:lnTo>
                <a:lnTo>
                  <a:pt x="36052" y="14265"/>
                </a:lnTo>
                <a:lnTo>
                  <a:pt x="40702" y="12249"/>
                </a:lnTo>
                <a:lnTo>
                  <a:pt x="46185" y="10906"/>
                </a:lnTo>
                <a:lnTo>
                  <a:pt x="52221" y="10010"/>
                </a:lnTo>
                <a:lnTo>
                  <a:pt x="58626" y="9413"/>
                </a:lnTo>
                <a:lnTo>
                  <a:pt x="64484" y="9015"/>
                </a:lnTo>
                <a:lnTo>
                  <a:pt x="75226" y="8572"/>
                </a:lnTo>
                <a:lnTo>
                  <a:pt x="107655" y="8265"/>
                </a:lnTo>
                <a:lnTo>
                  <a:pt x="114632" y="8249"/>
                </a:lnTo>
                <a:lnTo>
                  <a:pt x="121665" y="7287"/>
                </a:lnTo>
                <a:lnTo>
                  <a:pt x="128735" y="5693"/>
                </a:lnTo>
                <a:lnTo>
                  <a:pt x="135829" y="3677"/>
                </a:lnTo>
                <a:lnTo>
                  <a:pt x="142147" y="2333"/>
                </a:lnTo>
                <a:lnTo>
                  <a:pt x="147946" y="1438"/>
                </a:lnTo>
                <a:lnTo>
                  <a:pt x="153399" y="841"/>
                </a:lnTo>
                <a:lnTo>
                  <a:pt x="159416" y="442"/>
                </a:lnTo>
                <a:lnTo>
                  <a:pt x="172452" y="0"/>
                </a:lnTo>
                <a:lnTo>
                  <a:pt x="178467" y="834"/>
                </a:lnTo>
                <a:lnTo>
                  <a:pt x="184066" y="2344"/>
                </a:lnTo>
                <a:lnTo>
                  <a:pt x="189386" y="4302"/>
                </a:lnTo>
                <a:lnTo>
                  <a:pt x="194519" y="4655"/>
                </a:lnTo>
                <a:lnTo>
                  <a:pt x="199530" y="3938"/>
                </a:lnTo>
                <a:lnTo>
                  <a:pt x="204457" y="2508"/>
                </a:lnTo>
                <a:lnTo>
                  <a:pt x="209329" y="2506"/>
                </a:lnTo>
                <a:lnTo>
                  <a:pt x="214165" y="3458"/>
                </a:lnTo>
                <a:lnTo>
                  <a:pt x="218977" y="5045"/>
                </a:lnTo>
                <a:lnTo>
                  <a:pt x="222978" y="6103"/>
                </a:lnTo>
                <a:lnTo>
                  <a:pt x="226439" y="6808"/>
                </a:lnTo>
                <a:lnTo>
                  <a:pt x="235743" y="821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2" name="SMARTInkAnnotation123"/>
          <p:cNvSpPr/>
          <p:nvPr/>
        </p:nvSpPr>
        <p:spPr>
          <a:xfrm>
            <a:off x="5607843" y="4697729"/>
            <a:ext cx="135733" cy="17147"/>
          </a:xfrm>
          <a:custGeom>
            <a:avLst/>
            <a:gdLst/>
            <a:ahLst/>
            <a:cxnLst/>
            <a:rect l="0" t="0" r="0" b="0"/>
            <a:pathLst>
              <a:path w="135733" h="17147">
                <a:moveTo>
                  <a:pt x="0" y="17146"/>
                </a:moveTo>
                <a:lnTo>
                  <a:pt x="17491" y="17146"/>
                </a:lnTo>
                <a:lnTo>
                  <a:pt x="20393" y="16193"/>
                </a:lnTo>
                <a:lnTo>
                  <a:pt x="23914" y="14606"/>
                </a:lnTo>
                <a:lnTo>
                  <a:pt x="27849" y="12595"/>
                </a:lnTo>
                <a:lnTo>
                  <a:pt x="31266" y="11254"/>
                </a:lnTo>
                <a:lnTo>
                  <a:pt x="34338" y="10360"/>
                </a:lnTo>
                <a:lnTo>
                  <a:pt x="37179" y="9765"/>
                </a:lnTo>
                <a:lnTo>
                  <a:pt x="40661" y="9367"/>
                </a:lnTo>
                <a:lnTo>
                  <a:pt x="44570" y="9103"/>
                </a:lnTo>
                <a:lnTo>
                  <a:pt x="48764" y="8926"/>
                </a:lnTo>
                <a:lnTo>
                  <a:pt x="71810" y="8643"/>
                </a:lnTo>
                <a:lnTo>
                  <a:pt x="97367" y="8582"/>
                </a:lnTo>
                <a:lnTo>
                  <a:pt x="101424" y="7626"/>
                </a:lnTo>
                <a:lnTo>
                  <a:pt x="104923" y="6037"/>
                </a:lnTo>
                <a:lnTo>
                  <a:pt x="108048" y="4025"/>
                </a:lnTo>
                <a:lnTo>
                  <a:pt x="110926" y="2684"/>
                </a:lnTo>
                <a:lnTo>
                  <a:pt x="113638" y="1789"/>
                </a:lnTo>
                <a:lnTo>
                  <a:pt x="116240" y="1193"/>
                </a:lnTo>
                <a:lnTo>
                  <a:pt x="118768" y="795"/>
                </a:lnTo>
                <a:lnTo>
                  <a:pt x="121248" y="531"/>
                </a:lnTo>
                <a:lnTo>
                  <a:pt x="123695" y="354"/>
                </a:lnTo>
                <a:lnTo>
                  <a:pt x="128530" y="157"/>
                </a:lnTo>
                <a:lnTo>
                  <a:pt x="135732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3" name="SMARTInkAnnotation124"/>
          <p:cNvSpPr/>
          <p:nvPr/>
        </p:nvSpPr>
        <p:spPr>
          <a:xfrm>
            <a:off x="5793581" y="4740732"/>
            <a:ext cx="207170" cy="239891"/>
          </a:xfrm>
          <a:custGeom>
            <a:avLst/>
            <a:gdLst/>
            <a:ahLst/>
            <a:cxnLst/>
            <a:rect l="0" t="0" r="0" b="0"/>
            <a:pathLst>
              <a:path w="207170" h="239891">
                <a:moveTo>
                  <a:pt x="0" y="85585"/>
                </a:moveTo>
                <a:lnTo>
                  <a:pt x="27641" y="85585"/>
                </a:lnTo>
                <a:lnTo>
                  <a:pt x="31921" y="84633"/>
                </a:lnTo>
                <a:lnTo>
                  <a:pt x="36362" y="83046"/>
                </a:lnTo>
                <a:lnTo>
                  <a:pt x="40910" y="81035"/>
                </a:lnTo>
                <a:lnTo>
                  <a:pt x="45530" y="79694"/>
                </a:lnTo>
                <a:lnTo>
                  <a:pt x="50197" y="78800"/>
                </a:lnTo>
                <a:lnTo>
                  <a:pt x="54896" y="78204"/>
                </a:lnTo>
                <a:lnTo>
                  <a:pt x="58822" y="76855"/>
                </a:lnTo>
                <a:lnTo>
                  <a:pt x="62233" y="75003"/>
                </a:lnTo>
                <a:lnTo>
                  <a:pt x="65301" y="72815"/>
                </a:lnTo>
                <a:lnTo>
                  <a:pt x="68934" y="71357"/>
                </a:lnTo>
                <a:lnTo>
                  <a:pt x="72943" y="70384"/>
                </a:lnTo>
                <a:lnTo>
                  <a:pt x="77204" y="69737"/>
                </a:lnTo>
                <a:lnTo>
                  <a:pt x="81632" y="68352"/>
                </a:lnTo>
                <a:lnTo>
                  <a:pt x="86171" y="66476"/>
                </a:lnTo>
                <a:lnTo>
                  <a:pt x="90785" y="64274"/>
                </a:lnTo>
                <a:lnTo>
                  <a:pt x="95448" y="61852"/>
                </a:lnTo>
                <a:lnTo>
                  <a:pt x="104863" y="56622"/>
                </a:lnTo>
                <a:lnTo>
                  <a:pt x="119089" y="48323"/>
                </a:lnTo>
                <a:lnTo>
                  <a:pt x="123049" y="46456"/>
                </a:lnTo>
                <a:lnTo>
                  <a:pt x="126482" y="45212"/>
                </a:lnTo>
                <a:lnTo>
                  <a:pt x="129565" y="44382"/>
                </a:lnTo>
                <a:lnTo>
                  <a:pt x="135108" y="40920"/>
                </a:lnTo>
                <a:lnTo>
                  <a:pt x="140216" y="36207"/>
                </a:lnTo>
                <a:lnTo>
                  <a:pt x="145133" y="30936"/>
                </a:lnTo>
                <a:lnTo>
                  <a:pt x="149964" y="25420"/>
                </a:lnTo>
                <a:lnTo>
                  <a:pt x="160533" y="12947"/>
                </a:lnTo>
                <a:lnTo>
                  <a:pt x="160997" y="10490"/>
                </a:lnTo>
                <a:lnTo>
                  <a:pt x="160512" y="7899"/>
                </a:lnTo>
                <a:lnTo>
                  <a:pt x="157824" y="1448"/>
                </a:lnTo>
                <a:lnTo>
                  <a:pt x="153223" y="566"/>
                </a:lnTo>
                <a:lnTo>
                  <a:pt x="149774" y="331"/>
                </a:lnTo>
                <a:lnTo>
                  <a:pt x="143824" y="70"/>
                </a:lnTo>
                <a:lnTo>
                  <a:pt x="141127" y="0"/>
                </a:lnTo>
                <a:lnTo>
                  <a:pt x="137741" y="906"/>
                </a:lnTo>
                <a:lnTo>
                  <a:pt x="133895" y="2462"/>
                </a:lnTo>
                <a:lnTo>
                  <a:pt x="129745" y="4453"/>
                </a:lnTo>
                <a:lnTo>
                  <a:pt x="125391" y="5779"/>
                </a:lnTo>
                <a:lnTo>
                  <a:pt x="120900" y="6664"/>
                </a:lnTo>
                <a:lnTo>
                  <a:pt x="116318" y="7253"/>
                </a:lnTo>
                <a:lnTo>
                  <a:pt x="111677" y="8599"/>
                </a:lnTo>
                <a:lnTo>
                  <a:pt x="106995" y="10449"/>
                </a:lnTo>
                <a:lnTo>
                  <a:pt x="102286" y="12634"/>
                </a:lnTo>
                <a:lnTo>
                  <a:pt x="97559" y="15997"/>
                </a:lnTo>
                <a:lnTo>
                  <a:pt x="92821" y="20142"/>
                </a:lnTo>
                <a:lnTo>
                  <a:pt x="88074" y="24812"/>
                </a:lnTo>
                <a:lnTo>
                  <a:pt x="82529" y="28877"/>
                </a:lnTo>
                <a:lnTo>
                  <a:pt x="76450" y="32540"/>
                </a:lnTo>
                <a:lnTo>
                  <a:pt x="70016" y="35934"/>
                </a:lnTo>
                <a:lnTo>
                  <a:pt x="64934" y="39149"/>
                </a:lnTo>
                <a:lnTo>
                  <a:pt x="60752" y="42245"/>
                </a:lnTo>
                <a:lnTo>
                  <a:pt x="57170" y="45262"/>
                </a:lnTo>
                <a:lnTo>
                  <a:pt x="53195" y="49178"/>
                </a:lnTo>
                <a:lnTo>
                  <a:pt x="48956" y="53693"/>
                </a:lnTo>
                <a:lnTo>
                  <a:pt x="44544" y="58609"/>
                </a:lnTo>
                <a:lnTo>
                  <a:pt x="40809" y="63791"/>
                </a:lnTo>
                <a:lnTo>
                  <a:pt x="37525" y="69151"/>
                </a:lnTo>
                <a:lnTo>
                  <a:pt x="34541" y="74629"/>
                </a:lnTo>
                <a:lnTo>
                  <a:pt x="31758" y="80186"/>
                </a:lnTo>
                <a:lnTo>
                  <a:pt x="29110" y="85796"/>
                </a:lnTo>
                <a:lnTo>
                  <a:pt x="26550" y="91440"/>
                </a:lnTo>
                <a:lnTo>
                  <a:pt x="24050" y="96156"/>
                </a:lnTo>
                <a:lnTo>
                  <a:pt x="21590" y="100253"/>
                </a:lnTo>
                <a:lnTo>
                  <a:pt x="19155" y="103936"/>
                </a:lnTo>
                <a:lnTo>
                  <a:pt x="16739" y="108297"/>
                </a:lnTo>
                <a:lnTo>
                  <a:pt x="14335" y="113109"/>
                </a:lnTo>
                <a:lnTo>
                  <a:pt x="11937" y="118222"/>
                </a:lnTo>
                <a:lnTo>
                  <a:pt x="11133" y="122583"/>
                </a:lnTo>
                <a:lnTo>
                  <a:pt x="11391" y="126443"/>
                </a:lnTo>
                <a:lnTo>
                  <a:pt x="12356" y="129969"/>
                </a:lnTo>
                <a:lnTo>
                  <a:pt x="13001" y="134224"/>
                </a:lnTo>
                <a:lnTo>
                  <a:pt x="13429" y="138966"/>
                </a:lnTo>
                <a:lnTo>
                  <a:pt x="13715" y="144033"/>
                </a:lnTo>
                <a:lnTo>
                  <a:pt x="14700" y="148362"/>
                </a:lnTo>
                <a:lnTo>
                  <a:pt x="17910" y="155714"/>
                </a:lnTo>
                <a:lnTo>
                  <a:pt x="24099" y="162156"/>
                </a:lnTo>
                <a:lnTo>
                  <a:pt x="27972" y="165207"/>
                </a:lnTo>
                <a:lnTo>
                  <a:pt x="32142" y="168194"/>
                </a:lnTo>
                <a:lnTo>
                  <a:pt x="36509" y="171138"/>
                </a:lnTo>
                <a:lnTo>
                  <a:pt x="41008" y="174053"/>
                </a:lnTo>
                <a:lnTo>
                  <a:pt x="62509" y="187257"/>
                </a:lnTo>
                <a:lnTo>
                  <a:pt x="69454" y="190513"/>
                </a:lnTo>
                <a:lnTo>
                  <a:pt x="75671" y="192685"/>
                </a:lnTo>
                <a:lnTo>
                  <a:pt x="81404" y="194133"/>
                </a:lnTo>
                <a:lnTo>
                  <a:pt x="86813" y="196050"/>
                </a:lnTo>
                <a:lnTo>
                  <a:pt x="92007" y="198282"/>
                </a:lnTo>
                <a:lnTo>
                  <a:pt x="97057" y="200721"/>
                </a:lnTo>
                <a:lnTo>
                  <a:pt x="109017" y="205972"/>
                </a:lnTo>
                <a:lnTo>
                  <a:pt x="157272" y="225624"/>
                </a:lnTo>
                <a:lnTo>
                  <a:pt x="163585" y="227522"/>
                </a:lnTo>
                <a:lnTo>
                  <a:pt x="169382" y="228787"/>
                </a:lnTo>
                <a:lnTo>
                  <a:pt x="174834" y="229631"/>
                </a:lnTo>
                <a:lnTo>
                  <a:pt x="180055" y="231145"/>
                </a:lnTo>
                <a:lnTo>
                  <a:pt x="185125" y="233108"/>
                </a:lnTo>
                <a:lnTo>
                  <a:pt x="190091" y="235368"/>
                </a:lnTo>
                <a:lnTo>
                  <a:pt x="194196" y="236876"/>
                </a:lnTo>
                <a:lnTo>
                  <a:pt x="197726" y="237881"/>
                </a:lnTo>
                <a:lnTo>
                  <a:pt x="207169" y="23989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4" name="SMARTInkAnnotation125"/>
          <p:cNvSpPr/>
          <p:nvPr/>
        </p:nvSpPr>
        <p:spPr>
          <a:xfrm>
            <a:off x="6086475" y="4657942"/>
            <a:ext cx="285751" cy="14071"/>
          </a:xfrm>
          <a:custGeom>
            <a:avLst/>
            <a:gdLst/>
            <a:ahLst/>
            <a:cxnLst/>
            <a:rect l="0" t="0" r="0" b="0"/>
            <a:pathLst>
              <a:path w="285751" h="14071">
                <a:moveTo>
                  <a:pt x="0" y="5498"/>
                </a:moveTo>
                <a:lnTo>
                  <a:pt x="0" y="559"/>
                </a:lnTo>
                <a:lnTo>
                  <a:pt x="0" y="2668"/>
                </a:lnTo>
                <a:lnTo>
                  <a:pt x="0" y="108"/>
                </a:lnTo>
                <a:lnTo>
                  <a:pt x="793" y="0"/>
                </a:lnTo>
                <a:lnTo>
                  <a:pt x="2116" y="880"/>
                </a:lnTo>
                <a:lnTo>
                  <a:pt x="3792" y="2419"/>
                </a:lnTo>
                <a:lnTo>
                  <a:pt x="5703" y="3445"/>
                </a:lnTo>
                <a:lnTo>
                  <a:pt x="7770" y="4129"/>
                </a:lnTo>
                <a:lnTo>
                  <a:pt x="9942" y="4586"/>
                </a:lnTo>
                <a:lnTo>
                  <a:pt x="12185" y="4890"/>
                </a:lnTo>
                <a:lnTo>
                  <a:pt x="19132" y="5317"/>
                </a:lnTo>
                <a:lnTo>
                  <a:pt x="23849" y="5417"/>
                </a:lnTo>
                <a:lnTo>
                  <a:pt x="27011" y="4492"/>
                </a:lnTo>
                <a:lnTo>
                  <a:pt x="30708" y="2922"/>
                </a:lnTo>
                <a:lnTo>
                  <a:pt x="34759" y="923"/>
                </a:lnTo>
                <a:lnTo>
                  <a:pt x="39048" y="543"/>
                </a:lnTo>
                <a:lnTo>
                  <a:pt x="43495" y="1242"/>
                </a:lnTo>
                <a:lnTo>
                  <a:pt x="48046" y="2661"/>
                </a:lnTo>
                <a:lnTo>
                  <a:pt x="52668" y="3606"/>
                </a:lnTo>
                <a:lnTo>
                  <a:pt x="57337" y="4236"/>
                </a:lnTo>
                <a:lnTo>
                  <a:pt x="62037" y="4657"/>
                </a:lnTo>
                <a:lnTo>
                  <a:pt x="67552" y="4937"/>
                </a:lnTo>
                <a:lnTo>
                  <a:pt x="85897" y="5332"/>
                </a:lnTo>
                <a:lnTo>
                  <a:pt x="265259" y="5498"/>
                </a:lnTo>
                <a:lnTo>
                  <a:pt x="268121" y="6450"/>
                </a:lnTo>
                <a:lnTo>
                  <a:pt x="270822" y="8038"/>
                </a:lnTo>
                <a:lnTo>
                  <a:pt x="273417" y="10049"/>
                </a:lnTo>
                <a:lnTo>
                  <a:pt x="275940" y="11389"/>
                </a:lnTo>
                <a:lnTo>
                  <a:pt x="278416" y="12283"/>
                </a:lnTo>
                <a:lnTo>
                  <a:pt x="285750" y="140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5" name="SMARTInkAnnotation126"/>
          <p:cNvSpPr/>
          <p:nvPr/>
        </p:nvSpPr>
        <p:spPr>
          <a:xfrm>
            <a:off x="6072187" y="4717951"/>
            <a:ext cx="235745" cy="14070"/>
          </a:xfrm>
          <a:custGeom>
            <a:avLst/>
            <a:gdLst/>
            <a:ahLst/>
            <a:cxnLst/>
            <a:rect l="0" t="0" r="0" b="0"/>
            <a:pathLst>
              <a:path w="235745" h="14070">
                <a:moveTo>
                  <a:pt x="0" y="14069"/>
                </a:moveTo>
                <a:lnTo>
                  <a:pt x="0" y="9518"/>
                </a:lnTo>
                <a:lnTo>
                  <a:pt x="794" y="9130"/>
                </a:lnTo>
                <a:lnTo>
                  <a:pt x="2117" y="9823"/>
                </a:lnTo>
                <a:lnTo>
                  <a:pt x="3793" y="11239"/>
                </a:lnTo>
                <a:lnTo>
                  <a:pt x="4910" y="11230"/>
                </a:lnTo>
                <a:lnTo>
                  <a:pt x="5654" y="10271"/>
                </a:lnTo>
                <a:lnTo>
                  <a:pt x="6151" y="8679"/>
                </a:lnTo>
                <a:lnTo>
                  <a:pt x="7276" y="7618"/>
                </a:lnTo>
                <a:lnTo>
                  <a:pt x="8820" y="6911"/>
                </a:lnTo>
                <a:lnTo>
                  <a:pt x="10642" y="6440"/>
                </a:lnTo>
                <a:lnTo>
                  <a:pt x="15032" y="6125"/>
                </a:lnTo>
                <a:lnTo>
                  <a:pt x="28377" y="5776"/>
                </a:lnTo>
                <a:lnTo>
                  <a:pt x="46155" y="5579"/>
                </a:lnTo>
                <a:lnTo>
                  <a:pt x="51408" y="4599"/>
                </a:lnTo>
                <a:lnTo>
                  <a:pt x="56497" y="2993"/>
                </a:lnTo>
                <a:lnTo>
                  <a:pt x="61477" y="970"/>
                </a:lnTo>
                <a:lnTo>
                  <a:pt x="67179" y="574"/>
                </a:lnTo>
                <a:lnTo>
                  <a:pt x="73361" y="1262"/>
                </a:lnTo>
                <a:lnTo>
                  <a:pt x="79863" y="2673"/>
                </a:lnTo>
                <a:lnTo>
                  <a:pt x="86579" y="2662"/>
                </a:lnTo>
                <a:lnTo>
                  <a:pt x="93438" y="1702"/>
                </a:lnTo>
                <a:lnTo>
                  <a:pt x="100392" y="109"/>
                </a:lnTo>
                <a:lnTo>
                  <a:pt x="106615" y="0"/>
                </a:lnTo>
                <a:lnTo>
                  <a:pt x="112352" y="879"/>
                </a:lnTo>
                <a:lnTo>
                  <a:pt x="117763" y="2418"/>
                </a:lnTo>
                <a:lnTo>
                  <a:pt x="126134" y="3444"/>
                </a:lnTo>
                <a:lnTo>
                  <a:pt x="136477" y="4128"/>
                </a:lnTo>
                <a:lnTo>
                  <a:pt x="165321" y="5091"/>
                </a:lnTo>
                <a:lnTo>
                  <a:pt x="172127" y="5226"/>
                </a:lnTo>
                <a:lnTo>
                  <a:pt x="179045" y="6268"/>
                </a:lnTo>
                <a:lnTo>
                  <a:pt x="186038" y="7916"/>
                </a:lnTo>
                <a:lnTo>
                  <a:pt x="193082" y="9967"/>
                </a:lnTo>
                <a:lnTo>
                  <a:pt x="199365" y="11334"/>
                </a:lnTo>
                <a:lnTo>
                  <a:pt x="205141" y="12245"/>
                </a:lnTo>
                <a:lnTo>
                  <a:pt x="210579" y="12853"/>
                </a:lnTo>
                <a:lnTo>
                  <a:pt x="214999" y="13258"/>
                </a:lnTo>
                <a:lnTo>
                  <a:pt x="218739" y="13529"/>
                </a:lnTo>
                <a:lnTo>
                  <a:pt x="225011" y="13828"/>
                </a:lnTo>
                <a:lnTo>
                  <a:pt x="235744" y="1406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6" name="SMARTInkAnnotation127"/>
          <p:cNvSpPr/>
          <p:nvPr/>
        </p:nvSpPr>
        <p:spPr>
          <a:xfrm>
            <a:off x="6450806" y="4441078"/>
            <a:ext cx="299617" cy="466875"/>
          </a:xfrm>
          <a:custGeom>
            <a:avLst/>
            <a:gdLst/>
            <a:ahLst/>
            <a:cxnLst/>
            <a:rect l="0" t="0" r="0" b="0"/>
            <a:pathLst>
              <a:path w="299617" h="466875">
                <a:moveTo>
                  <a:pt x="0" y="196644"/>
                </a:moveTo>
                <a:lnTo>
                  <a:pt x="0" y="167681"/>
                </a:lnTo>
                <a:lnTo>
                  <a:pt x="794" y="164953"/>
                </a:lnTo>
                <a:lnTo>
                  <a:pt x="4910" y="156563"/>
                </a:lnTo>
                <a:lnTo>
                  <a:pt x="8819" y="142654"/>
                </a:lnTo>
                <a:lnTo>
                  <a:pt x="12651" y="132643"/>
                </a:lnTo>
                <a:lnTo>
                  <a:pt x="23911" y="105055"/>
                </a:lnTo>
                <a:lnTo>
                  <a:pt x="27052" y="100342"/>
                </a:lnTo>
                <a:lnTo>
                  <a:pt x="34777" y="92566"/>
                </a:lnTo>
                <a:lnTo>
                  <a:pt x="41386" y="83395"/>
                </a:lnTo>
                <a:lnTo>
                  <a:pt x="46969" y="72969"/>
                </a:lnTo>
                <a:lnTo>
                  <a:pt x="52096" y="61985"/>
                </a:lnTo>
                <a:lnTo>
                  <a:pt x="56955" y="55437"/>
                </a:lnTo>
                <a:lnTo>
                  <a:pt x="63370" y="48213"/>
                </a:lnTo>
                <a:lnTo>
                  <a:pt x="76583" y="34472"/>
                </a:lnTo>
                <a:lnTo>
                  <a:pt x="85102" y="25190"/>
                </a:lnTo>
                <a:lnTo>
                  <a:pt x="93650" y="17890"/>
                </a:lnTo>
                <a:lnTo>
                  <a:pt x="98152" y="14610"/>
                </a:lnTo>
                <a:lnTo>
                  <a:pt x="103535" y="11471"/>
                </a:lnTo>
                <a:lnTo>
                  <a:pt x="109505" y="8425"/>
                </a:lnTo>
                <a:lnTo>
                  <a:pt x="115866" y="5442"/>
                </a:lnTo>
                <a:lnTo>
                  <a:pt x="121693" y="3454"/>
                </a:lnTo>
                <a:lnTo>
                  <a:pt x="127166" y="2128"/>
                </a:lnTo>
                <a:lnTo>
                  <a:pt x="132403" y="1244"/>
                </a:lnTo>
                <a:lnTo>
                  <a:pt x="137481" y="655"/>
                </a:lnTo>
                <a:lnTo>
                  <a:pt x="142454" y="262"/>
                </a:lnTo>
                <a:lnTo>
                  <a:pt x="147357" y="0"/>
                </a:lnTo>
                <a:lnTo>
                  <a:pt x="152213" y="778"/>
                </a:lnTo>
                <a:lnTo>
                  <a:pt x="157037" y="2249"/>
                </a:lnTo>
                <a:lnTo>
                  <a:pt x="161842" y="4183"/>
                </a:lnTo>
                <a:lnTo>
                  <a:pt x="166632" y="6424"/>
                </a:lnTo>
                <a:lnTo>
                  <a:pt x="171413" y="8871"/>
                </a:lnTo>
                <a:lnTo>
                  <a:pt x="180958" y="14129"/>
                </a:lnTo>
                <a:lnTo>
                  <a:pt x="190493" y="19642"/>
                </a:lnTo>
                <a:lnTo>
                  <a:pt x="194464" y="23397"/>
                </a:lnTo>
                <a:lnTo>
                  <a:pt x="200993" y="32651"/>
                </a:lnTo>
                <a:lnTo>
                  <a:pt x="209131" y="44019"/>
                </a:lnTo>
                <a:lnTo>
                  <a:pt x="210858" y="48222"/>
                </a:lnTo>
                <a:lnTo>
                  <a:pt x="214083" y="63238"/>
                </a:lnTo>
                <a:lnTo>
                  <a:pt x="217650" y="74170"/>
                </a:lnTo>
                <a:lnTo>
                  <a:pt x="219765" y="85379"/>
                </a:lnTo>
                <a:lnTo>
                  <a:pt x="220329" y="91035"/>
                </a:lnTo>
                <a:lnTo>
                  <a:pt x="218838" y="102399"/>
                </a:lnTo>
                <a:lnTo>
                  <a:pt x="215530" y="112848"/>
                </a:lnTo>
                <a:lnTo>
                  <a:pt x="206939" y="129856"/>
                </a:lnTo>
                <a:lnTo>
                  <a:pt x="199957" y="143200"/>
                </a:lnTo>
                <a:lnTo>
                  <a:pt x="192861" y="153186"/>
                </a:lnTo>
                <a:lnTo>
                  <a:pt x="190487" y="156242"/>
                </a:lnTo>
                <a:lnTo>
                  <a:pt x="183615" y="162178"/>
                </a:lnTo>
                <a:lnTo>
                  <a:pt x="179560" y="165094"/>
                </a:lnTo>
                <a:lnTo>
                  <a:pt x="170821" y="168334"/>
                </a:lnTo>
                <a:lnTo>
                  <a:pt x="166268" y="169198"/>
                </a:lnTo>
                <a:lnTo>
                  <a:pt x="159093" y="172699"/>
                </a:lnTo>
                <a:lnTo>
                  <a:pt x="156068" y="174965"/>
                </a:lnTo>
                <a:lnTo>
                  <a:pt x="148474" y="177484"/>
                </a:lnTo>
                <a:lnTo>
                  <a:pt x="138248" y="179102"/>
                </a:lnTo>
                <a:lnTo>
                  <a:pt x="136615" y="178281"/>
                </a:lnTo>
                <a:lnTo>
                  <a:pt x="128947" y="171269"/>
                </a:lnTo>
                <a:lnTo>
                  <a:pt x="128693" y="166477"/>
                </a:lnTo>
                <a:lnTo>
                  <a:pt x="129452" y="164150"/>
                </a:lnTo>
                <a:lnTo>
                  <a:pt x="134748" y="155336"/>
                </a:lnTo>
                <a:lnTo>
                  <a:pt x="143025" y="149691"/>
                </a:lnTo>
                <a:lnTo>
                  <a:pt x="149027" y="147201"/>
                </a:lnTo>
                <a:lnTo>
                  <a:pt x="155134" y="146094"/>
                </a:lnTo>
                <a:lnTo>
                  <a:pt x="163140" y="145602"/>
                </a:lnTo>
                <a:lnTo>
                  <a:pt x="171990" y="145384"/>
                </a:lnTo>
                <a:lnTo>
                  <a:pt x="176573" y="145326"/>
                </a:lnTo>
                <a:lnTo>
                  <a:pt x="185898" y="147801"/>
                </a:lnTo>
                <a:lnTo>
                  <a:pt x="190607" y="149795"/>
                </a:lnTo>
                <a:lnTo>
                  <a:pt x="195334" y="151124"/>
                </a:lnTo>
                <a:lnTo>
                  <a:pt x="200073" y="152009"/>
                </a:lnTo>
                <a:lnTo>
                  <a:pt x="204819" y="152600"/>
                </a:lnTo>
                <a:lnTo>
                  <a:pt x="209571" y="154899"/>
                </a:lnTo>
                <a:lnTo>
                  <a:pt x="214326" y="158337"/>
                </a:lnTo>
                <a:lnTo>
                  <a:pt x="219084" y="162534"/>
                </a:lnTo>
                <a:lnTo>
                  <a:pt x="223844" y="166284"/>
                </a:lnTo>
                <a:lnTo>
                  <a:pt x="228604" y="169736"/>
                </a:lnTo>
                <a:lnTo>
                  <a:pt x="233365" y="172991"/>
                </a:lnTo>
                <a:lnTo>
                  <a:pt x="238126" y="177065"/>
                </a:lnTo>
                <a:lnTo>
                  <a:pt x="242889" y="181687"/>
                </a:lnTo>
                <a:lnTo>
                  <a:pt x="247651" y="186672"/>
                </a:lnTo>
                <a:lnTo>
                  <a:pt x="252413" y="191901"/>
                </a:lnTo>
                <a:lnTo>
                  <a:pt x="261938" y="202792"/>
                </a:lnTo>
                <a:lnTo>
                  <a:pt x="269346" y="213981"/>
                </a:lnTo>
                <a:lnTo>
                  <a:pt x="275284" y="226257"/>
                </a:lnTo>
                <a:lnTo>
                  <a:pt x="277979" y="233531"/>
                </a:lnTo>
                <a:lnTo>
                  <a:pt x="280569" y="241238"/>
                </a:lnTo>
                <a:lnTo>
                  <a:pt x="285564" y="254881"/>
                </a:lnTo>
                <a:lnTo>
                  <a:pt x="290430" y="268247"/>
                </a:lnTo>
                <a:lnTo>
                  <a:pt x="292838" y="275812"/>
                </a:lnTo>
                <a:lnTo>
                  <a:pt x="295238" y="283713"/>
                </a:lnTo>
                <a:lnTo>
                  <a:pt x="296838" y="291837"/>
                </a:lnTo>
                <a:lnTo>
                  <a:pt x="297905" y="300111"/>
                </a:lnTo>
                <a:lnTo>
                  <a:pt x="298615" y="308485"/>
                </a:lnTo>
                <a:lnTo>
                  <a:pt x="299089" y="316924"/>
                </a:lnTo>
                <a:lnTo>
                  <a:pt x="299406" y="325408"/>
                </a:lnTo>
                <a:lnTo>
                  <a:pt x="299616" y="333922"/>
                </a:lnTo>
                <a:lnTo>
                  <a:pt x="297734" y="348462"/>
                </a:lnTo>
                <a:lnTo>
                  <a:pt x="294251" y="362226"/>
                </a:lnTo>
                <a:lnTo>
                  <a:pt x="290057" y="377869"/>
                </a:lnTo>
                <a:lnTo>
                  <a:pt x="283431" y="391806"/>
                </a:lnTo>
                <a:lnTo>
                  <a:pt x="279442" y="398189"/>
                </a:lnTo>
                <a:lnTo>
                  <a:pt x="273607" y="405302"/>
                </a:lnTo>
                <a:lnTo>
                  <a:pt x="266542" y="412902"/>
                </a:lnTo>
                <a:lnTo>
                  <a:pt x="258657" y="420826"/>
                </a:lnTo>
                <a:lnTo>
                  <a:pt x="251019" y="428013"/>
                </a:lnTo>
                <a:lnTo>
                  <a:pt x="243546" y="434710"/>
                </a:lnTo>
                <a:lnTo>
                  <a:pt x="236183" y="441080"/>
                </a:lnTo>
                <a:lnTo>
                  <a:pt x="228893" y="446279"/>
                </a:lnTo>
                <a:lnTo>
                  <a:pt x="221651" y="450697"/>
                </a:lnTo>
                <a:lnTo>
                  <a:pt x="214442" y="454596"/>
                </a:lnTo>
                <a:lnTo>
                  <a:pt x="208050" y="457194"/>
                </a:lnTo>
                <a:lnTo>
                  <a:pt x="202199" y="458927"/>
                </a:lnTo>
                <a:lnTo>
                  <a:pt x="196712" y="460081"/>
                </a:lnTo>
                <a:lnTo>
                  <a:pt x="189879" y="461804"/>
                </a:lnTo>
                <a:lnTo>
                  <a:pt x="173819" y="466258"/>
                </a:lnTo>
                <a:lnTo>
                  <a:pt x="165887" y="466874"/>
                </a:lnTo>
                <a:lnTo>
                  <a:pt x="158216" y="466332"/>
                </a:lnTo>
                <a:lnTo>
                  <a:pt x="150721" y="465019"/>
                </a:lnTo>
                <a:lnTo>
                  <a:pt x="143343" y="464143"/>
                </a:lnTo>
                <a:lnTo>
                  <a:pt x="136043" y="463559"/>
                </a:lnTo>
                <a:lnTo>
                  <a:pt x="128796" y="463170"/>
                </a:lnTo>
                <a:lnTo>
                  <a:pt x="114393" y="462737"/>
                </a:lnTo>
                <a:lnTo>
                  <a:pt x="89535" y="462460"/>
                </a:lnTo>
                <a:lnTo>
                  <a:pt x="84296" y="461485"/>
                </a:lnTo>
                <a:lnTo>
                  <a:pt x="79217" y="459882"/>
                </a:lnTo>
                <a:lnTo>
                  <a:pt x="74243" y="457861"/>
                </a:lnTo>
                <a:lnTo>
                  <a:pt x="69339" y="456514"/>
                </a:lnTo>
                <a:lnTo>
                  <a:pt x="64482" y="455615"/>
                </a:lnTo>
                <a:lnTo>
                  <a:pt x="59657" y="455016"/>
                </a:lnTo>
                <a:lnTo>
                  <a:pt x="52179" y="451811"/>
                </a:lnTo>
                <a:lnTo>
                  <a:pt x="46209" y="448164"/>
                </a:lnTo>
                <a:lnTo>
                  <a:pt x="40910" y="446543"/>
                </a:lnTo>
                <a:lnTo>
                  <a:pt x="39180" y="445159"/>
                </a:lnTo>
                <a:lnTo>
                  <a:pt x="38026" y="443283"/>
                </a:lnTo>
                <a:lnTo>
                  <a:pt x="37257" y="441080"/>
                </a:lnTo>
                <a:lnTo>
                  <a:pt x="35719" y="42810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7" name="SMARTInkAnnotation128"/>
          <p:cNvSpPr/>
          <p:nvPr/>
        </p:nvSpPr>
        <p:spPr>
          <a:xfrm>
            <a:off x="6794164" y="4466282"/>
            <a:ext cx="276916" cy="462906"/>
          </a:xfrm>
          <a:custGeom>
            <a:avLst/>
            <a:gdLst/>
            <a:ahLst/>
            <a:cxnLst/>
            <a:rect l="0" t="0" r="0" b="0"/>
            <a:pathLst>
              <a:path w="276916" h="462906">
                <a:moveTo>
                  <a:pt x="235286" y="8563"/>
                </a:moveTo>
                <a:lnTo>
                  <a:pt x="235286" y="21"/>
                </a:lnTo>
                <a:lnTo>
                  <a:pt x="231493" y="0"/>
                </a:lnTo>
                <a:lnTo>
                  <a:pt x="229583" y="949"/>
                </a:lnTo>
                <a:lnTo>
                  <a:pt x="223101" y="6836"/>
                </a:lnTo>
                <a:lnTo>
                  <a:pt x="215360" y="14613"/>
                </a:lnTo>
                <a:lnTo>
                  <a:pt x="207645" y="20142"/>
                </a:lnTo>
                <a:lnTo>
                  <a:pt x="198923" y="25774"/>
                </a:lnTo>
                <a:lnTo>
                  <a:pt x="194376" y="28609"/>
                </a:lnTo>
                <a:lnTo>
                  <a:pt x="189756" y="32405"/>
                </a:lnTo>
                <a:lnTo>
                  <a:pt x="185089" y="36840"/>
                </a:lnTo>
                <a:lnTo>
                  <a:pt x="180390" y="41702"/>
                </a:lnTo>
                <a:lnTo>
                  <a:pt x="175670" y="45895"/>
                </a:lnTo>
                <a:lnTo>
                  <a:pt x="170936" y="49643"/>
                </a:lnTo>
                <a:lnTo>
                  <a:pt x="166192" y="53095"/>
                </a:lnTo>
                <a:lnTo>
                  <a:pt x="160648" y="58253"/>
                </a:lnTo>
                <a:lnTo>
                  <a:pt x="154571" y="64549"/>
                </a:lnTo>
                <a:lnTo>
                  <a:pt x="142262" y="78213"/>
                </a:lnTo>
                <a:lnTo>
                  <a:pt x="131500" y="90636"/>
                </a:lnTo>
                <a:lnTo>
                  <a:pt x="125614" y="96616"/>
                </a:lnTo>
                <a:lnTo>
                  <a:pt x="119309" y="102508"/>
                </a:lnTo>
                <a:lnTo>
                  <a:pt x="112725" y="108340"/>
                </a:lnTo>
                <a:lnTo>
                  <a:pt x="106747" y="115086"/>
                </a:lnTo>
                <a:lnTo>
                  <a:pt x="101174" y="122441"/>
                </a:lnTo>
                <a:lnTo>
                  <a:pt x="95872" y="130201"/>
                </a:lnTo>
                <a:lnTo>
                  <a:pt x="89956" y="138233"/>
                </a:lnTo>
                <a:lnTo>
                  <a:pt x="77032" y="154777"/>
                </a:lnTo>
                <a:lnTo>
                  <a:pt x="56369" y="180156"/>
                </a:lnTo>
                <a:lnTo>
                  <a:pt x="50127" y="188680"/>
                </a:lnTo>
                <a:lnTo>
                  <a:pt x="44378" y="197221"/>
                </a:lnTo>
                <a:lnTo>
                  <a:pt x="38958" y="205773"/>
                </a:lnTo>
                <a:lnTo>
                  <a:pt x="28702" y="222894"/>
                </a:lnTo>
                <a:lnTo>
                  <a:pt x="23744" y="231460"/>
                </a:lnTo>
                <a:lnTo>
                  <a:pt x="19646" y="240028"/>
                </a:lnTo>
                <a:lnTo>
                  <a:pt x="16120" y="248598"/>
                </a:lnTo>
                <a:lnTo>
                  <a:pt x="12975" y="257169"/>
                </a:lnTo>
                <a:lnTo>
                  <a:pt x="10085" y="265740"/>
                </a:lnTo>
                <a:lnTo>
                  <a:pt x="4757" y="282883"/>
                </a:lnTo>
                <a:lnTo>
                  <a:pt x="3018" y="291456"/>
                </a:lnTo>
                <a:lnTo>
                  <a:pt x="1860" y="300028"/>
                </a:lnTo>
                <a:lnTo>
                  <a:pt x="1087" y="308600"/>
                </a:lnTo>
                <a:lnTo>
                  <a:pt x="573" y="317172"/>
                </a:lnTo>
                <a:lnTo>
                  <a:pt x="229" y="325745"/>
                </a:lnTo>
                <a:lnTo>
                  <a:pt x="0" y="334318"/>
                </a:lnTo>
                <a:lnTo>
                  <a:pt x="641" y="341938"/>
                </a:lnTo>
                <a:lnTo>
                  <a:pt x="3470" y="355484"/>
                </a:lnTo>
                <a:lnTo>
                  <a:pt x="6130" y="362716"/>
                </a:lnTo>
                <a:lnTo>
                  <a:pt x="9490" y="370395"/>
                </a:lnTo>
                <a:lnTo>
                  <a:pt x="16664" y="384642"/>
                </a:lnTo>
                <a:lnTo>
                  <a:pt x="22497" y="394149"/>
                </a:lnTo>
                <a:lnTo>
                  <a:pt x="26752" y="398970"/>
                </a:lnTo>
                <a:lnTo>
                  <a:pt x="31969" y="404090"/>
                </a:lnTo>
                <a:lnTo>
                  <a:pt x="37829" y="409407"/>
                </a:lnTo>
                <a:lnTo>
                  <a:pt x="43324" y="413905"/>
                </a:lnTo>
                <a:lnTo>
                  <a:pt x="48574" y="417855"/>
                </a:lnTo>
                <a:lnTo>
                  <a:pt x="53661" y="421442"/>
                </a:lnTo>
                <a:lnTo>
                  <a:pt x="61815" y="425738"/>
                </a:lnTo>
                <a:lnTo>
                  <a:pt x="72014" y="430507"/>
                </a:lnTo>
                <a:lnTo>
                  <a:pt x="83575" y="435591"/>
                </a:lnTo>
                <a:lnTo>
                  <a:pt x="94458" y="438981"/>
                </a:lnTo>
                <a:lnTo>
                  <a:pt x="104888" y="441241"/>
                </a:lnTo>
                <a:lnTo>
                  <a:pt x="115017" y="442747"/>
                </a:lnTo>
                <a:lnTo>
                  <a:pt x="124150" y="442799"/>
                </a:lnTo>
                <a:lnTo>
                  <a:pt x="132620" y="441881"/>
                </a:lnTo>
                <a:lnTo>
                  <a:pt x="140649" y="440317"/>
                </a:lnTo>
                <a:lnTo>
                  <a:pt x="148382" y="438321"/>
                </a:lnTo>
                <a:lnTo>
                  <a:pt x="155919" y="436038"/>
                </a:lnTo>
                <a:lnTo>
                  <a:pt x="163324" y="433564"/>
                </a:lnTo>
                <a:lnTo>
                  <a:pt x="177903" y="428275"/>
                </a:lnTo>
                <a:lnTo>
                  <a:pt x="206665" y="417118"/>
                </a:lnTo>
                <a:lnTo>
                  <a:pt x="214618" y="411425"/>
                </a:lnTo>
                <a:lnTo>
                  <a:pt x="223095" y="403820"/>
                </a:lnTo>
                <a:lnTo>
                  <a:pt x="231921" y="394940"/>
                </a:lnTo>
                <a:lnTo>
                  <a:pt x="238598" y="387115"/>
                </a:lnTo>
                <a:lnTo>
                  <a:pt x="243845" y="379993"/>
                </a:lnTo>
                <a:lnTo>
                  <a:pt x="248135" y="373341"/>
                </a:lnTo>
                <a:lnTo>
                  <a:pt x="252583" y="367000"/>
                </a:lnTo>
                <a:lnTo>
                  <a:pt x="257136" y="360869"/>
                </a:lnTo>
                <a:lnTo>
                  <a:pt x="261759" y="354876"/>
                </a:lnTo>
                <a:lnTo>
                  <a:pt x="264841" y="348976"/>
                </a:lnTo>
                <a:lnTo>
                  <a:pt x="268265" y="337340"/>
                </a:lnTo>
                <a:lnTo>
                  <a:pt x="271903" y="325818"/>
                </a:lnTo>
                <a:lnTo>
                  <a:pt x="275373" y="314348"/>
                </a:lnTo>
                <a:lnTo>
                  <a:pt x="276915" y="302900"/>
                </a:lnTo>
                <a:lnTo>
                  <a:pt x="275483" y="288921"/>
                </a:lnTo>
                <a:lnTo>
                  <a:pt x="273990" y="281194"/>
                </a:lnTo>
                <a:lnTo>
                  <a:pt x="271408" y="275089"/>
                </a:lnTo>
                <a:lnTo>
                  <a:pt x="264305" y="265766"/>
                </a:lnTo>
                <a:lnTo>
                  <a:pt x="260188" y="262899"/>
                </a:lnTo>
                <a:lnTo>
                  <a:pt x="255856" y="260988"/>
                </a:lnTo>
                <a:lnTo>
                  <a:pt x="247603" y="257912"/>
                </a:lnTo>
                <a:lnTo>
                  <a:pt x="241290" y="253370"/>
                </a:lnTo>
                <a:lnTo>
                  <a:pt x="237701" y="252730"/>
                </a:lnTo>
                <a:lnTo>
                  <a:pt x="229480" y="254559"/>
                </a:lnTo>
                <a:lnTo>
                  <a:pt x="225065" y="255427"/>
                </a:lnTo>
                <a:lnTo>
                  <a:pt x="220534" y="256007"/>
                </a:lnTo>
                <a:lnTo>
                  <a:pt x="215927" y="256393"/>
                </a:lnTo>
                <a:lnTo>
                  <a:pt x="210474" y="257602"/>
                </a:lnTo>
                <a:lnTo>
                  <a:pt x="204457" y="259362"/>
                </a:lnTo>
                <a:lnTo>
                  <a:pt x="198065" y="261487"/>
                </a:lnTo>
                <a:lnTo>
                  <a:pt x="192215" y="263857"/>
                </a:lnTo>
                <a:lnTo>
                  <a:pt x="186729" y="266388"/>
                </a:lnTo>
                <a:lnTo>
                  <a:pt x="181483" y="269028"/>
                </a:lnTo>
                <a:lnTo>
                  <a:pt x="176398" y="272695"/>
                </a:lnTo>
                <a:lnTo>
                  <a:pt x="171421" y="277043"/>
                </a:lnTo>
                <a:lnTo>
                  <a:pt x="166516" y="281847"/>
                </a:lnTo>
                <a:lnTo>
                  <a:pt x="161658" y="286955"/>
                </a:lnTo>
                <a:lnTo>
                  <a:pt x="156832" y="292265"/>
                </a:lnTo>
                <a:lnTo>
                  <a:pt x="147236" y="303245"/>
                </a:lnTo>
                <a:lnTo>
                  <a:pt x="80505" y="382896"/>
                </a:lnTo>
                <a:lnTo>
                  <a:pt x="73096" y="394325"/>
                </a:lnTo>
                <a:lnTo>
                  <a:pt x="67158" y="405755"/>
                </a:lnTo>
                <a:lnTo>
                  <a:pt x="61873" y="417185"/>
                </a:lnTo>
                <a:lnTo>
                  <a:pt x="58995" y="428615"/>
                </a:lnTo>
                <a:lnTo>
                  <a:pt x="57716" y="439093"/>
                </a:lnTo>
                <a:lnTo>
                  <a:pt x="56995" y="450346"/>
                </a:lnTo>
                <a:lnTo>
                  <a:pt x="56692" y="46290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8" name="SMARTInkAnnotation129"/>
          <p:cNvSpPr/>
          <p:nvPr/>
        </p:nvSpPr>
        <p:spPr>
          <a:xfrm>
            <a:off x="7143750" y="4466272"/>
            <a:ext cx="28576" cy="480061"/>
          </a:xfrm>
          <a:custGeom>
            <a:avLst/>
            <a:gdLst/>
            <a:ahLst/>
            <a:cxnLst/>
            <a:rect l="0" t="0" r="0" b="0"/>
            <a:pathLst>
              <a:path w="28576" h="480061">
                <a:moveTo>
                  <a:pt x="0" y="0"/>
                </a:moveTo>
                <a:lnTo>
                  <a:pt x="0" y="4551"/>
                </a:lnTo>
                <a:lnTo>
                  <a:pt x="793" y="5892"/>
                </a:lnTo>
                <a:lnTo>
                  <a:pt x="2116" y="6785"/>
                </a:lnTo>
                <a:lnTo>
                  <a:pt x="3792" y="7381"/>
                </a:lnTo>
                <a:lnTo>
                  <a:pt x="4909" y="9683"/>
                </a:lnTo>
                <a:lnTo>
                  <a:pt x="5653" y="13123"/>
                </a:lnTo>
                <a:lnTo>
                  <a:pt x="6150" y="17322"/>
                </a:lnTo>
                <a:lnTo>
                  <a:pt x="7275" y="21073"/>
                </a:lnTo>
                <a:lnTo>
                  <a:pt x="8819" y="24526"/>
                </a:lnTo>
                <a:lnTo>
                  <a:pt x="10642" y="27781"/>
                </a:lnTo>
                <a:lnTo>
                  <a:pt x="11857" y="31856"/>
                </a:lnTo>
                <a:lnTo>
                  <a:pt x="12667" y="36477"/>
                </a:lnTo>
                <a:lnTo>
                  <a:pt x="13207" y="41463"/>
                </a:lnTo>
                <a:lnTo>
                  <a:pt x="13807" y="54623"/>
                </a:lnTo>
                <a:lnTo>
                  <a:pt x="14145" y="75557"/>
                </a:lnTo>
                <a:lnTo>
                  <a:pt x="15018" y="88826"/>
                </a:lnTo>
                <a:lnTo>
                  <a:pt x="16361" y="96365"/>
                </a:lnTo>
                <a:lnTo>
                  <a:pt x="18052" y="104249"/>
                </a:lnTo>
                <a:lnTo>
                  <a:pt x="19178" y="113314"/>
                </a:lnTo>
                <a:lnTo>
                  <a:pt x="19929" y="123168"/>
                </a:lnTo>
                <a:lnTo>
                  <a:pt x="20429" y="133547"/>
                </a:lnTo>
                <a:lnTo>
                  <a:pt x="19970" y="143324"/>
                </a:lnTo>
                <a:lnTo>
                  <a:pt x="18869" y="152699"/>
                </a:lnTo>
                <a:lnTo>
                  <a:pt x="17342" y="161807"/>
                </a:lnTo>
                <a:lnTo>
                  <a:pt x="16323" y="171689"/>
                </a:lnTo>
                <a:lnTo>
                  <a:pt x="15645" y="182087"/>
                </a:lnTo>
                <a:lnTo>
                  <a:pt x="15192" y="192828"/>
                </a:lnTo>
                <a:lnTo>
                  <a:pt x="14689" y="214924"/>
                </a:lnTo>
                <a:lnTo>
                  <a:pt x="14292" y="331319"/>
                </a:lnTo>
                <a:lnTo>
                  <a:pt x="14287" y="405620"/>
                </a:lnTo>
                <a:lnTo>
                  <a:pt x="15081" y="413288"/>
                </a:lnTo>
                <a:lnTo>
                  <a:pt x="16404" y="421258"/>
                </a:lnTo>
                <a:lnTo>
                  <a:pt x="18080" y="429429"/>
                </a:lnTo>
                <a:lnTo>
                  <a:pt x="19991" y="436781"/>
                </a:lnTo>
                <a:lnTo>
                  <a:pt x="22058" y="443587"/>
                </a:lnTo>
                <a:lnTo>
                  <a:pt x="24230" y="450030"/>
                </a:lnTo>
                <a:lnTo>
                  <a:pt x="25679" y="455277"/>
                </a:lnTo>
                <a:lnTo>
                  <a:pt x="26644" y="459729"/>
                </a:lnTo>
                <a:lnTo>
                  <a:pt x="27288" y="463648"/>
                </a:lnTo>
                <a:lnTo>
                  <a:pt x="28002" y="470543"/>
                </a:lnTo>
                <a:lnTo>
                  <a:pt x="28575" y="48006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9" name="SMARTInkAnnotation130"/>
          <p:cNvSpPr/>
          <p:nvPr/>
        </p:nvSpPr>
        <p:spPr>
          <a:xfrm>
            <a:off x="7150893" y="4500562"/>
            <a:ext cx="242889" cy="420054"/>
          </a:xfrm>
          <a:custGeom>
            <a:avLst/>
            <a:gdLst/>
            <a:ahLst/>
            <a:cxnLst/>
            <a:rect l="0" t="0" r="0" b="0"/>
            <a:pathLst>
              <a:path w="242889" h="420054">
                <a:moveTo>
                  <a:pt x="0" y="0"/>
                </a:moveTo>
                <a:lnTo>
                  <a:pt x="3793" y="0"/>
                </a:lnTo>
                <a:lnTo>
                  <a:pt x="4910" y="953"/>
                </a:lnTo>
                <a:lnTo>
                  <a:pt x="5654" y="2540"/>
                </a:lnTo>
                <a:lnTo>
                  <a:pt x="7742" y="9683"/>
                </a:lnTo>
                <a:lnTo>
                  <a:pt x="10849" y="17321"/>
                </a:lnTo>
                <a:lnTo>
                  <a:pt x="16993" y="27066"/>
                </a:lnTo>
                <a:lnTo>
                  <a:pt x="24221" y="37747"/>
                </a:lnTo>
                <a:lnTo>
                  <a:pt x="30080" y="48844"/>
                </a:lnTo>
                <a:lnTo>
                  <a:pt x="35329" y="60126"/>
                </a:lnTo>
                <a:lnTo>
                  <a:pt x="41102" y="71490"/>
                </a:lnTo>
                <a:lnTo>
                  <a:pt x="44864" y="77188"/>
                </a:lnTo>
                <a:lnTo>
                  <a:pt x="48959" y="82891"/>
                </a:lnTo>
                <a:lnTo>
                  <a:pt x="52484" y="89551"/>
                </a:lnTo>
                <a:lnTo>
                  <a:pt x="55627" y="96848"/>
                </a:lnTo>
                <a:lnTo>
                  <a:pt x="58515" y="104570"/>
                </a:lnTo>
                <a:lnTo>
                  <a:pt x="62029" y="112576"/>
                </a:lnTo>
                <a:lnTo>
                  <a:pt x="65959" y="120771"/>
                </a:lnTo>
                <a:lnTo>
                  <a:pt x="70167" y="129091"/>
                </a:lnTo>
                <a:lnTo>
                  <a:pt x="75353" y="141306"/>
                </a:lnTo>
                <a:lnTo>
                  <a:pt x="81191" y="156116"/>
                </a:lnTo>
                <a:lnTo>
                  <a:pt x="87465" y="172658"/>
                </a:lnTo>
                <a:lnTo>
                  <a:pt x="93235" y="186542"/>
                </a:lnTo>
                <a:lnTo>
                  <a:pt x="98669" y="198656"/>
                </a:lnTo>
                <a:lnTo>
                  <a:pt x="103880" y="209590"/>
                </a:lnTo>
                <a:lnTo>
                  <a:pt x="113902" y="231899"/>
                </a:lnTo>
                <a:lnTo>
                  <a:pt x="118798" y="243182"/>
                </a:lnTo>
                <a:lnTo>
                  <a:pt x="123649" y="253561"/>
                </a:lnTo>
                <a:lnTo>
                  <a:pt x="128470" y="263339"/>
                </a:lnTo>
                <a:lnTo>
                  <a:pt x="138060" y="281822"/>
                </a:lnTo>
                <a:lnTo>
                  <a:pt x="147614" y="299562"/>
                </a:lnTo>
                <a:lnTo>
                  <a:pt x="153178" y="308293"/>
                </a:lnTo>
                <a:lnTo>
                  <a:pt x="159269" y="316971"/>
                </a:lnTo>
                <a:lnTo>
                  <a:pt x="165710" y="325614"/>
                </a:lnTo>
                <a:lnTo>
                  <a:pt x="177101" y="340297"/>
                </a:lnTo>
                <a:lnTo>
                  <a:pt x="192440" y="359274"/>
                </a:lnTo>
                <a:lnTo>
                  <a:pt x="197349" y="365246"/>
                </a:lnTo>
                <a:lnTo>
                  <a:pt x="204921" y="376961"/>
                </a:lnTo>
                <a:lnTo>
                  <a:pt x="211726" y="388519"/>
                </a:lnTo>
                <a:lnTo>
                  <a:pt x="215764" y="394268"/>
                </a:lnTo>
                <a:lnTo>
                  <a:pt x="220042" y="400005"/>
                </a:lnTo>
                <a:lnTo>
                  <a:pt x="226914" y="406380"/>
                </a:lnTo>
                <a:lnTo>
                  <a:pt x="232613" y="410166"/>
                </a:lnTo>
                <a:lnTo>
                  <a:pt x="239490" y="416700"/>
                </a:lnTo>
                <a:lnTo>
                  <a:pt x="242888" y="42005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0" name="SMARTInkAnnotation131"/>
          <p:cNvSpPr/>
          <p:nvPr/>
        </p:nvSpPr>
        <p:spPr>
          <a:xfrm>
            <a:off x="7379493" y="4503637"/>
            <a:ext cx="50008" cy="374116"/>
          </a:xfrm>
          <a:custGeom>
            <a:avLst/>
            <a:gdLst/>
            <a:ahLst/>
            <a:cxnLst/>
            <a:rect l="0" t="0" r="0" b="0"/>
            <a:pathLst>
              <a:path w="50008" h="374116">
                <a:moveTo>
                  <a:pt x="50007" y="5498"/>
                </a:moveTo>
                <a:lnTo>
                  <a:pt x="50007" y="559"/>
                </a:lnTo>
                <a:lnTo>
                  <a:pt x="50007" y="2668"/>
                </a:lnTo>
                <a:lnTo>
                  <a:pt x="50007" y="109"/>
                </a:lnTo>
                <a:lnTo>
                  <a:pt x="49213" y="0"/>
                </a:lnTo>
                <a:lnTo>
                  <a:pt x="47890" y="880"/>
                </a:lnTo>
                <a:lnTo>
                  <a:pt x="46214" y="2419"/>
                </a:lnTo>
                <a:lnTo>
                  <a:pt x="45097" y="4398"/>
                </a:lnTo>
                <a:lnTo>
                  <a:pt x="43856" y="9136"/>
                </a:lnTo>
                <a:lnTo>
                  <a:pt x="43157" y="17159"/>
                </a:lnTo>
                <a:lnTo>
                  <a:pt x="42994" y="25285"/>
                </a:lnTo>
                <a:lnTo>
                  <a:pt x="42950" y="30119"/>
                </a:lnTo>
                <a:lnTo>
                  <a:pt x="42128" y="35247"/>
                </a:lnTo>
                <a:lnTo>
                  <a:pt x="40785" y="40571"/>
                </a:lnTo>
                <a:lnTo>
                  <a:pt x="39096" y="46025"/>
                </a:lnTo>
                <a:lnTo>
                  <a:pt x="37971" y="52518"/>
                </a:lnTo>
                <a:lnTo>
                  <a:pt x="37220" y="59705"/>
                </a:lnTo>
                <a:lnTo>
                  <a:pt x="36719" y="67353"/>
                </a:lnTo>
                <a:lnTo>
                  <a:pt x="35593" y="75310"/>
                </a:lnTo>
                <a:lnTo>
                  <a:pt x="34047" y="83472"/>
                </a:lnTo>
                <a:lnTo>
                  <a:pt x="32223" y="91770"/>
                </a:lnTo>
                <a:lnTo>
                  <a:pt x="31008" y="100161"/>
                </a:lnTo>
                <a:lnTo>
                  <a:pt x="30196" y="108611"/>
                </a:lnTo>
                <a:lnTo>
                  <a:pt x="29657" y="117102"/>
                </a:lnTo>
                <a:lnTo>
                  <a:pt x="28502" y="126573"/>
                </a:lnTo>
                <a:lnTo>
                  <a:pt x="26940" y="136697"/>
                </a:lnTo>
                <a:lnTo>
                  <a:pt x="25103" y="147256"/>
                </a:lnTo>
                <a:lnTo>
                  <a:pt x="23086" y="157154"/>
                </a:lnTo>
                <a:lnTo>
                  <a:pt x="20946" y="166609"/>
                </a:lnTo>
                <a:lnTo>
                  <a:pt x="18727" y="175770"/>
                </a:lnTo>
                <a:lnTo>
                  <a:pt x="17247" y="185688"/>
                </a:lnTo>
                <a:lnTo>
                  <a:pt x="16261" y="196110"/>
                </a:lnTo>
                <a:lnTo>
                  <a:pt x="15604" y="206867"/>
                </a:lnTo>
                <a:lnTo>
                  <a:pt x="15165" y="216896"/>
                </a:lnTo>
                <a:lnTo>
                  <a:pt x="14678" y="235660"/>
                </a:lnTo>
                <a:lnTo>
                  <a:pt x="13754" y="245617"/>
                </a:lnTo>
                <a:lnTo>
                  <a:pt x="12344" y="256065"/>
                </a:lnTo>
                <a:lnTo>
                  <a:pt x="10611" y="266840"/>
                </a:lnTo>
                <a:lnTo>
                  <a:pt x="9455" y="276881"/>
                </a:lnTo>
                <a:lnTo>
                  <a:pt x="8685" y="286432"/>
                </a:lnTo>
                <a:lnTo>
                  <a:pt x="8171" y="295657"/>
                </a:lnTo>
                <a:lnTo>
                  <a:pt x="7828" y="305617"/>
                </a:lnTo>
                <a:lnTo>
                  <a:pt x="7449" y="326844"/>
                </a:lnTo>
                <a:lnTo>
                  <a:pt x="6553" y="335934"/>
                </a:lnTo>
                <a:lnTo>
                  <a:pt x="5163" y="343898"/>
                </a:lnTo>
                <a:lnTo>
                  <a:pt x="3442" y="351113"/>
                </a:lnTo>
                <a:lnTo>
                  <a:pt x="2295" y="356876"/>
                </a:lnTo>
                <a:lnTo>
                  <a:pt x="1530" y="361670"/>
                </a:lnTo>
                <a:lnTo>
                  <a:pt x="0" y="37411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1" name="SMARTInkAnnotation132"/>
          <p:cNvSpPr/>
          <p:nvPr/>
        </p:nvSpPr>
        <p:spPr>
          <a:xfrm>
            <a:off x="6393656" y="4989195"/>
            <a:ext cx="1092995" cy="102506"/>
          </a:xfrm>
          <a:custGeom>
            <a:avLst/>
            <a:gdLst/>
            <a:ahLst/>
            <a:cxnLst/>
            <a:rect l="0" t="0" r="0" b="0"/>
            <a:pathLst>
              <a:path w="1092995" h="102506">
                <a:moveTo>
                  <a:pt x="0" y="0"/>
                </a:moveTo>
                <a:lnTo>
                  <a:pt x="0" y="4938"/>
                </a:lnTo>
                <a:lnTo>
                  <a:pt x="0" y="2830"/>
                </a:lnTo>
                <a:lnTo>
                  <a:pt x="0" y="7629"/>
                </a:lnTo>
                <a:lnTo>
                  <a:pt x="794" y="7943"/>
                </a:lnTo>
                <a:lnTo>
                  <a:pt x="34273" y="8571"/>
                </a:lnTo>
                <a:lnTo>
                  <a:pt x="66038" y="8572"/>
                </a:lnTo>
                <a:lnTo>
                  <a:pt x="77240" y="11112"/>
                </a:lnTo>
                <a:lnTo>
                  <a:pt x="82449" y="13123"/>
                </a:lnTo>
                <a:lnTo>
                  <a:pt x="101159" y="15953"/>
                </a:lnTo>
                <a:lnTo>
                  <a:pt x="129607" y="17862"/>
                </a:lnTo>
                <a:lnTo>
                  <a:pt x="137999" y="19528"/>
                </a:lnTo>
                <a:lnTo>
                  <a:pt x="146768" y="21591"/>
                </a:lnTo>
                <a:lnTo>
                  <a:pt x="170486" y="24494"/>
                </a:lnTo>
                <a:lnTo>
                  <a:pt x="200181" y="25355"/>
                </a:lnTo>
                <a:lnTo>
                  <a:pt x="298016" y="25708"/>
                </a:lnTo>
                <a:lnTo>
                  <a:pt x="321628" y="28253"/>
                </a:lnTo>
                <a:lnTo>
                  <a:pt x="333482" y="30266"/>
                </a:lnTo>
                <a:lnTo>
                  <a:pt x="357235" y="32501"/>
                </a:lnTo>
                <a:lnTo>
                  <a:pt x="386577" y="33495"/>
                </a:lnTo>
                <a:lnTo>
                  <a:pt x="487382" y="34185"/>
                </a:lnTo>
                <a:lnTo>
                  <a:pt x="521149" y="36783"/>
                </a:lnTo>
                <a:lnTo>
                  <a:pt x="537933" y="38810"/>
                </a:lnTo>
                <a:lnTo>
                  <a:pt x="569281" y="41061"/>
                </a:lnTo>
                <a:lnTo>
                  <a:pt x="599089" y="43014"/>
                </a:lnTo>
                <a:lnTo>
                  <a:pt x="613705" y="44869"/>
                </a:lnTo>
                <a:lnTo>
                  <a:pt x="628212" y="47058"/>
                </a:lnTo>
                <a:lnTo>
                  <a:pt x="659147" y="49489"/>
                </a:lnTo>
                <a:lnTo>
                  <a:pt x="690623" y="51522"/>
                </a:lnTo>
                <a:lnTo>
                  <a:pt x="705684" y="53398"/>
                </a:lnTo>
                <a:lnTo>
                  <a:pt x="735118" y="58023"/>
                </a:lnTo>
                <a:lnTo>
                  <a:pt x="792820" y="68752"/>
                </a:lnTo>
                <a:lnTo>
                  <a:pt x="807154" y="71552"/>
                </a:lnTo>
                <a:lnTo>
                  <a:pt x="835778" y="74663"/>
                </a:lnTo>
                <a:lnTo>
                  <a:pt x="864376" y="76999"/>
                </a:lnTo>
                <a:lnTo>
                  <a:pt x="878669" y="78955"/>
                </a:lnTo>
                <a:lnTo>
                  <a:pt x="892961" y="81211"/>
                </a:lnTo>
                <a:lnTo>
                  <a:pt x="906458" y="83669"/>
                </a:lnTo>
                <a:lnTo>
                  <a:pt x="932037" y="88938"/>
                </a:lnTo>
                <a:lnTo>
                  <a:pt x="956634" y="91916"/>
                </a:lnTo>
                <a:lnTo>
                  <a:pt x="990679" y="93592"/>
                </a:lnTo>
                <a:lnTo>
                  <a:pt x="1020874" y="96628"/>
                </a:lnTo>
                <a:lnTo>
                  <a:pt x="1030626" y="98709"/>
                </a:lnTo>
                <a:lnTo>
                  <a:pt x="1051937" y="101637"/>
                </a:lnTo>
                <a:lnTo>
                  <a:pt x="1068305" y="102505"/>
                </a:lnTo>
                <a:lnTo>
                  <a:pt x="1078317" y="100167"/>
                </a:lnTo>
                <a:lnTo>
                  <a:pt x="1092994" y="942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2" name="SMARTInkAnnotation133"/>
          <p:cNvSpPr/>
          <p:nvPr/>
        </p:nvSpPr>
        <p:spPr>
          <a:xfrm>
            <a:off x="6908006" y="5066347"/>
            <a:ext cx="492920" cy="34291"/>
          </a:xfrm>
          <a:custGeom>
            <a:avLst/>
            <a:gdLst/>
            <a:ahLst/>
            <a:cxnLst/>
            <a:rect l="0" t="0" r="0" b="0"/>
            <a:pathLst>
              <a:path w="492920" h="34291">
                <a:moveTo>
                  <a:pt x="0" y="0"/>
                </a:moveTo>
                <a:lnTo>
                  <a:pt x="100331" y="0"/>
                </a:lnTo>
                <a:lnTo>
                  <a:pt x="107368" y="953"/>
                </a:lnTo>
                <a:lnTo>
                  <a:pt x="114442" y="2540"/>
                </a:lnTo>
                <a:lnTo>
                  <a:pt x="121538" y="4551"/>
                </a:lnTo>
                <a:lnTo>
                  <a:pt x="129444" y="5892"/>
                </a:lnTo>
                <a:lnTo>
                  <a:pt x="137890" y="6785"/>
                </a:lnTo>
                <a:lnTo>
                  <a:pt x="146695" y="7381"/>
                </a:lnTo>
                <a:lnTo>
                  <a:pt x="167062" y="8043"/>
                </a:lnTo>
                <a:lnTo>
                  <a:pt x="241660" y="8542"/>
                </a:lnTo>
                <a:lnTo>
                  <a:pt x="252388" y="9505"/>
                </a:lnTo>
                <a:lnTo>
                  <a:pt x="262715" y="11099"/>
                </a:lnTo>
                <a:lnTo>
                  <a:pt x="272775" y="13114"/>
                </a:lnTo>
                <a:lnTo>
                  <a:pt x="283449" y="14458"/>
                </a:lnTo>
                <a:lnTo>
                  <a:pt x="294535" y="15354"/>
                </a:lnTo>
                <a:lnTo>
                  <a:pt x="305894" y="15950"/>
                </a:lnTo>
                <a:lnTo>
                  <a:pt x="329099" y="16615"/>
                </a:lnTo>
                <a:lnTo>
                  <a:pt x="340843" y="16791"/>
                </a:lnTo>
                <a:lnTo>
                  <a:pt x="352641" y="17862"/>
                </a:lnTo>
                <a:lnTo>
                  <a:pt x="364475" y="19528"/>
                </a:lnTo>
                <a:lnTo>
                  <a:pt x="376333" y="21591"/>
                </a:lnTo>
                <a:lnTo>
                  <a:pt x="387414" y="22966"/>
                </a:lnTo>
                <a:lnTo>
                  <a:pt x="397976" y="23884"/>
                </a:lnTo>
                <a:lnTo>
                  <a:pt x="408193" y="24495"/>
                </a:lnTo>
                <a:lnTo>
                  <a:pt x="418179" y="25855"/>
                </a:lnTo>
                <a:lnTo>
                  <a:pt x="428011" y="27714"/>
                </a:lnTo>
                <a:lnTo>
                  <a:pt x="437740" y="29906"/>
                </a:lnTo>
                <a:lnTo>
                  <a:pt x="447402" y="31367"/>
                </a:lnTo>
                <a:lnTo>
                  <a:pt x="457018" y="32342"/>
                </a:lnTo>
                <a:lnTo>
                  <a:pt x="479370" y="33713"/>
                </a:lnTo>
                <a:lnTo>
                  <a:pt x="492919" y="3429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Stupně šed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5797</TotalTime>
  <Words>84</Words>
  <Application>Microsoft Office PowerPoint</Application>
  <PresentationFormat>Předvádění na obrazovce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Diseño predeterminado</vt:lpstr>
      <vt:lpstr>Elektrostatika</vt:lpstr>
      <vt:lpstr>Vytvoříte kladný náboj na plechovce pomocí záporně nabité tyče?</vt:lpstr>
      <vt:lpstr>Jak na sebe nabité objekty působí?</vt:lpstr>
      <vt:lpstr>Coulombův zákon</vt:lpstr>
      <vt:lpstr>Coulombův zákon - úloha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Josef</cp:lastModifiedBy>
  <cp:revision>775</cp:revision>
  <dcterms:created xsi:type="dcterms:W3CDTF">2010-05-23T14:28:12Z</dcterms:created>
  <dcterms:modified xsi:type="dcterms:W3CDTF">2012-12-09T14:16:13Z</dcterms:modified>
</cp:coreProperties>
</file>