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467" autoAdjust="0"/>
  </p:normalViewPr>
  <p:slideViewPr>
    <p:cSldViewPr>
      <p:cViewPr varScale="1">
        <p:scale>
          <a:sx n="63" d="100"/>
          <a:sy n="63" d="100"/>
        </p:scale>
        <p:origin x="-15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z/url?sa=i&amp;rct=j&amp;q=&amp;esrc=s&amp;source=images&amp;cd=&amp;cad=rja&amp;uact=8&amp;docid=Vu8rerwKbsCuXM&amp;tbnid=v55D89QyamxDMM:&amp;ved=0CAQQjB0&amp;url=http://vrtaky-vrbovsky.cz/vrtaky-do-kovu/vrtak-s-kuzelovou-stopkou-csn221140-hss&amp;ei=iG86U6vxDcqN0AWn0IGACQ&amp;psig=AFQjCNH-2jgkKLeAZ6MvbsXK-XRB3RtHyQ&amp;ust=1396424320936260" TargetMode="External"/><Relationship Id="rId3" Type="http://schemas.openxmlformats.org/officeDocument/2006/relationships/hyperlink" Target="https://www.google.cz/url?sa=i&amp;rct=j&amp;q=&amp;esrc=s&amp;source=images&amp;cd=&amp;cad=rja&amp;uact=8&amp;docid=3FFFdiYoggw8AM&amp;tbnid=sJFoke7jxabyRM:&amp;ved=0CAQQjB0&amp;url=http://www.pilana.cz/cz/rucni-pily-na-kov&amp;ei=hWo6U6zeHrPI0AXAqYAY&amp;psig=AFQjCNGdatUq-xI5TvreuvSWHWe4l8-TyA&amp;ust=1396423638975477" TargetMode="External"/><Relationship Id="rId7" Type="http://schemas.openxmlformats.org/officeDocument/2006/relationships/hyperlink" Target="https://www.google.cz/url?sa=i&amp;rct=j&amp;q=&amp;esrc=s&amp;source=images&amp;cd=&amp;cad=rja&amp;uact=8&amp;docid=RiulVSfanJtZPM&amp;tbnid=wOE3FZWBiIvr_M:&amp;ved=0CAQQjB0&amp;url=http://www.tipa.eu/cz/sklicidlo-mc-drill-pro-vrtaky-15-13mm/d-124834/&amp;ei=J286U9rAO5KT0QWerYDQBA&amp;psig=AFQjCNH-2jgkKLeAZ6MvbsXK-XRB3RtHyQ&amp;ust=1396424320936260" TargetMode="External"/><Relationship Id="rId2" Type="http://schemas.openxmlformats.org/officeDocument/2006/relationships/hyperlink" Target="https://www.google.cz/url?sa=i&amp;rct=j&amp;q=&amp;esrc=s&amp;source=images&amp;cd=&amp;cad=rja&amp;uact=8&amp;docid=SjdEkihfTkBpuM&amp;tbnid=VXXheVtUs9VdjM:&amp;ved=0CAQQjB0&amp;url=http://ucivozs.sweb.cz/kov7.html&amp;ei=TWk6U7H7NMqq0QW8lYDABA&amp;psig=AFQjCNFH50xFgoYeshvQD_LUZOgmycQ0og&amp;ust=139642288855476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z/url?sa=i&amp;rct=j&amp;q=&amp;esrc=s&amp;source=images&amp;cd=&amp;cad=rja&amp;uact=8&amp;docid=LmVz600H0U3AxM&amp;tbnid=b722Y3wCOfqdJM:&amp;ved=0CAQQjB0&amp;url=http://www.toolshop.mihu.cz/index.php?akc=novinka&amp;novid=8&amp;ei=KW06U-XrO6nK0AWs7YGoCw&amp;psig=AFQjCNH-2jgkKLeAZ6MvbsXK-XRB3RtHyQ&amp;ust=1396424320936260" TargetMode="External"/><Relationship Id="rId5" Type="http://schemas.openxmlformats.org/officeDocument/2006/relationships/hyperlink" Target="https://www.google.cz/url?sa=i&amp;rct=j&amp;q=&amp;esrc=s&amp;source=images&amp;cd=&amp;cad=rja&amp;uact=8&amp;docid=gNsAARFVv78vMM&amp;tbnid=C00haF29cwEFmM:&amp;ved=0CAQQjB0&amp;url=http://www.rr-naradi.cz/bosch-pilovy-platek-do-kmitaci-pily-t-313-aw&amp;ei=nms6U9GYHJS10QWMj4CQBQ&amp;psig=AFQjCNGdatUq-xI5TvreuvSWHWe4l8-TyA&amp;ust=1396423638975477" TargetMode="External"/><Relationship Id="rId4" Type="http://schemas.openxmlformats.org/officeDocument/2006/relationships/hyperlink" Target="https://www.google.cz/url?sa=i&amp;rct=j&amp;q=&amp;esrc=s&amp;source=images&amp;cd=&amp;cad=rja&amp;uact=8&amp;docid=3rgqt4_U182tFM&amp;tbnid=LAa4FxpYs2c8LM:&amp;ved=0CAQQjB0&amp;url=http://www.jadal.cz/cz-detail-657516-pilovy-list-bosch-t344dp-hcs-1-ks-pilovy-platek-do-kmitaci-pily.html&amp;ei=Oms6U87yMseJ0AXelIGoBQ&amp;psig=AFQjCNGdatUq-xI5TvreuvSWHWe4l8-TyA&amp;ust=1396423638975477" TargetMode="External"/><Relationship Id="rId9" Type="http://schemas.openxmlformats.org/officeDocument/2006/relationships/hyperlink" Target="https://www.google.cz/url?sa=i&amp;rct=j&amp;q=&amp;esrc=s&amp;source=images&amp;cd=&amp;cad=rja&amp;uact=8&amp;docid=Fs_0hsT7g6qkGM&amp;tbnid=S2d2iANjPqoBJM:&amp;ved=0CAQQjB0&amp;url=http://www.reznenastroje.sk/obchod/cid/58/category/vrtaky-kratke.xhtml&amp;ei=LXA6U6L_BsWb1AWd7YCIBQ&amp;psig=AFQjCNH-2jgkKLeAZ6MvbsXK-XRB3RtHyQ&amp;ust=139642432093626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929198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/>
          <a:lstStyle/>
          <a:p>
            <a:r>
              <a:rPr lang="cs-CZ" b="1" dirty="0"/>
              <a:t>DUM - Digitální Učební Materiál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571744"/>
            <a:ext cx="7215238" cy="4000528"/>
          </a:xfrm>
        </p:spPr>
        <p:txBody>
          <a:bodyPr>
            <a:normAutofit lnSpcReduction="10000"/>
          </a:bodyPr>
          <a:lstStyle/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r>
              <a:rPr lang="cs-CZ" sz="800" dirty="0" smtClean="0"/>
              <a:t>Tento </a:t>
            </a:r>
            <a:r>
              <a:rPr lang="cs-CZ" sz="800" dirty="0"/>
              <a:t>projekt je spolufinancován Evropským sociálním fondem a státním rozpočtem České republiky.</a:t>
            </a:r>
          </a:p>
          <a:p>
            <a:endParaRPr lang="cs-CZ" dirty="0"/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214414" y="2786058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dirty="0" smtClean="0"/>
              <a:t>Registrační číslo: </a:t>
            </a:r>
            <a:r>
              <a:rPr lang="cs-CZ" sz="2000" dirty="0" smtClean="0"/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Šablona:</a:t>
            </a:r>
            <a:r>
              <a:rPr lang="cs-CZ" dirty="0" smtClean="0"/>
              <a:t> III/2                                                         </a:t>
            </a:r>
            <a:r>
              <a:rPr lang="cs-CZ" b="1" dirty="0" smtClean="0"/>
              <a:t>Sada:A5 11</a:t>
            </a:r>
            <a:endParaRPr lang="cs-CZ" b="1" dirty="0" smtClean="0"/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Datum ověření ve výuce:                                     </a:t>
            </a:r>
            <a:r>
              <a:rPr lang="cs-CZ" b="1" dirty="0" smtClean="0"/>
              <a:t>Třída:1.AU   </a:t>
            </a:r>
            <a:endParaRPr lang="cs-CZ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DUM - Digitální Učební Materiál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Tematická </a:t>
            </a:r>
            <a:r>
              <a:rPr lang="cs-CZ" b="1" dirty="0" smtClean="0"/>
              <a:t>oblast:Strojírenské práce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Předmět:Technologie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Ročník:1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Klíčová </a:t>
            </a:r>
            <a:r>
              <a:rPr lang="cs-CZ" b="1" dirty="0" smtClean="0"/>
              <a:t>slova:Nástroje pro obrábění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Jméno autora (vč. titulu</a:t>
            </a:r>
            <a:r>
              <a:rPr lang="cs-CZ" b="1" dirty="0" smtClean="0"/>
              <a:t>):Pavel Šimánek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Škola:</a:t>
            </a:r>
            <a:r>
              <a:rPr lang="cs-CZ" dirty="0" smtClean="0"/>
              <a:t> 	</a:t>
            </a:r>
            <a:r>
              <a:rPr lang="cs-CZ" sz="2400" b="1" dirty="0" smtClean="0">
                <a:solidFill>
                  <a:schemeClr val="tx2"/>
                </a:solidFill>
              </a:rPr>
              <a:t>Střední </a:t>
            </a:r>
            <a:r>
              <a:rPr lang="cs-CZ" sz="2400" b="1" dirty="0">
                <a:solidFill>
                  <a:schemeClr val="tx2"/>
                </a:solidFill>
              </a:rPr>
              <a:t>odborné učiliště,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r>
              <a:rPr lang="cs-CZ" sz="2400" b="1" dirty="0">
                <a:solidFill>
                  <a:schemeClr val="tx2"/>
                </a:solidFill>
              </a:rPr>
              <a:t/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400" b="1" dirty="0">
                <a:solidFill>
                  <a:schemeClr val="tx2"/>
                </a:solidFill>
              </a:rPr>
              <a:t>	</a:t>
            </a:r>
            <a:r>
              <a:rPr lang="cs-CZ" sz="2400" b="1" dirty="0" smtClean="0">
                <a:solidFill>
                  <a:schemeClr val="tx2"/>
                </a:solidFill>
              </a:rPr>
              <a:t>	tř</a:t>
            </a:r>
            <a:r>
              <a:rPr lang="cs-CZ" sz="2400" b="1" dirty="0">
                <a:solidFill>
                  <a:schemeClr val="tx2"/>
                </a:solidFill>
              </a:rPr>
              <a:t>. 5. května 3</a:t>
            </a: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373 </a:t>
            </a:r>
            <a:r>
              <a:rPr lang="cs-CZ" sz="2400" b="1" dirty="0">
                <a:solidFill>
                  <a:schemeClr val="tx2"/>
                </a:solidFill>
              </a:rPr>
              <a:t>72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endParaRPr lang="cs-CZ" sz="2400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IČO</a:t>
            </a:r>
            <a:r>
              <a:rPr lang="cs-CZ" sz="2400" b="1" dirty="0">
                <a:solidFill>
                  <a:schemeClr val="tx2"/>
                </a:solidFill>
              </a:rPr>
              <a:t>: 75050111	REDIZO: 651023599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Popište obrázek: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5925" y="1772816"/>
            <a:ext cx="5772150" cy="3888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Popište obrázek: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700808"/>
            <a:ext cx="8136904" cy="4896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3200" dirty="0" smtClean="0"/>
              <a:t>Vyberte pilový list na železo:</a:t>
            </a:r>
            <a:br>
              <a:rPr lang="cs-CZ" sz="3200" dirty="0" smtClean="0"/>
            </a:br>
            <a:r>
              <a:rPr lang="cs-CZ" sz="3200" dirty="0" smtClean="0"/>
              <a:t>Napište použití ostatních: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6146" name="Picture 2" descr="http://www.pilana.cz/img/pp/222951c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4869160"/>
            <a:ext cx="2530252" cy="1120528"/>
          </a:xfrm>
          <a:prstGeom prst="rect">
            <a:avLst/>
          </a:prstGeom>
          <a:noFill/>
        </p:spPr>
      </p:pic>
      <p:pic>
        <p:nvPicPr>
          <p:cNvPr id="6148" name="Picture 4" descr="Pilový list pro pilu HVP 60 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005064"/>
            <a:ext cx="2160240" cy="1777380"/>
          </a:xfrm>
          <a:prstGeom prst="rect">
            <a:avLst/>
          </a:prstGeom>
          <a:noFill/>
        </p:spPr>
      </p:pic>
      <p:pic>
        <p:nvPicPr>
          <p:cNvPr id="6150" name="Picture 6" descr="http://www.pilanamarket.cz/obrazky/19330/pilovy-list-do-obloukovych-pil-1000mm-22-5244-1-defaul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2132856"/>
            <a:ext cx="2219325" cy="1657351"/>
          </a:xfrm>
          <a:prstGeom prst="rect">
            <a:avLst/>
          </a:prstGeom>
          <a:noFill/>
        </p:spPr>
      </p:pic>
      <p:pic>
        <p:nvPicPr>
          <p:cNvPr id="6152" name="Picture 8" descr="http://www.jadal.cz/_obchody/jadal2.shop5.cz/prilohy/9/07c84681_0.jpg.bi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4221088"/>
            <a:ext cx="2376264" cy="1530500"/>
          </a:xfrm>
          <a:prstGeom prst="rect">
            <a:avLst/>
          </a:prstGeom>
          <a:noFill/>
        </p:spPr>
      </p:pic>
      <p:pic>
        <p:nvPicPr>
          <p:cNvPr id="6154" name="Picture 10" descr="http://www.rr-naradi.cz/images/watermark.php?file=bosch-pilovy-platek-do-kmitaci-pily-t-313-aw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836712"/>
            <a:ext cx="2736304" cy="2448272"/>
          </a:xfrm>
          <a:prstGeom prst="rect">
            <a:avLst/>
          </a:prstGeom>
          <a:noFill/>
        </p:spPr>
      </p:pic>
      <p:pic>
        <p:nvPicPr>
          <p:cNvPr id="6156" name="Picture 12" descr="http://storage.schipro.cz/images/large/2a6853851cf665e67e2c81ec082f813c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79912" y="1484784"/>
            <a:ext cx="2448272" cy="21866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Popište obrázky: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36912"/>
            <a:ext cx="3626346" cy="2247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http://vrtaky-vrbovsky.cz/editor/image/eshop_products/din345_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1556792"/>
            <a:ext cx="1981200" cy="4706888"/>
          </a:xfrm>
          <a:prstGeom prst="rect">
            <a:avLst/>
          </a:prstGeom>
          <a:noFill/>
        </p:spPr>
      </p:pic>
      <p:pic>
        <p:nvPicPr>
          <p:cNvPr id="4101" name="Picture 5" descr="http://www.reznenastroje.sk/Data/1122/UserFiles/Kategorie/Vrtaky/vrtak%20kratky%2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2256" y="1484784"/>
            <a:ext cx="3791744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Napište použití vrtáků: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 descr="http://www.toolshop.mihu.cz/obr_texty/aktual_8/d_prehled_vrtak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12776"/>
            <a:ext cx="8424936" cy="51125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r>
              <a:rPr lang="cs-CZ" dirty="0" smtClean="0"/>
              <a:t>Např.:</a:t>
            </a:r>
          </a:p>
          <a:p>
            <a:pPr lvl="0"/>
            <a:r>
              <a:rPr lang="cs-CZ" dirty="0" smtClean="0"/>
              <a:t>Obrázky vytvořeny pomocí klávesy </a:t>
            </a:r>
            <a:r>
              <a:rPr lang="cs-CZ" dirty="0" err="1" smtClean="0"/>
              <a:t>PrintScreen</a:t>
            </a:r>
            <a:r>
              <a:rPr lang="cs-CZ" dirty="0" smtClean="0"/>
              <a:t>, prostředků operačního systému Windows a pomocí prostředků kancelářského balíku Microsoft Office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 lvl="0"/>
            <a:r>
              <a:rPr lang="cs-CZ" dirty="0" smtClean="0"/>
              <a:t>Obrázky u kontrolních otázek a úkolů jsou kliparty z kancelářského balíku Microsoft Office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 lvl="0">
              <a:buNone/>
            </a:pPr>
            <a:endParaRPr lang="cs-CZ" dirty="0" smtClean="0"/>
          </a:p>
          <a:p>
            <a:pPr lvl="0"/>
            <a:r>
              <a:rPr lang="cs-CZ" b="1" dirty="0" smtClean="0"/>
              <a:t>Externí</a:t>
            </a:r>
            <a:r>
              <a:rPr lang="cs-CZ" dirty="0" smtClean="0"/>
              <a:t> zdroje:</a:t>
            </a:r>
            <a:r>
              <a:rPr lang="cs-CZ" u="sng" dirty="0" err="1" smtClean="0">
                <a:hlinkClick r:id="rId2"/>
              </a:rPr>
              <a:t>ucivozs.sweb.cz</a:t>
            </a:r>
            <a:r>
              <a:rPr lang="cs-CZ" u="sng" dirty="0" smtClean="0"/>
              <a:t>,</a:t>
            </a:r>
            <a:r>
              <a:rPr lang="cs-CZ" u="sng" dirty="0" smtClean="0">
                <a:hlinkClick r:id="rId3"/>
              </a:rPr>
              <a:t> www.</a:t>
            </a:r>
            <a:r>
              <a:rPr lang="cs-CZ" u="sng" dirty="0" err="1" smtClean="0">
                <a:hlinkClick r:id="rId3"/>
              </a:rPr>
              <a:t>pilana.cz</a:t>
            </a:r>
            <a:r>
              <a:rPr lang="cs-CZ" u="sng" dirty="0" smtClean="0"/>
              <a:t>,</a:t>
            </a:r>
            <a:r>
              <a:rPr lang="cs-CZ" u="sng" dirty="0" smtClean="0">
                <a:hlinkClick r:id="rId4"/>
              </a:rPr>
              <a:t> www.</a:t>
            </a:r>
            <a:r>
              <a:rPr lang="cs-CZ" u="sng" dirty="0" err="1" smtClean="0">
                <a:hlinkClick r:id="rId4"/>
              </a:rPr>
              <a:t>jadal.cz</a:t>
            </a:r>
            <a:r>
              <a:rPr lang="cs-CZ" u="sng" dirty="0" smtClean="0"/>
              <a:t>,</a:t>
            </a:r>
            <a:r>
              <a:rPr lang="cs-CZ" u="sng" dirty="0" smtClean="0">
                <a:hlinkClick r:id="rId5"/>
              </a:rPr>
              <a:t> www.</a:t>
            </a:r>
            <a:r>
              <a:rPr lang="cs-CZ" u="sng" dirty="0" err="1" smtClean="0">
                <a:hlinkClick r:id="rId5"/>
              </a:rPr>
              <a:t>rr</a:t>
            </a:r>
            <a:r>
              <a:rPr lang="cs-CZ" u="sng" dirty="0" smtClean="0">
                <a:hlinkClick r:id="rId5"/>
              </a:rPr>
              <a:t>-</a:t>
            </a:r>
            <a:r>
              <a:rPr lang="cs-CZ" u="sng" dirty="0" err="1" smtClean="0">
                <a:hlinkClick r:id="rId5"/>
              </a:rPr>
              <a:t>naradi.cz</a:t>
            </a:r>
            <a:r>
              <a:rPr lang="cs-CZ" u="sng" dirty="0" smtClean="0"/>
              <a:t>,</a:t>
            </a:r>
            <a:r>
              <a:rPr lang="cs-CZ" u="sng" dirty="0" smtClean="0">
                <a:hlinkClick r:id="rId6"/>
              </a:rPr>
              <a:t> www.</a:t>
            </a:r>
            <a:r>
              <a:rPr lang="cs-CZ" u="sng" dirty="0" err="1" smtClean="0">
                <a:hlinkClick r:id="rId6"/>
              </a:rPr>
              <a:t>toolshop.mihu.cz</a:t>
            </a:r>
            <a:r>
              <a:rPr lang="cs-CZ" u="sng" dirty="0" err="1" smtClean="0">
                <a:hlinkClick r:id="rId7"/>
              </a:rPr>
              <a:t>www.tipa.eu</a:t>
            </a:r>
            <a:r>
              <a:rPr lang="cs-CZ" u="sng" dirty="0" smtClean="0"/>
              <a:t>,</a:t>
            </a:r>
            <a:r>
              <a:rPr lang="cs-CZ" u="sng" dirty="0" smtClean="0">
                <a:hlinkClick r:id="rId8"/>
              </a:rPr>
              <a:t> </a:t>
            </a:r>
            <a:r>
              <a:rPr lang="cs-CZ" u="sng" dirty="0" err="1" smtClean="0">
                <a:hlinkClick r:id="rId8"/>
              </a:rPr>
              <a:t>vrtaky</a:t>
            </a:r>
            <a:r>
              <a:rPr lang="cs-CZ" u="sng" dirty="0" smtClean="0">
                <a:hlinkClick r:id="rId8"/>
              </a:rPr>
              <a:t>-</a:t>
            </a:r>
            <a:r>
              <a:rPr lang="cs-CZ" u="sng" dirty="0" err="1" smtClean="0">
                <a:hlinkClick r:id="rId8"/>
              </a:rPr>
              <a:t>vrbovsky.cz</a:t>
            </a:r>
            <a:r>
              <a:rPr lang="cs-CZ" u="sng" dirty="0" smtClean="0"/>
              <a:t>,</a:t>
            </a:r>
            <a:r>
              <a:rPr lang="cs-CZ" u="sng" dirty="0" smtClean="0">
                <a:hlinkClick r:id="rId9"/>
              </a:rPr>
              <a:t> www.</a:t>
            </a:r>
            <a:r>
              <a:rPr lang="cs-CZ" u="sng" dirty="0" err="1" smtClean="0">
                <a:hlinkClick r:id="rId9"/>
              </a:rPr>
              <a:t>reznenastroje.sk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97</Words>
  <Application>Microsoft Office PowerPoint</Application>
  <PresentationFormat>Předvádění na obrazovce (4:3)</PresentationFormat>
  <Paragraphs>56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DUM - Digitální Učební Materiál </vt:lpstr>
      <vt:lpstr>DUM - Digitální Učební Materiál</vt:lpstr>
      <vt:lpstr>Popište obrázek:</vt:lpstr>
      <vt:lpstr>Popište obrázek:</vt:lpstr>
      <vt:lpstr>Vyberte pilový list na železo: Napište použití ostatních:</vt:lpstr>
      <vt:lpstr>Popište obrázky:</vt:lpstr>
      <vt:lpstr>Napište použití vrtáků:</vt:lpstr>
      <vt:lpstr>ZDROJE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 - Digitální Učební Materiál</dc:title>
  <dc:creator>mbenedova</dc:creator>
  <cp:lastModifiedBy>PSimanek</cp:lastModifiedBy>
  <cp:revision>19</cp:revision>
  <dcterms:created xsi:type="dcterms:W3CDTF">2013-04-09T12:40:26Z</dcterms:created>
  <dcterms:modified xsi:type="dcterms:W3CDTF">2014-06-17T09:43:18Z</dcterms:modified>
</cp:coreProperties>
</file>