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z/url?sa=i&amp;rct=j&amp;q=&amp;esrc=s&amp;source=images&amp;cd=&amp;cad=rja&amp;uact=8&amp;docid=3eUQ58c4q7agjM&amp;tbnid=Ij7jNBba_9opCM:&amp;ved=0CAQQjB0&amp;url=http://www.bosch-presse.de/presseforum/details.htm?txtID=5018&amp;ei=1Sk5U7K0NOGc0QXzsoH4CA&amp;bvm=bv.63808443,d.bGQ&amp;psig=AFQjCNFPtmeXku0BCsNA-F5pQyFdEMkmtw&amp;ust=1396340991999222" TargetMode="External"/><Relationship Id="rId2" Type="http://schemas.openxmlformats.org/officeDocument/2006/relationships/hyperlink" Target="https://www.google.cz/url?sa=i&amp;rct=j&amp;q=&amp;esrc=s&amp;source=images&amp;cd=&amp;cad=rja&amp;uact=8&amp;docid=_mXHblQE3cGxzM&amp;tbnid=928FSJ8DnzzzGM:&amp;ved=0CAQQjB0&amp;url=http://autoservis.femat.cz/brzdy-nejdulezitejsi-soucast-automobilu/&amp;ei=wig5U7K4GeaH0AW5-IH4BQ&amp;bvm=bv.63808443,d.bGQ&amp;psig=AFQjCNFPtmeXku0BCsNA-F5pQyFdEMkmtw&amp;ust=139634099199922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ogle.cz/url?sa=i&amp;rct=j&amp;q=&amp;esrc=s&amp;source=images&amp;cd=&amp;cad=rja&amp;uact=8&amp;docid=pzpblpWoEH14eM&amp;tbnid=65WT0sE49QNNfM:&amp;ved=0CAQQjB0&amp;url=http://www.garance-slavicin.cz/hadice/eshop/11-1-Hadice-na-veterany/8-2-TATRA-805&amp;ei=Ryw5U4_7KKjP0AWo6oHwBQ&amp;bvm=bv.63808443,d.bGQ&amp;psig=AFQjCNF1v4w5AhJsFsi_-p86Y8tuvQ3cPA&amp;ust=1396342165748995" TargetMode="External"/><Relationship Id="rId4" Type="http://schemas.openxmlformats.org/officeDocument/2006/relationships/hyperlink" Target="https://www.google.cz/url?sa=i&amp;rct=j&amp;q=&amp;esrc=s&amp;source=images&amp;cd=&amp;cad=rja&amp;uact=8&amp;docid=5KxgdOTHu__a4M&amp;tbnid=DIDAzuJ8kru9iM:&amp;ved=0CAQQjB0&amp;url=http://www.autocentrum-mlm.cz/brzdove-desticky.php&amp;ei=tio5U_fGOaqZ0QWX6IC4CA&amp;bvm=bv.63808443,d.bGQ&amp;psig=AFQjCNGBkQ1LnOmSGLt9Zdvzx0n3Gjoo3A&amp;ust=139634174712154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Sada:A5 13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                                  Třída: 2:AU 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oblast:Strojírenské práce</a:t>
            </a:r>
          </a:p>
          <a:p>
            <a:pPr>
              <a:buNone/>
            </a:pPr>
            <a:r>
              <a:rPr lang="cs-CZ" b="1" dirty="0" smtClean="0"/>
              <a:t>Předmět:Konstrukce a údržba auto.</a:t>
            </a:r>
          </a:p>
          <a:p>
            <a:pPr>
              <a:buNone/>
            </a:pPr>
            <a:r>
              <a:rPr lang="cs-CZ" b="1" dirty="0" smtClean="0"/>
              <a:t>Ročník:2</a:t>
            </a:r>
          </a:p>
          <a:p>
            <a:pPr>
              <a:buNone/>
            </a:pPr>
            <a:r>
              <a:rPr lang="cs-CZ" b="1" dirty="0" smtClean="0"/>
              <a:t>Klíčová slova:Kotoučová brzda</a:t>
            </a:r>
          </a:p>
          <a:p>
            <a:pPr>
              <a:buNone/>
            </a:pPr>
            <a:r>
              <a:rPr lang="cs-CZ" b="1" dirty="0" smtClean="0"/>
              <a:t>Jméno autora (vč. titulu):Pavel Šimánek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8072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Co je na obrázku?</a:t>
            </a:r>
            <a:br>
              <a:rPr lang="cs-CZ" dirty="0" smtClean="0"/>
            </a:br>
            <a:r>
              <a:rPr lang="cs-CZ" sz="2700" dirty="0" smtClean="0">
                <a:solidFill>
                  <a:srgbClr val="FF0000"/>
                </a:solidFill>
              </a:rPr>
              <a:t>1.Kotouče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2.Talíře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3.Kroužky</a:t>
            </a:r>
            <a:endParaRPr lang="cs-CZ" sz="2700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sah 5" descr="http://www.bosch-presse.de/presseforum/pressdownload/image/1-AA-17104.jpg?file=1-AA-17104.jpg&amp;id=6260,7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513934" y="2564903"/>
            <a:ext cx="6268531" cy="3515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Co je na obrázku?</a:t>
            </a:r>
            <a:br>
              <a:rPr lang="cs-CZ" dirty="0" smtClean="0"/>
            </a:br>
            <a:r>
              <a:rPr lang="cs-CZ" sz="2700" dirty="0" smtClean="0">
                <a:solidFill>
                  <a:srgbClr val="FF0000"/>
                </a:solidFill>
              </a:rPr>
              <a:t>1.Brzdový měsíček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2.Světelný bod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3.Brzdové destičky</a:t>
            </a:r>
            <a:endParaRPr lang="cs-CZ" sz="2700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http://www.autocentrum-mlm.cz/foto-dily/desticky-02.jpg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899592" y="2636912"/>
            <a:ext cx="7086600" cy="402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Co je na obrázku?</a:t>
            </a:r>
            <a:br>
              <a:rPr lang="cs-CZ" dirty="0" smtClean="0"/>
            </a:br>
            <a:r>
              <a:rPr lang="cs-CZ" sz="2700" dirty="0" smtClean="0">
                <a:solidFill>
                  <a:srgbClr val="FF0000"/>
                </a:solidFill>
              </a:rPr>
              <a:t>1.Brzdový váleček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2.Třmen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3.Radiátor</a:t>
            </a:r>
            <a:endParaRPr lang="cs-CZ" sz="2700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http://www.renault-local.cz/renault-ceska-republika/miniweby/2009/repasovane-dily/img/motivy/brzdove-trmeny.pn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420888"/>
            <a:ext cx="3888431" cy="3096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742950" indent="-742950" algn="l"/>
            <a:r>
              <a:rPr lang="cs-CZ" dirty="0" smtClean="0"/>
              <a:t>Co je na obrázku?</a:t>
            </a:r>
            <a:br>
              <a:rPr lang="cs-CZ" dirty="0" smtClean="0"/>
            </a:br>
            <a:r>
              <a:rPr lang="cs-CZ" sz="2700" dirty="0" smtClean="0">
                <a:solidFill>
                  <a:srgbClr val="FF0000"/>
                </a:solidFill>
              </a:rPr>
              <a:t>1.Brzdová hadice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2.Anténa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3.Brzdová roura</a:t>
            </a:r>
            <a:endParaRPr lang="cs-CZ" sz="2700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http://www.garance-slavicin.cz/fotky11666/fotos/_vyrn_736PA150831.jpg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91680" y="2276872"/>
            <a:ext cx="6034616" cy="380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popis?</a:t>
            </a:r>
            <a:endParaRPr lang="cs-CZ" dirty="0"/>
          </a:p>
        </p:txBody>
      </p:sp>
      <p:pic>
        <p:nvPicPr>
          <p:cNvPr id="4" name="Zástupný symbol pro obsah 3" descr="http://autoservis.femat.cz/data/kotoucova-brzda.png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933914" y="1944128"/>
            <a:ext cx="3428572" cy="3746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dirty="0" smtClean="0"/>
              <a:t>Např.:</a:t>
            </a:r>
          </a:p>
          <a:p>
            <a:pPr lvl="0"/>
            <a:r>
              <a:rPr lang="cs-CZ" dirty="0" smtClean="0"/>
              <a:t>Obrázky vytvořeny pomocí klávesy </a:t>
            </a:r>
            <a:r>
              <a:rPr lang="cs-CZ" dirty="0" err="1" smtClean="0"/>
              <a:t>PrintScreen</a:t>
            </a:r>
            <a:r>
              <a:rPr lang="cs-CZ" dirty="0" smtClean="0"/>
              <a:t>, prostředků operačního systému Windows a pomocí prostředků kancelářského balíku Microsoft Office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Externí</a:t>
            </a:r>
            <a:r>
              <a:rPr lang="cs-CZ" dirty="0" smtClean="0"/>
              <a:t> zdroje:</a:t>
            </a:r>
            <a:r>
              <a:rPr lang="cs-CZ" u="sng" dirty="0" smtClean="0">
                <a:hlinkClick r:id="rId2"/>
              </a:rPr>
              <a:t>autoservis.femat.cz</a:t>
            </a:r>
            <a:r>
              <a:rPr lang="cs-CZ" u="sng" dirty="0" smtClean="0"/>
              <a:t>25.4.2014,</a:t>
            </a:r>
            <a:r>
              <a:rPr lang="cs-CZ" dirty="0" smtClean="0"/>
              <a:t> </a:t>
            </a:r>
            <a:r>
              <a:rPr lang="cs-CZ" u="sng" dirty="0" smtClean="0">
                <a:hlinkClick r:id="rId3"/>
              </a:rPr>
              <a:t>www.</a:t>
            </a:r>
            <a:r>
              <a:rPr lang="cs-CZ" u="sng" dirty="0" err="1" smtClean="0">
                <a:hlinkClick r:id="rId3"/>
              </a:rPr>
              <a:t>bosch</a:t>
            </a:r>
            <a:r>
              <a:rPr lang="cs-CZ" u="sng" dirty="0" smtClean="0">
                <a:hlinkClick r:id="rId3"/>
              </a:rPr>
              <a:t>-presse.de</a:t>
            </a:r>
            <a:r>
              <a:rPr lang="cs-CZ" u="sng" dirty="0" smtClean="0"/>
              <a:t>20.4.2014,</a:t>
            </a:r>
            <a:r>
              <a:rPr lang="cs-CZ" u="sng" dirty="0" smtClean="0">
                <a:hlinkClick r:id="rId4"/>
              </a:rPr>
              <a:t> www.autocentrum-</a:t>
            </a:r>
            <a:r>
              <a:rPr lang="cs-CZ" u="sng" dirty="0" err="1" smtClean="0">
                <a:hlinkClick r:id="rId4"/>
              </a:rPr>
              <a:t>mlm.cz</a:t>
            </a:r>
            <a:r>
              <a:rPr lang="cs-CZ" dirty="0" smtClean="0"/>
              <a:t> 21.42014,</a:t>
            </a:r>
            <a:r>
              <a:rPr lang="cs-CZ" dirty="0" smtClean="0">
                <a:hlinkClick r:id="rId5"/>
              </a:rPr>
              <a:t> www.garance-slavicin.cz</a:t>
            </a:r>
            <a:r>
              <a:rPr lang="cs-CZ" dirty="0" smtClean="0"/>
              <a:t>22.4.2014</a:t>
            </a:r>
          </a:p>
          <a:p>
            <a:pPr>
              <a:buNone/>
            </a:pPr>
            <a:r>
              <a:rPr lang="cs-CZ" dirty="0" smtClean="0"/>
              <a:t> Příručka pro automechaniky ,</a:t>
            </a:r>
            <a:r>
              <a:rPr lang="cs-CZ" dirty="0" err="1" smtClean="0"/>
              <a:t>Rolf</a:t>
            </a:r>
            <a:r>
              <a:rPr lang="cs-CZ" dirty="0" smtClean="0"/>
              <a:t> </a:t>
            </a:r>
            <a:r>
              <a:rPr lang="cs-CZ" dirty="0" err="1" smtClean="0"/>
              <a:t>Gscheidle</a:t>
            </a:r>
            <a:r>
              <a:rPr lang="cs-CZ" dirty="0" smtClean="0"/>
              <a:t> a kolektiv,Sobotáles 2001- použití na obrázky notebook software 10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133</TotalTime>
  <Words>106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DUM - Digitální Učební Materiál </vt:lpstr>
      <vt:lpstr>DUM - Digitální Učební Materiál</vt:lpstr>
      <vt:lpstr>Co je na obrázku? 1.Kotouče 2.Talíře 3.Kroužky</vt:lpstr>
      <vt:lpstr>Co je na obrázku? 1.Brzdový měsíček 2.Světelný bod 3.Brzdové destičky</vt:lpstr>
      <vt:lpstr>Co je na obrázku? 1.Brzdový váleček 2.Třmen 3.Radiátor</vt:lpstr>
      <vt:lpstr>Co je na obrázku? 1.Brzdová hadice 2.Anténa 3.Brzdová roura</vt:lpstr>
      <vt:lpstr>Doplňte popis?</vt:lpstr>
      <vt:lpstr>ZDROJE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PSimanek</cp:lastModifiedBy>
  <cp:revision>21</cp:revision>
  <dcterms:created xsi:type="dcterms:W3CDTF">2013-04-09T12:40:26Z</dcterms:created>
  <dcterms:modified xsi:type="dcterms:W3CDTF">2014-06-17T10:41:40Z</dcterms:modified>
</cp:coreProperties>
</file>