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z/url?sa=i&amp;rct=j&amp;q=&amp;esrc=s&amp;source=images&amp;cd=&amp;cad=rja&amp;uact=8&amp;docid=vpVgW6IozUCwpM&amp;tbnid=mSXd203Z-sHy5M:&amp;ved=0CAQQjB0&amp;url=http://www.kovonastroje.cz/Vzduchove-naradi-a-prislusenstvi/Uprava-stlaceneho-vzduchu/Odlucovace-vody-oleje-necistot/Odlucovac-odkalovac-1-4-G-s-filtrem-vsuvka.html&amp;ei=DEw5U4v9L6Tt0gWw-IGgBg&amp;psig=AFQjCNFMAbTjF6NrBAu_sLxduqY45Hr6-Q&amp;ust=1396350340370353" TargetMode="External"/><Relationship Id="rId3" Type="http://schemas.openxmlformats.org/officeDocument/2006/relationships/hyperlink" Target="https://www.google.cz/url?sa=i&amp;rct=j&amp;q=&amp;esrc=s&amp;source=images&amp;cd=&amp;cad=rja&amp;uact=8&amp;docid=aPjmCplSVAFCoM&amp;tbnid=LpIJba5ikcwZUM:&amp;ved=0CAQQjB0&amp;url=http://www.uloz.to/xuTMNTS/vzduchova-brzda-jpg&amp;ei=KEY5U-34GsPa0QWDyIHAAg&amp;psig=AFQjCNFI4HA2FznYbbNhKYTpspUTxZbCXw&amp;ust=1396348803374597" TargetMode="External"/><Relationship Id="rId7" Type="http://schemas.openxmlformats.org/officeDocument/2006/relationships/hyperlink" Target="https://www.google.cz/url?sa=i&amp;rct=j&amp;q=&amp;esrc=s&amp;source=images&amp;cd=&amp;cad=rja&amp;uact=8&amp;docid=EW3F7WGEohkWHM&amp;tbnid=zj2Ko-LPVcjymM:&amp;ved=0CAQQjB0&amp;url=http://www.tisauto.ru/prod/6b41484d-8462-457b-9119-e1b713a35552.aspx&amp;ei=sks5U-nfJsif0wXoloHgAQ&amp;psig=AFQjCNHB2auKoNGcXgO9mK45CJJa8-M7ZA&amp;ust=1396350235153557" TargetMode="External"/><Relationship Id="rId2" Type="http://schemas.openxmlformats.org/officeDocument/2006/relationships/hyperlink" Target="http://www.google.cz/url?sa=i&amp;source=images&amp;cd=&amp;cad=rja&amp;uact=8&amp;docid=GXuCfMRliIzW7M&amp;tbnid=i0kRN4700nbH_M&amp;ved=0CAcQjB0&amp;url=http://saopovrch.wordpress.com/servis-a-opravy/hydraulicke-brzdy/&amp;ei=70M5U6a4MIq2hQf_14HYBg&amp;psig=AFQjCNHQh2EzJZUhNjUt9f51DWgMc_Ecbw&amp;ust=139634827195978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z/url?sa=i&amp;rct=j&amp;q=&amp;esrc=s&amp;source=images&amp;cd=&amp;cad=rja&amp;uact=8&amp;docid=qqFfGxyYfOuUyM&amp;tbnid=0oGGAJUMpplmFM:&amp;ved=0CAQQjB0&amp;url=http://autobazar.hyperinzerce.cz/brzdy/inzerat/3090201-hlavni-brzdovy-valec-skoda-fabia-1-4-nabidka/&amp;ei=mUo5U4apHNSZ0QW69IDIBQ&amp;psig=AFQjCNEPrZ0w2eoUIZNs_VPEqGmWsJ9mvw&amp;ust=1396349976348970" TargetMode="External"/><Relationship Id="rId5" Type="http://schemas.openxmlformats.org/officeDocument/2006/relationships/hyperlink" Target="https://www.google.cz/url?sa=i&amp;rct=j&amp;q=&amp;esrc=s&amp;source=images&amp;cd=&amp;cad=rja&amp;uact=8&amp;docid=69LUmCYcESgJfM&amp;tbnid=nXjyhh1eIs5RbM:&amp;ved=0CAQQjB0&amp;url=http://www.traktorzetor.wbs.cz/Zetor-25A.html&amp;ei=UUk5U--oEeXb0QWo6YGwBg&amp;psig=AFQjCNFkFBcLVQMsiynjAI4FazdgjbXPUg&amp;ust=1396349627345940" TargetMode="External"/><Relationship Id="rId4" Type="http://schemas.openxmlformats.org/officeDocument/2006/relationships/hyperlink" Target="https://www.google.cz/url?sa=i&amp;rct=j&amp;q=&amp;esrc=s&amp;source=images&amp;cd=&amp;docid=OuPrRTMVzbguCM&amp;tbnid=rDRaTVKxG72-dM:&amp;ved=0CAQQjB0&amp;url=http://www.monstermarketplace.com/scooters-bikes-atvs-and-more/80mm-band-brake-assembly-110-7&amp;ei=fEc5U8ivFuSd0QWM6oDoCw&amp;bvm=bv.63808443,d.bGQ&amp;psig=AFQjCNEQZQxHvuxdBSh5EvPnlc9MitOnqg&amp;ust=139634901048038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Sada:A5  15</a:t>
            </a:r>
            <a:endParaRPr lang="cs-CZ" b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                                   Třída: </a:t>
            </a:r>
            <a:r>
              <a:rPr lang="cs-CZ" b="1" dirty="0" smtClean="0"/>
              <a:t>2.AU  </a:t>
            </a:r>
            <a:endParaRPr lang="cs-CZ" b="1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Tematická </a:t>
            </a:r>
            <a:r>
              <a:rPr lang="cs-CZ" b="1" dirty="0" smtClean="0"/>
              <a:t>oblast:Strojírenské práce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Předmět:Konstrukce a údržba auto.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Ročník:2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Klíčová </a:t>
            </a:r>
            <a:r>
              <a:rPr lang="cs-CZ" b="1" dirty="0" smtClean="0"/>
              <a:t>slova:Druhy brzd.soustav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Jméno autora (vč. titulu</a:t>
            </a:r>
            <a:r>
              <a:rPr lang="cs-CZ" b="1" dirty="0" smtClean="0"/>
              <a:t>):Pavel Šimánek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Název a popis soustavy:</a:t>
            </a:r>
            <a:endParaRPr lang="cs-CZ" dirty="0"/>
          </a:p>
        </p:txBody>
      </p:sp>
      <p:pic>
        <p:nvPicPr>
          <p:cNvPr id="4" name="Zástupný symbol pro obsah 3" descr="http://saopovrch.files.wordpress.com/2012/12/system11.jpg?w=300&amp;h=194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44824"/>
            <a:ext cx="648072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Název a popis soustavy: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52587" y="2220912"/>
            <a:ext cx="5838825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Název a popis soustavy:</a:t>
            </a:r>
            <a:endParaRPr lang="cs-CZ" dirty="0"/>
          </a:p>
        </p:txBody>
      </p:sp>
      <p:pic>
        <p:nvPicPr>
          <p:cNvPr id="4" name="Zástupný symbol pro obsah 3" descr="http://images.monstermarketplace.com/scooters-bikes-atvs-and-more/80mm-band-brake-assembly-110-7-400x283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0" y="3789040"/>
            <a:ext cx="38100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844824"/>
            <a:ext cx="32385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Název a popis soustavy: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 descr="http://thi.uloz.to/1/6/d/16de65023d768b577cbe1d691a06febd.640x36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7344816" cy="4520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600" dirty="0" smtClean="0"/>
              <a:t>Vzduchojem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Br. Válec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Pedály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Kompresor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Nádobka na kapalinu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Odlučovač oleje</a:t>
            </a:r>
            <a:endParaRPr lang="cs-CZ" sz="1600" dirty="0"/>
          </a:p>
        </p:txBody>
      </p:sp>
      <p:pic>
        <p:nvPicPr>
          <p:cNvPr id="5" name="Obrázek 4" descr="http://traktorzetor.wbs.cz/zetor25A/Vzduchojem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301208"/>
            <a:ext cx="2758103" cy="1290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http://img1.hyperinzerce.cz/x-cz/inz/3090/3090201-hlavni-brzdovy-valec-skoda-fabia-1-4-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356992"/>
            <a:ext cx="1944256" cy="1729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645024"/>
            <a:ext cx="1354261" cy="156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http://www.tisauto.ru/ii/fotoProducts/BK1204039AC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484784"/>
            <a:ext cx="2197477" cy="1549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http://www.kovonastroje.cz/out/pictures/z1/img14307_1__74858fa5906cf5ed779182c234fcde72243cabd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484784"/>
            <a:ext cx="2736344" cy="180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dirty="0" smtClean="0"/>
              <a:t>Např.:</a:t>
            </a:r>
          </a:p>
          <a:p>
            <a:pPr lvl="0"/>
            <a:r>
              <a:rPr lang="cs-CZ" dirty="0" smtClean="0"/>
              <a:t>Obrázky vytvořeny pomocí klávesy </a:t>
            </a:r>
            <a:r>
              <a:rPr lang="cs-CZ" dirty="0" err="1" smtClean="0"/>
              <a:t>PrintScreen</a:t>
            </a:r>
            <a:r>
              <a:rPr lang="cs-CZ" dirty="0" smtClean="0"/>
              <a:t>, prostředků operačního systému Windows a pomocí prostředků kancelářského balíku Microsoft Office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Externí</a:t>
            </a:r>
            <a:r>
              <a:rPr lang="cs-CZ" dirty="0" smtClean="0"/>
              <a:t> </a:t>
            </a:r>
            <a:r>
              <a:rPr lang="cs-CZ" dirty="0" smtClean="0"/>
              <a:t>zdroje:</a:t>
            </a:r>
            <a:r>
              <a:rPr lang="cs-CZ" u="sng" dirty="0" err="1" smtClean="0">
                <a:hlinkClick r:id="rId2"/>
              </a:rPr>
              <a:t>saopovrch.wordpress.com</a:t>
            </a:r>
            <a:r>
              <a:rPr lang="cs-CZ" dirty="0" smtClean="0"/>
              <a:t> </a:t>
            </a:r>
            <a:r>
              <a:rPr lang="cs-CZ" dirty="0" smtClean="0"/>
              <a:t>1.4.2014,</a:t>
            </a:r>
            <a:r>
              <a:rPr lang="cs-CZ" u="sng" dirty="0" smtClean="0">
                <a:hlinkClick r:id="rId3"/>
              </a:rPr>
              <a:t> www.uloz.to</a:t>
            </a:r>
            <a:r>
              <a:rPr lang="cs-CZ" u="sng" dirty="0" smtClean="0"/>
              <a:t>1.4.2014</a:t>
            </a:r>
            <a:r>
              <a:rPr lang="cs-CZ" dirty="0" smtClean="0"/>
              <a:t> ,</a:t>
            </a:r>
            <a:r>
              <a:rPr lang="cs-CZ" u="sng" dirty="0" smtClean="0">
                <a:hlinkClick r:id="rId4"/>
              </a:rPr>
              <a:t> www.</a:t>
            </a:r>
            <a:r>
              <a:rPr lang="cs-CZ" u="sng" dirty="0" err="1" smtClean="0">
                <a:hlinkClick r:id="rId4"/>
              </a:rPr>
              <a:t>monstermarketplace.com</a:t>
            </a:r>
            <a:r>
              <a:rPr lang="cs-CZ" dirty="0" smtClean="0"/>
              <a:t> </a:t>
            </a:r>
            <a:r>
              <a:rPr lang="cs-CZ" dirty="0" smtClean="0"/>
              <a:t> 1.4.2014,</a:t>
            </a:r>
            <a:r>
              <a:rPr lang="cs-CZ" u="sng" dirty="0" smtClean="0">
                <a:hlinkClick r:id="rId5"/>
              </a:rPr>
              <a:t> www.</a:t>
            </a:r>
            <a:r>
              <a:rPr lang="cs-CZ" u="sng" dirty="0" err="1" smtClean="0">
                <a:hlinkClick r:id="rId5"/>
              </a:rPr>
              <a:t>traktorzetor.wbs.cz</a:t>
            </a:r>
            <a:r>
              <a:rPr lang="cs-CZ" dirty="0" smtClean="0"/>
              <a:t> 1.4.2014,</a:t>
            </a:r>
            <a:r>
              <a:rPr lang="cs-CZ" u="sng" dirty="0" smtClean="0">
                <a:hlinkClick r:id="rId6"/>
              </a:rPr>
              <a:t> </a:t>
            </a:r>
            <a:r>
              <a:rPr lang="cs-CZ" u="sng" dirty="0" smtClean="0">
                <a:hlinkClick r:id="rId6"/>
              </a:rPr>
              <a:t>autobazar.</a:t>
            </a:r>
            <a:r>
              <a:rPr lang="cs-CZ" u="sng" dirty="0" err="1" smtClean="0">
                <a:hlinkClick r:id="rId6"/>
              </a:rPr>
              <a:t>hyperinzerce.cz</a:t>
            </a:r>
            <a:r>
              <a:rPr lang="cs-CZ" dirty="0" smtClean="0"/>
              <a:t> </a:t>
            </a:r>
            <a:r>
              <a:rPr lang="cs-CZ" dirty="0" smtClean="0"/>
              <a:t> 1.4.2014-</a:t>
            </a:r>
            <a:r>
              <a:rPr lang="cs-CZ" dirty="0" smtClean="0"/>
              <a:t>,</a:t>
            </a:r>
            <a:r>
              <a:rPr lang="cs-CZ" dirty="0" smtClean="0">
                <a:hlinkClick r:id="rId7"/>
              </a:rPr>
              <a:t> </a:t>
            </a:r>
            <a:r>
              <a:rPr lang="cs-CZ" dirty="0" smtClean="0">
                <a:hlinkClick r:id="rId7"/>
              </a:rPr>
              <a:t>www.</a:t>
            </a:r>
            <a:r>
              <a:rPr lang="cs-CZ" dirty="0" err="1" smtClean="0">
                <a:hlinkClick r:id="rId7"/>
              </a:rPr>
              <a:t>tisauto.ru</a:t>
            </a:r>
            <a:r>
              <a:rPr lang="cs-CZ" dirty="0" smtClean="0"/>
              <a:t> 1.4.2014</a:t>
            </a:r>
            <a:r>
              <a:rPr lang="cs-CZ" dirty="0" smtClean="0"/>
              <a:t> ,</a:t>
            </a:r>
            <a:r>
              <a:rPr lang="cs-CZ" dirty="0" smtClean="0">
                <a:hlinkClick r:id="rId8"/>
              </a:rPr>
              <a:t> </a:t>
            </a:r>
            <a:r>
              <a:rPr lang="cs-CZ" dirty="0" smtClean="0">
                <a:hlinkClick r:id="rId8"/>
              </a:rPr>
              <a:t>www.</a:t>
            </a:r>
            <a:r>
              <a:rPr lang="cs-CZ" dirty="0" err="1" smtClean="0">
                <a:hlinkClick r:id="rId8"/>
              </a:rPr>
              <a:t>kovonastroje.cz</a:t>
            </a:r>
            <a:r>
              <a:rPr lang="cs-CZ" dirty="0" smtClean="0"/>
              <a:t> 1.4.2014</a:t>
            </a: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 </a:t>
            </a:r>
            <a:r>
              <a:rPr lang="cs-CZ" dirty="0" smtClean="0"/>
              <a:t> Příručka pro automechaniky ,</a:t>
            </a:r>
            <a:r>
              <a:rPr lang="cs-CZ" dirty="0" err="1" smtClean="0"/>
              <a:t>Rolf</a:t>
            </a:r>
            <a:r>
              <a:rPr lang="cs-CZ" dirty="0" smtClean="0"/>
              <a:t> </a:t>
            </a:r>
            <a:r>
              <a:rPr lang="cs-CZ" dirty="0" err="1" smtClean="0"/>
              <a:t>Gscheidle</a:t>
            </a:r>
            <a:r>
              <a:rPr lang="cs-CZ" dirty="0" smtClean="0"/>
              <a:t> a kolektiv,Sobotáles 2001- použití na obrázky notebook software 10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81</TotalTime>
  <Words>116</Words>
  <Application>Microsoft Office PowerPoint</Application>
  <PresentationFormat>Předvádění na obrazovce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Vrchol</vt:lpstr>
      <vt:lpstr>DUM - Digitální Učební Materiál </vt:lpstr>
      <vt:lpstr>DUM - Digitální Učební Materiál</vt:lpstr>
      <vt:lpstr>Název a popis soustavy:</vt:lpstr>
      <vt:lpstr>Název a popis soustavy:</vt:lpstr>
      <vt:lpstr>Název a popis soustavy:</vt:lpstr>
      <vt:lpstr>Název a popis soustavy:</vt:lpstr>
      <vt:lpstr>Přiřaďte:</vt:lpstr>
      <vt:lpstr>ZDROJE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PSimanek</cp:lastModifiedBy>
  <cp:revision>15</cp:revision>
  <dcterms:created xsi:type="dcterms:W3CDTF">2013-04-09T12:40:26Z</dcterms:created>
  <dcterms:modified xsi:type="dcterms:W3CDTF">2014-06-17T10:09:39Z</dcterms:modified>
</cp:coreProperties>
</file>