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oda-dily.cz/katalog/superb/dily-pro-udrzbu-a-servis/filtry-628.html" TargetMode="External"/><Relationship Id="rId2" Type="http://schemas.openxmlformats.org/officeDocument/2006/relationships/hyperlink" Target="http://www.topbik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Sada:A5 17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   Třída: </a:t>
            </a:r>
            <a:r>
              <a:rPr lang="cs-CZ" b="1" dirty="0" smtClean="0"/>
              <a:t>2:AU  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oblast:Strojírenské práce</a:t>
            </a:r>
          </a:p>
          <a:p>
            <a:pPr>
              <a:buNone/>
            </a:pPr>
            <a:r>
              <a:rPr lang="cs-CZ" b="1" dirty="0" smtClean="0"/>
              <a:t>Předmět:Konstrukce a údržba auto.</a:t>
            </a:r>
          </a:p>
          <a:p>
            <a:pPr>
              <a:buNone/>
            </a:pPr>
            <a:r>
              <a:rPr lang="cs-CZ" b="1" dirty="0" smtClean="0"/>
              <a:t>Ročník:2</a:t>
            </a:r>
          </a:p>
          <a:p>
            <a:pPr>
              <a:buNone/>
            </a:pPr>
            <a:r>
              <a:rPr lang="cs-CZ" b="1" dirty="0" smtClean="0"/>
              <a:t>Klíčová </a:t>
            </a:r>
            <a:r>
              <a:rPr lang="cs-CZ" b="1" dirty="0" smtClean="0"/>
              <a:t>slova:Palivové čističe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titulu):Pavel Šimánek</a:t>
            </a:r>
          </a:p>
          <a:p>
            <a:pPr>
              <a:buNone/>
            </a:pPr>
            <a:r>
              <a:rPr lang="cs-CZ" b="1" dirty="0" smtClean="0"/>
              <a:t>Škola</a:t>
            </a:r>
            <a:r>
              <a:rPr lang="cs-CZ" b="1" dirty="0" smtClean="0"/>
              <a:t>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Palivové čističe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Funkce: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Chrání celý palivový systém před pevnými nečistotami</a:t>
            </a:r>
          </a:p>
          <a:p>
            <a:pPr>
              <a:buFontTx/>
              <a:buChar char="-"/>
            </a:pPr>
            <a:r>
              <a:rPr lang="cs-CZ" dirty="0" smtClean="0"/>
              <a:t>Chrání před kapalnými nečistotami</a:t>
            </a:r>
          </a:p>
          <a:p>
            <a:pPr>
              <a:buFontTx/>
              <a:buChar char="-"/>
            </a:pPr>
            <a:r>
              <a:rPr lang="cs-CZ" b="1" dirty="0" smtClean="0"/>
              <a:t>100% čisté palivo neexistuje</a:t>
            </a:r>
            <a:r>
              <a:rPr lang="cs-CZ" dirty="0" smtClean="0"/>
              <a:t>, proto je potřeba jej před vstříknutím do spalovací komory filtrovat. Nečistoty se do paliva mohou dostat během výroby, přepravy nebo také při tankování paliva.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palivových čističů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Průchozí čističe paliva</a:t>
            </a:r>
          </a:p>
          <a:p>
            <a:r>
              <a:rPr lang="cs-CZ" dirty="0" smtClean="0"/>
              <a:t>Výměnné čističe paliva</a:t>
            </a:r>
          </a:p>
          <a:p>
            <a:r>
              <a:rPr lang="cs-CZ" dirty="0" smtClean="0"/>
              <a:t>Čističe paliva s výměnou vložkou</a:t>
            </a:r>
          </a:p>
          <a:p>
            <a:r>
              <a:rPr lang="cs-CZ" dirty="0" smtClean="0"/>
              <a:t>Odlučovače vody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Jednoduchý popis: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čističe: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68760"/>
            <a:ext cx="415290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636912"/>
            <a:ext cx="3190875" cy="331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čističe: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3314700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140968"/>
            <a:ext cx="2276475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Údržba  čističů paliva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Čističe paliva by se měli vyměňovat každých 30000 km,pokud výrobce neurčí jinak.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Napište další  údržbu: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dirty="0" smtClean="0"/>
              <a:t>Např.:</a:t>
            </a:r>
          </a:p>
          <a:p>
            <a:pPr lvl="0"/>
            <a:r>
              <a:rPr lang="cs-CZ" dirty="0" smtClean="0"/>
              <a:t>Obrázky vytvořeny pomocí klávesy </a:t>
            </a:r>
            <a:r>
              <a:rPr lang="cs-CZ" dirty="0" err="1" smtClean="0"/>
              <a:t>PrintScreen</a:t>
            </a:r>
            <a:r>
              <a:rPr lang="cs-CZ" dirty="0" smtClean="0"/>
              <a:t>, prostředků operačního systému Windows a pomocí prostředků 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zdroje:Příručka pro automechaniky ,</a:t>
            </a:r>
            <a:r>
              <a:rPr lang="cs-CZ" dirty="0" err="1" smtClean="0"/>
              <a:t>Rolf</a:t>
            </a:r>
            <a:r>
              <a:rPr lang="cs-CZ" dirty="0" smtClean="0"/>
              <a:t> </a:t>
            </a:r>
            <a:r>
              <a:rPr lang="cs-CZ" dirty="0" err="1" smtClean="0"/>
              <a:t>Gscheidle</a:t>
            </a:r>
            <a:r>
              <a:rPr lang="cs-CZ" dirty="0" smtClean="0"/>
              <a:t> a kolektiv,Sobotáles 2001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topbike.cz</a:t>
            </a:r>
            <a:r>
              <a:rPr lang="cs-CZ" dirty="0" smtClean="0"/>
              <a:t> 1.2.2014, http://www.</a:t>
            </a:r>
            <a:r>
              <a:rPr lang="cs-CZ" dirty="0" err="1" smtClean="0"/>
              <a:t>agrozetshop.cz</a:t>
            </a:r>
            <a:r>
              <a:rPr lang="cs-CZ" dirty="0" smtClean="0"/>
              <a:t>/</a:t>
            </a:r>
            <a:r>
              <a:rPr lang="cs-CZ" dirty="0" err="1" smtClean="0"/>
              <a:t>cistic</a:t>
            </a:r>
            <a:r>
              <a:rPr lang="cs-CZ" dirty="0" smtClean="0"/>
              <a:t>-paliva-</a:t>
            </a:r>
            <a:r>
              <a:rPr lang="cs-CZ" dirty="0" err="1" smtClean="0"/>
              <a:t>hruby</a:t>
            </a:r>
            <a:r>
              <a:rPr lang="cs-CZ" dirty="0" smtClean="0"/>
              <a:t>-fj3r-9901257/d-106102-c-1388/1.2.2014,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skoda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dily.cz</a:t>
            </a:r>
            <a:r>
              <a:rPr lang="cs-CZ" dirty="0" smtClean="0">
                <a:hlinkClick r:id="rId3"/>
              </a:rPr>
              <a:t>/katalog/</a:t>
            </a:r>
            <a:r>
              <a:rPr lang="cs-CZ" dirty="0" err="1" smtClean="0">
                <a:hlinkClick r:id="rId3"/>
              </a:rPr>
              <a:t>superb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dily</a:t>
            </a:r>
            <a:r>
              <a:rPr lang="cs-CZ" dirty="0" smtClean="0">
                <a:hlinkClick r:id="rId3"/>
              </a:rPr>
              <a:t>-pro-</a:t>
            </a:r>
            <a:r>
              <a:rPr lang="cs-CZ" dirty="0" err="1" smtClean="0">
                <a:hlinkClick r:id="rId3"/>
              </a:rPr>
              <a:t>udrzbu</a:t>
            </a:r>
            <a:r>
              <a:rPr lang="cs-CZ" dirty="0" smtClean="0">
                <a:hlinkClick r:id="rId3"/>
              </a:rPr>
              <a:t>-a-servis/filtry-628.html</a:t>
            </a:r>
            <a:r>
              <a:rPr lang="cs-CZ" dirty="0" smtClean="0"/>
              <a:t> 1.2.2014, http://www.</a:t>
            </a:r>
            <a:r>
              <a:rPr lang="cs-CZ" dirty="0" err="1" smtClean="0"/>
              <a:t>imatech.cz</a:t>
            </a:r>
            <a:r>
              <a:rPr lang="cs-CZ" dirty="0" smtClean="0"/>
              <a:t>/</a:t>
            </a:r>
            <a:r>
              <a:rPr lang="cs-CZ" dirty="0" err="1" smtClean="0"/>
              <a:t>benzinove</a:t>
            </a:r>
            <a:r>
              <a:rPr lang="cs-CZ" dirty="0" smtClean="0"/>
              <a:t>-a-</a:t>
            </a:r>
            <a:r>
              <a:rPr lang="cs-CZ" dirty="0" err="1" smtClean="0"/>
              <a:t>dieselove</a:t>
            </a:r>
            <a:r>
              <a:rPr lang="cs-CZ" dirty="0" smtClean="0"/>
              <a:t>-motory/367-</a:t>
            </a:r>
            <a:r>
              <a:rPr lang="cs-CZ" dirty="0" err="1" smtClean="0"/>
              <a:t>externi</a:t>
            </a:r>
            <a:r>
              <a:rPr lang="cs-CZ" dirty="0" smtClean="0"/>
              <a:t>-</a:t>
            </a:r>
            <a:r>
              <a:rPr lang="cs-CZ" dirty="0" err="1" smtClean="0"/>
              <a:t>naftovy</a:t>
            </a:r>
            <a:r>
              <a:rPr lang="cs-CZ" dirty="0" smtClean="0"/>
              <a:t>-filtr-s-</a:t>
            </a:r>
            <a:r>
              <a:rPr lang="cs-CZ" dirty="0" err="1" smtClean="0"/>
              <a:t>uzaviratelnym</a:t>
            </a:r>
            <a:r>
              <a:rPr lang="cs-CZ" dirty="0" smtClean="0"/>
              <a:t>-ventilem.html1.2.2014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176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DUM - Digitální Učební Materiál </vt:lpstr>
      <vt:lpstr>DUM - Digitální Učební Materiál</vt:lpstr>
      <vt:lpstr>Palivové čističe</vt:lpstr>
      <vt:lpstr>Druhy palivových čističů</vt:lpstr>
      <vt:lpstr>Popište čističe:</vt:lpstr>
      <vt:lpstr>Popište čističe:</vt:lpstr>
      <vt:lpstr>Údržba  čističů paliva</vt:lpstr>
      <vt:lpstr>ZDROJE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PSimanek</cp:lastModifiedBy>
  <cp:revision>21</cp:revision>
  <dcterms:created xsi:type="dcterms:W3CDTF">2013-04-09T12:40:26Z</dcterms:created>
  <dcterms:modified xsi:type="dcterms:W3CDTF">2014-06-17T10:24:16Z</dcterms:modified>
</cp:coreProperties>
</file>