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Sada:A5 18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</a:t>
            </a:r>
            <a:r>
              <a:rPr lang="cs-CZ" b="1" dirty="0" smtClean="0"/>
              <a:t>Třída:2.AU  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</a:t>
            </a:r>
            <a:r>
              <a:rPr lang="cs-CZ" b="1" dirty="0" smtClean="0"/>
              <a:t>oblast:Strojírenské práce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Předmět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  <a:r>
              <a:rPr lang="cs-CZ" b="1" dirty="0" smtClean="0"/>
              <a:t>Konstrukce a údržba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Ročník:2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</a:t>
            </a:r>
            <a:r>
              <a:rPr lang="cs-CZ" b="1" dirty="0" smtClean="0"/>
              <a:t>slova:Čističe Oleje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</a:t>
            </a:r>
            <a:r>
              <a:rPr lang="cs-CZ" b="1" dirty="0" smtClean="0"/>
              <a:t>):</a:t>
            </a:r>
            <a:r>
              <a:rPr lang="cs-CZ" b="1" dirty="0" smtClean="0"/>
              <a:t>P</a:t>
            </a:r>
            <a:r>
              <a:rPr lang="cs-CZ" b="1" dirty="0" smtClean="0"/>
              <a:t>avel Šimánek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Čističe oleje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Funkce čističe oleje:</a:t>
            </a:r>
            <a:endParaRPr lang="cs-CZ" b="1" u="sng" dirty="0" smtClean="0"/>
          </a:p>
          <a:p>
            <a:pPr>
              <a:buFontTx/>
              <a:buChar char="-"/>
            </a:pPr>
            <a:r>
              <a:rPr lang="cs-CZ" b="1" dirty="0" smtClean="0"/>
              <a:t>odstranit z oleje nečistoty, které se do něho dostávají při provozu motoru. </a:t>
            </a:r>
          </a:p>
          <a:p>
            <a:pPr>
              <a:buFontTx/>
              <a:buChar char="-"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Je to především mechanické nečistoty (karbon, kovový otěr, prach), voda.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olejových čističů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1.dle umístění a průtoku oleje se čističe oleje dělí na:</a:t>
            </a:r>
          </a:p>
          <a:p>
            <a:r>
              <a:rPr lang="cs-CZ" b="1" dirty="0" err="1" smtClean="0"/>
              <a:t>plnoprůtokové</a:t>
            </a:r>
            <a:r>
              <a:rPr lang="cs-CZ" b="1" dirty="0" smtClean="0"/>
              <a:t>,</a:t>
            </a:r>
          </a:p>
          <a:p>
            <a:r>
              <a:rPr lang="cs-CZ" b="1" dirty="0" smtClean="0"/>
              <a:t>Obtokové</a:t>
            </a:r>
          </a:p>
          <a:p>
            <a:pPr>
              <a:buNone/>
            </a:pPr>
            <a:r>
              <a:rPr lang="cs-CZ" b="1" dirty="0" smtClean="0"/>
              <a:t>2. dle konstrukce a způsobu odstranění nečistost z mazacího oleje se čističe dělí na: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•	štěrbinové (lamelové),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•	sítové,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•	čističe s papírovou čisticí vložkou,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•	odstředivé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olejového čističe</a:t>
            </a:r>
            <a:endParaRPr lang="cs-CZ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44824"/>
            <a:ext cx="6048672" cy="34563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olejového čističe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68760"/>
            <a:ext cx="5246688" cy="5139332"/>
          </a:xfrm>
          <a:prstGeom prst="rect">
            <a:avLst/>
          </a:prstGeom>
          <a:noFill/>
        </p:spPr>
      </p:pic>
      <p:pic>
        <p:nvPicPr>
          <p:cNvPr id="5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060848"/>
            <a:ext cx="3240360" cy="17433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olejového čističe</a:t>
            </a:r>
            <a:endParaRPr lang="cs-CZ" dirty="0"/>
          </a:p>
        </p:txBody>
      </p:sp>
      <p:pic>
        <p:nvPicPr>
          <p:cNvPr id="4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628800"/>
            <a:ext cx="5040560" cy="41764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dirty="0" smtClean="0"/>
              <a:t>Např.:</a:t>
            </a:r>
          </a:p>
          <a:p>
            <a:pPr lvl="0"/>
            <a:r>
              <a:rPr lang="cs-CZ" dirty="0" smtClean="0"/>
              <a:t>Obrázky vytvořeny pomocí klávesy </a:t>
            </a:r>
            <a:r>
              <a:rPr lang="cs-CZ" dirty="0" err="1" smtClean="0"/>
              <a:t>PrintScreen</a:t>
            </a:r>
            <a:r>
              <a:rPr lang="cs-CZ" dirty="0" smtClean="0"/>
              <a:t>, prostředků operačního systému Windows a pomocí prostředků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zdroje:Příručka pro automechaniky ,</a:t>
            </a:r>
            <a:r>
              <a:rPr lang="cs-CZ" dirty="0" err="1" smtClean="0"/>
              <a:t>Rolf</a:t>
            </a:r>
            <a:r>
              <a:rPr lang="cs-CZ" dirty="0" smtClean="0"/>
              <a:t> </a:t>
            </a:r>
            <a:r>
              <a:rPr lang="cs-CZ" dirty="0" err="1" smtClean="0"/>
              <a:t>Gscheidle</a:t>
            </a:r>
            <a:r>
              <a:rPr lang="cs-CZ" dirty="0" smtClean="0"/>
              <a:t> a kolektiv,Sobotáles </a:t>
            </a:r>
            <a:r>
              <a:rPr lang="cs-CZ" dirty="0" smtClean="0"/>
              <a:t>2001</a:t>
            </a:r>
            <a:r>
              <a:rPr lang="cs-CZ" dirty="0" smtClean="0"/>
              <a:t>-</a:t>
            </a:r>
            <a:r>
              <a:rPr lang="cs-CZ" dirty="0" smtClean="0"/>
              <a:t> použití na obrázky notebook software 10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159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DUM - Digitální Učební Materiál </vt:lpstr>
      <vt:lpstr>DUM - Digitální Učební Materiál</vt:lpstr>
      <vt:lpstr>Čističe oleje</vt:lpstr>
      <vt:lpstr>Dělení olejových čističů</vt:lpstr>
      <vt:lpstr>Popis olejového čističe</vt:lpstr>
      <vt:lpstr>Popis olejového čističe</vt:lpstr>
      <vt:lpstr>Popis olejového čističe</vt:lpstr>
      <vt:lpstr>ZDROJE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PSimanek</cp:lastModifiedBy>
  <cp:revision>31</cp:revision>
  <dcterms:created xsi:type="dcterms:W3CDTF">2013-04-09T12:40:26Z</dcterms:created>
  <dcterms:modified xsi:type="dcterms:W3CDTF">2014-06-17T10:25:20Z</dcterms:modified>
</cp:coreProperties>
</file>