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19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</a:t>
            </a:r>
            <a:r>
              <a:rPr lang="cs-CZ" b="1" dirty="0" smtClean="0"/>
              <a:t>2.AU 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oblast:Strojírenské práce</a:t>
            </a:r>
          </a:p>
          <a:p>
            <a:pPr>
              <a:buNone/>
            </a:pPr>
            <a:r>
              <a:rPr lang="cs-CZ" b="1" dirty="0" smtClean="0"/>
              <a:t>Předmět:Konstrukce a údržba auto.</a:t>
            </a:r>
          </a:p>
          <a:p>
            <a:pPr>
              <a:buNone/>
            </a:pPr>
            <a:r>
              <a:rPr lang="cs-CZ" b="1" dirty="0" smtClean="0"/>
              <a:t>Ročník:2</a:t>
            </a:r>
          </a:p>
          <a:p>
            <a:pPr>
              <a:buNone/>
            </a:pPr>
            <a:r>
              <a:rPr lang="cs-CZ" b="1" dirty="0" smtClean="0"/>
              <a:t>Klíčová </a:t>
            </a:r>
            <a:r>
              <a:rPr lang="cs-CZ" b="1" dirty="0" smtClean="0"/>
              <a:t>slova:Čištění výfukových plynů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titulu):Pavel Šimánek</a:t>
            </a:r>
          </a:p>
          <a:p>
            <a:pPr>
              <a:buNone/>
            </a:pPr>
            <a:r>
              <a:rPr lang="cs-CZ" b="1" dirty="0" smtClean="0"/>
              <a:t>Škola</a:t>
            </a:r>
            <a:r>
              <a:rPr lang="cs-CZ" b="1" dirty="0" smtClean="0"/>
              <a:t>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Čištění výfukových plynů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Funkce: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Tlumit hluk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Odvádět  bezpečně výfukové plyny mimo vozidlo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Redukovat škodliviny v plynech katalyzátorem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nejméně omezovat  plyny při tlumení hluku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Části soustavy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8424936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jednotlivé díly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12776"/>
            <a:ext cx="2153990" cy="2177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861048"/>
            <a:ext cx="2447925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5200" y="3019425"/>
            <a:ext cx="5638800" cy="383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052736"/>
            <a:ext cx="4029075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obrázek: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7848872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obrázek: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916832"/>
            <a:ext cx="7416823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</a:t>
            </a:r>
            <a:r>
              <a:rPr lang="cs-CZ" dirty="0" smtClean="0"/>
              <a:t>: 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2001- použití na obrázky notebook software 10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http://www.</a:t>
            </a:r>
            <a:r>
              <a:rPr lang="cs-CZ" dirty="0" err="1" smtClean="0"/>
              <a:t>motorna</a:t>
            </a:r>
            <a:r>
              <a:rPr lang="cs-CZ" dirty="0" smtClean="0"/>
              <a:t>-vozila.</a:t>
            </a:r>
            <a:r>
              <a:rPr lang="cs-CZ" dirty="0" err="1" smtClean="0"/>
              <a:t>com</a:t>
            </a:r>
            <a:r>
              <a:rPr lang="cs-CZ" dirty="0" smtClean="0"/>
              <a:t>/lambda-sonda/5.4.2014, http://www.ad-auto.fr/</a:t>
            </a:r>
            <a:r>
              <a:rPr lang="cs-CZ" dirty="0" err="1" smtClean="0"/>
              <a:t>reseau</a:t>
            </a:r>
            <a:r>
              <a:rPr lang="cs-CZ" dirty="0" smtClean="0"/>
              <a:t>/ad-auto/</a:t>
            </a:r>
            <a:r>
              <a:rPr lang="cs-CZ" dirty="0" err="1" smtClean="0"/>
              <a:t>prestation</a:t>
            </a:r>
            <a:r>
              <a:rPr lang="cs-CZ" dirty="0" smtClean="0"/>
              <a:t>/</a:t>
            </a:r>
            <a:r>
              <a:rPr lang="cs-CZ" dirty="0" err="1" smtClean="0"/>
              <a:t>echappement</a:t>
            </a:r>
            <a:r>
              <a:rPr lang="cs-CZ" dirty="0" smtClean="0"/>
              <a:t>/10145505.4.2014, http://www.r-car.</a:t>
            </a:r>
            <a:r>
              <a:rPr lang="cs-CZ" dirty="0" err="1" smtClean="0"/>
              <a:t>eu</a:t>
            </a:r>
            <a:r>
              <a:rPr lang="cs-CZ" dirty="0" smtClean="0"/>
              <a:t>/vyfuky.htm5.4.2014, http://www.</a:t>
            </a:r>
            <a:r>
              <a:rPr lang="cs-CZ" dirty="0" err="1" smtClean="0"/>
              <a:t>automatejcek.cz</a:t>
            </a:r>
            <a:r>
              <a:rPr lang="cs-CZ" dirty="0" smtClean="0"/>
              <a:t>/</a:t>
            </a:r>
            <a:r>
              <a:rPr lang="cs-CZ" dirty="0" err="1" smtClean="0"/>
              <a:t>nahradni</a:t>
            </a:r>
            <a:r>
              <a:rPr lang="cs-CZ" dirty="0" smtClean="0"/>
              <a:t>-</a:t>
            </a:r>
            <a:r>
              <a:rPr lang="cs-CZ" dirty="0" err="1" smtClean="0"/>
              <a:t>dily</a:t>
            </a:r>
            <a:r>
              <a:rPr lang="cs-CZ" dirty="0" smtClean="0"/>
              <a:t>/</a:t>
            </a:r>
            <a:r>
              <a:rPr lang="cs-CZ" dirty="0" err="1" smtClean="0"/>
              <a:t>peugeot</a:t>
            </a:r>
            <a:r>
              <a:rPr lang="cs-CZ" dirty="0" smtClean="0"/>
              <a:t>/406-_8b_/1_8-16vl-81_00kw/lambda-sonda-108/5.4.2014, http://alitop.azeshop.cz/vyfukova-soustava/spona-vyfuku/spona-vyfuku-trubkova-45x90.html5.4.2014, http://www.</a:t>
            </a:r>
            <a:r>
              <a:rPr lang="cs-CZ" dirty="0" err="1" smtClean="0"/>
              <a:t>dkefekt.cz</a:t>
            </a:r>
            <a:r>
              <a:rPr lang="cs-CZ" dirty="0" smtClean="0"/>
              <a:t>/</a:t>
            </a:r>
            <a:r>
              <a:rPr lang="cs-CZ" dirty="0" err="1" smtClean="0"/>
              <a:t>zbozi</a:t>
            </a:r>
            <a:r>
              <a:rPr lang="cs-CZ" dirty="0" smtClean="0"/>
              <a:t>/6854/MAGNAFLOW-PERFORMANCE-KATALYZATORY-60mm.htm4.4.2014, http://www.</a:t>
            </a:r>
            <a:r>
              <a:rPr lang="cs-CZ" dirty="0" err="1" smtClean="0"/>
              <a:t>nd</a:t>
            </a:r>
            <a:r>
              <a:rPr lang="cs-CZ" dirty="0" smtClean="0"/>
              <a:t>-</a:t>
            </a:r>
            <a:r>
              <a:rPr lang="cs-CZ" dirty="0" err="1" smtClean="0"/>
              <a:t>skoda</a:t>
            </a:r>
            <a:r>
              <a:rPr lang="cs-CZ" dirty="0" smtClean="0"/>
              <a:t>-volkswagen.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autodily</a:t>
            </a:r>
            <a:r>
              <a:rPr lang="cs-CZ" dirty="0" smtClean="0"/>
              <a:t>-volkswagen/golf-</a:t>
            </a:r>
            <a:r>
              <a:rPr lang="cs-CZ" dirty="0" err="1" smtClean="0"/>
              <a:t>iv</a:t>
            </a:r>
            <a:r>
              <a:rPr lang="cs-CZ" dirty="0" smtClean="0"/>
              <a:t>/motor-</a:t>
            </a:r>
            <a:r>
              <a:rPr lang="cs-CZ" dirty="0" err="1" smtClean="0"/>
              <a:t>prevodovka</a:t>
            </a:r>
            <a:r>
              <a:rPr lang="cs-CZ" dirty="0" smtClean="0"/>
              <a:t>/</a:t>
            </a:r>
            <a:r>
              <a:rPr lang="cs-CZ" dirty="0" err="1" smtClean="0"/>
              <a:t>univerzalni</a:t>
            </a:r>
            <a:r>
              <a:rPr lang="cs-CZ" dirty="0" smtClean="0"/>
              <a:t>-</a:t>
            </a:r>
            <a:r>
              <a:rPr lang="cs-CZ" dirty="0" err="1" smtClean="0"/>
              <a:t>dily</a:t>
            </a:r>
            <a:r>
              <a:rPr lang="cs-CZ" dirty="0" smtClean="0"/>
              <a:t>-</a:t>
            </a:r>
            <a:r>
              <a:rPr lang="cs-CZ" dirty="0" err="1" smtClean="0"/>
              <a:t>vw</a:t>
            </a:r>
            <a:r>
              <a:rPr lang="cs-CZ" dirty="0" smtClean="0"/>
              <a:t>-</a:t>
            </a:r>
            <a:r>
              <a:rPr lang="cs-CZ" dirty="0" err="1" smtClean="0"/>
              <a:t>audi</a:t>
            </a:r>
            <a:r>
              <a:rPr lang="cs-CZ" dirty="0" smtClean="0"/>
              <a:t>/9579-vlnovec-</a:t>
            </a:r>
            <a:r>
              <a:rPr lang="cs-CZ" dirty="0" err="1" smtClean="0"/>
              <a:t>pruzny</a:t>
            </a:r>
            <a:r>
              <a:rPr lang="cs-CZ" dirty="0" smtClean="0"/>
              <a:t>-</a:t>
            </a:r>
            <a:r>
              <a:rPr lang="cs-CZ" dirty="0" err="1" smtClean="0"/>
              <a:t>dil</a:t>
            </a:r>
            <a:r>
              <a:rPr lang="cs-CZ" dirty="0" smtClean="0"/>
              <a:t>-</a:t>
            </a:r>
            <a:r>
              <a:rPr lang="cs-CZ" dirty="0" err="1" smtClean="0"/>
              <a:t>vyfuku</a:t>
            </a:r>
            <a:r>
              <a:rPr lang="cs-CZ" dirty="0" smtClean="0"/>
              <a:t>-50x150.htm4.4.2014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120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DUM - Digitální Učební Materiál </vt:lpstr>
      <vt:lpstr>DUM - Digitální Učební Materiál</vt:lpstr>
      <vt:lpstr>Čištění výfukových plynů</vt:lpstr>
      <vt:lpstr>Části soustavy</vt:lpstr>
      <vt:lpstr>Popište jednotlivé díly</vt:lpstr>
      <vt:lpstr>Popište obrázek:</vt:lpstr>
      <vt:lpstr>Popište obrázek: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16</cp:revision>
  <dcterms:created xsi:type="dcterms:W3CDTF">2013-04-09T12:40:26Z</dcterms:created>
  <dcterms:modified xsi:type="dcterms:W3CDTF">2014-06-17T10:29:09Z</dcterms:modified>
</cp:coreProperties>
</file>