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73" r:id="rId5"/>
    <p:sldId id="262" r:id="rId6"/>
    <p:sldId id="258" r:id="rId7"/>
    <p:sldId id="263" r:id="rId8"/>
    <p:sldId id="264" r:id="rId9"/>
    <p:sldId id="265" r:id="rId10"/>
    <p:sldId id="259" r:id="rId11"/>
    <p:sldId id="260" r:id="rId12"/>
    <p:sldId id="266" r:id="rId13"/>
    <p:sldId id="267" r:id="rId14"/>
    <p:sldId id="268" r:id="rId15"/>
    <p:sldId id="275" r:id="rId16"/>
    <p:sldId id="261" r:id="rId17"/>
    <p:sldId id="270" r:id="rId18"/>
    <p:sldId id="272" r:id="rId19"/>
    <p:sldId id="277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119998-0CA5-4D81-A7F9-8849B35065F3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6BE77-94DA-4386-B4A2-E6D626EC67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4FDFEA-A37F-4586-BC86-7CCC5FF5B4A5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130BE-1214-4F2E-9BD0-14E72516C5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3EE612-73D9-4301-8F37-B6DAA5BE6EAE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BE5222-3FE7-4D81-88F6-0BA5DF6E84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17B71BF-C429-40B2-AE6F-9F0F9A0B574C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79C25C-665F-4FFF-A2A2-339DA9DE30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A875F6-F983-47CC-98C9-D2C4305FCEB5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E3CCD0-0E8C-4C5A-8FAE-F8C2735120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912F96-EA97-4331-B6AA-809326777A55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8C40BD-58F3-407D-BF76-3FE38855B0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6CE3D2-2DC9-4B83-B611-C7A76B3581DF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A0DD80-ECE9-4137-950D-03AE3E92F1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96DC491-6242-4BE8-B4E6-256B18F00358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6CFF9F-A21C-4B9C-92E6-A009159266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819618-8A2D-4A87-A306-FF8058A0EDCE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65280E-DC14-4EDF-B144-AFDE9FB21B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93A1F8B-BBFA-4AC8-BCC8-4C9701662EF6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A48C06-E658-471E-AE00-7587B210CF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762105-C3AC-4730-83FF-A5C4E5CAD1FB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1C869F-090A-4C65-A387-E349874497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fld id="{A36B3142-67C6-4915-B326-DF0B695AA317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</a:defRPr>
            </a:lvl1pPr>
          </a:lstStyle>
          <a:p>
            <a:fld id="{EC70A192-82ED-4FF8-8ED5-6C08734C0356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73100"/>
            <a:ext cx="9144000" cy="548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>
          <a:xfrm>
            <a:off x="457200" y="97472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FINSKO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57888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CHARAKTERISTIKA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hlavní město: Helsinky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rozloha: 338 145 km</a:t>
            </a:r>
            <a:r>
              <a:rPr lang="cs-CZ" baseline="30000" smtClean="0">
                <a:ea typeface="ＭＳ Ｐゴシック" charset="-128"/>
              </a:rPr>
              <a:t>2</a:t>
            </a:r>
            <a:endParaRPr lang="cs-CZ" smtClean="0">
              <a:ea typeface="ＭＳ Ｐゴシック" charset="-128"/>
            </a:endParaRPr>
          </a:p>
          <a:p>
            <a:pPr eaLnBrk="1" hangingPunct="1"/>
            <a:r>
              <a:rPr lang="cs-CZ" smtClean="0">
                <a:ea typeface="ＭＳ Ｐゴシック" charset="-128"/>
              </a:rPr>
              <a:t>počet obyvatel: 5 350 000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jazyk: finština, švédština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náboženství: evangelíci (84 %)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HDI=0,871 [velmi vysoké]</a:t>
            </a:r>
          </a:p>
        </p:txBody>
      </p:sp>
      <p:pic>
        <p:nvPicPr>
          <p:cNvPr id="1536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5088" y="0"/>
            <a:ext cx="2728912" cy="16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" y="0"/>
            <a:ext cx="7531100" cy="607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2593975" y="6283325"/>
            <a:ext cx="3848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nl-NL"/>
              <a:t>http://guidetoeu.com/Finland-Map.jpg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3125" y="452438"/>
            <a:ext cx="6715125" cy="525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Box 2"/>
          <p:cNvSpPr txBox="1">
            <a:spLocks noChangeArrowheads="1"/>
          </p:cNvSpPr>
          <p:nvPr/>
        </p:nvSpPr>
        <p:spPr bwMode="auto">
          <a:xfrm>
            <a:off x="1635125" y="6219825"/>
            <a:ext cx="6318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http://wwp.greenwichmeantime.com/images/europe/finland.jpg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GEOGRAFIE</a:t>
            </a:r>
          </a:p>
        </p:txBody>
      </p:sp>
      <p:sp>
        <p:nvSpPr>
          <p:cNvPr id="61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ea typeface="ＭＳ Ｐゴシック" charset="-128"/>
              </a:rPr>
              <a:t>země tisíců jezer a ostrovů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rovinatá krajina s </a:t>
            </a:r>
            <a:r>
              <a:rPr lang="cs-CZ" dirty="0" smtClean="0">
                <a:ea typeface="ＭＳ Ｐゴシック" charset="-128"/>
              </a:rPr>
              <a:t>nízkými </a:t>
            </a:r>
            <a:r>
              <a:rPr lang="cs-CZ" dirty="0" smtClean="0">
                <a:ea typeface="ＭＳ Ｐゴシック" charset="-128"/>
              </a:rPr>
              <a:t>kopci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severské lesy (76 % souše)</a:t>
            </a:r>
          </a:p>
          <a:p>
            <a:pPr eaLnBrk="1" hangingPunct="1">
              <a:buFont typeface="Arial" pitchFamily="34" charset="0"/>
              <a:buNone/>
            </a:pPr>
            <a:endParaRPr lang="cs-CZ" dirty="0" smtClean="0">
              <a:ea typeface="ＭＳ Ｐゴシック" charset="-128"/>
            </a:endParaRPr>
          </a:p>
          <a:p>
            <a:pPr eaLnBrk="1" hangingPunct="1">
              <a:buFont typeface="Arial" pitchFamily="34" charset="0"/>
              <a:buNone/>
            </a:pPr>
            <a:r>
              <a:rPr lang="cs-CZ" dirty="0" smtClean="0">
                <a:ea typeface="ＭＳ Ｐゴシック" charset="-128"/>
              </a:rPr>
              <a:t>podnebí ovlivňuje Golfský proud a blízkost Sibiře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2900" y="0"/>
            <a:ext cx="33607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Box 2"/>
          <p:cNvSpPr txBox="1">
            <a:spLocks noChangeArrowheads="1"/>
          </p:cNvSpPr>
          <p:nvPr/>
        </p:nvSpPr>
        <p:spPr bwMode="auto">
          <a:xfrm rot="-5400000">
            <a:off x="4628356" y="3401219"/>
            <a:ext cx="5843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e-DE"/>
              <a:t>http://www.welt-blick.de/landkarten/finnland-landkarte.jpg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2375" y="446088"/>
            <a:ext cx="6548438" cy="513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Box 2"/>
          <p:cNvSpPr txBox="1">
            <a:spLocks noChangeArrowheads="1"/>
          </p:cNvSpPr>
          <p:nvPr/>
        </p:nvSpPr>
        <p:spPr bwMode="auto">
          <a:xfrm>
            <a:off x="677863" y="6242050"/>
            <a:ext cx="8137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fi-FI"/>
              <a:t>http://www.rukakuusamo.com/wp-content/uploads/2011/05/travel-to-finland-5.jpg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409575"/>
            <a:ext cx="7686675" cy="538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Box 2"/>
          <p:cNvSpPr txBox="1">
            <a:spLocks noChangeArrowheads="1"/>
          </p:cNvSpPr>
          <p:nvPr/>
        </p:nvSpPr>
        <p:spPr bwMode="auto">
          <a:xfrm>
            <a:off x="2614613" y="6067425"/>
            <a:ext cx="4324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nl-NL"/>
              <a:t>http://www.tripextras.com/files/Finland.jpg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HOSPODÁŘSTVÍ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industrializovaná země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zpracování dřeva a kovů, strojírenství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soběstačné zemědělství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lesnictví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CESTOVNÍ RUCH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příroda (lesy, jezera)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35 národních parků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rybaření</a:t>
            </a:r>
          </a:p>
          <a:p>
            <a:pPr eaLnBrk="1" hangingPunct="1"/>
            <a:endParaRPr lang="cs-CZ" smtClean="0">
              <a:ea typeface="ＭＳ Ｐゴシック" charset="-128"/>
            </a:endParaRPr>
          </a:p>
          <a:p>
            <a:pPr eaLnBrk="1" hangingPunct="1"/>
            <a:r>
              <a:rPr lang="cs-CZ" smtClean="0">
                <a:ea typeface="ＭＳ Ｐゴシック" charset="-128"/>
              </a:rPr>
              <a:t>vodka Koskenkorva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Helsinky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Suomenlinna-pevnost</a:t>
            </a:r>
          </a:p>
        </p:txBody>
      </p:sp>
      <p:pic>
        <p:nvPicPr>
          <p:cNvPr id="24578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6625" y="1417638"/>
            <a:ext cx="6897688" cy="457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Box 3"/>
          <p:cNvSpPr txBox="1">
            <a:spLocks noChangeArrowheads="1"/>
          </p:cNvSpPr>
          <p:nvPr/>
        </p:nvSpPr>
        <p:spPr bwMode="auto">
          <a:xfrm>
            <a:off x="2227263" y="6240463"/>
            <a:ext cx="53578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fi-FI"/>
              <a:t>http://www.suomenlinna.fi/files/189/735/img5434.jpg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Helsinky</a:t>
            </a:r>
          </a:p>
        </p:txBody>
      </p:sp>
      <p:pic>
        <p:nvPicPr>
          <p:cNvPr id="25602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8375" y="1417638"/>
            <a:ext cx="6953250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Box 2"/>
          <p:cNvSpPr txBox="1">
            <a:spLocks noChangeArrowheads="1"/>
          </p:cNvSpPr>
          <p:nvPr/>
        </p:nvSpPr>
        <p:spPr bwMode="auto">
          <a:xfrm>
            <a:off x="1689100" y="6413500"/>
            <a:ext cx="5749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http://nd05.jxs.cz/117/857/235ddbb86b_84472125_o2.jpg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Helsinky</a:t>
            </a:r>
          </a:p>
        </p:txBody>
      </p:sp>
      <p:pic>
        <p:nvPicPr>
          <p:cNvPr id="26626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30350"/>
            <a:ext cx="9144000" cy="482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Box 2"/>
          <p:cNvSpPr txBox="1">
            <a:spLocks noChangeArrowheads="1"/>
          </p:cNvSpPr>
          <p:nvPr/>
        </p:nvSpPr>
        <p:spPr bwMode="auto">
          <a:xfrm>
            <a:off x="1441450" y="6478588"/>
            <a:ext cx="6334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http://www.fincech.cz/images/stories/images/HelsinkiHarbor.jpg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725" y="185738"/>
            <a:ext cx="8128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Box 3"/>
          <p:cNvSpPr txBox="1">
            <a:spLocks noChangeArrowheads="1"/>
          </p:cNvSpPr>
          <p:nvPr/>
        </p:nvSpPr>
        <p:spPr bwMode="auto">
          <a:xfrm>
            <a:off x="1711325" y="6164263"/>
            <a:ext cx="6786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http://awesomenator.com/content/2011/07/finland-snow-hotel-3.jpg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ZAJÍMAVOSTI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Mumínci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dárky nosí Joulupukki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saunování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nejlepší metalová scéna na světě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LAPONSKO</a:t>
            </a:r>
          </a:p>
        </p:txBody>
      </p:sp>
      <p:sp>
        <p:nvSpPr>
          <p:cNvPr id="29698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295525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největší, nejsevernější, nejméně zalidněný kraj Finska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považováno za domov Santa Clause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jezdci rally</a:t>
            </a:r>
          </a:p>
        </p:txBody>
      </p:sp>
      <p:pic>
        <p:nvPicPr>
          <p:cNvPr id="29699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8163" y="3014663"/>
            <a:ext cx="2008187" cy="349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0" name="TextBox 4"/>
          <p:cNvSpPr txBox="1">
            <a:spLocks noChangeArrowheads="1"/>
          </p:cNvSpPr>
          <p:nvPr/>
        </p:nvSpPr>
        <p:spPr bwMode="auto">
          <a:xfrm>
            <a:off x="612775" y="6005513"/>
            <a:ext cx="57578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fi-FI"/>
              <a:t>http://cs.wikipedia.org/w/index.php?title=Soubor:Lapin.maakunta.suomi.2008.svg&amp;page=1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1213" y="750888"/>
            <a:ext cx="7712075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Box 2"/>
          <p:cNvSpPr txBox="1">
            <a:spLocks noChangeArrowheads="1"/>
          </p:cNvSpPr>
          <p:nvPr/>
        </p:nvSpPr>
        <p:spPr bwMode="auto">
          <a:xfrm>
            <a:off x="2562225" y="6251575"/>
            <a:ext cx="4122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http://www.treking.cz/treky/laponsko.jpg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ZDROJE </a:t>
            </a:r>
            <a:r>
              <a:rPr lang="cs-CZ" smtClean="0">
                <a:solidFill>
                  <a:srgbClr val="FFFFFF"/>
                </a:solidFill>
                <a:latin typeface="Candara" pitchFamily="34" charset="0"/>
                <a:ea typeface="ＭＳ Ｐゴシック" charset="-128"/>
              </a:rPr>
              <a:t>[cit. dne 1. září 2012]</a:t>
            </a:r>
            <a:endParaRPr lang="cs-CZ" smtClean="0">
              <a:ea typeface="ＭＳ Ｐゴシック" charset="-12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34</TotalTime>
  <Words>158</Words>
  <Application>Microsoft Office PowerPoint</Application>
  <PresentationFormat>Předvádění na obrazovce (4:3)</PresentationFormat>
  <Paragraphs>50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Calibri</vt:lpstr>
      <vt:lpstr>ＭＳ Ｐゴシック</vt:lpstr>
      <vt:lpstr>Arial</vt:lpstr>
      <vt:lpstr>Candara</vt:lpstr>
      <vt:lpstr> Black </vt:lpstr>
      <vt:lpstr>Snímek 1</vt:lpstr>
      <vt:lpstr>FINSKO</vt:lpstr>
      <vt:lpstr>CHARAKTERISTIKA</vt:lpstr>
      <vt:lpstr>Snímek 4</vt:lpstr>
      <vt:lpstr>Snímek 5</vt:lpstr>
      <vt:lpstr>GEOGRAFIE</vt:lpstr>
      <vt:lpstr>Snímek 7</vt:lpstr>
      <vt:lpstr>Snímek 8</vt:lpstr>
      <vt:lpstr>Snímek 9</vt:lpstr>
      <vt:lpstr>HOSPODÁŘSTVÍ</vt:lpstr>
      <vt:lpstr>CESTOVNÍ RUCH</vt:lpstr>
      <vt:lpstr>Suomenlinna-pevnost</vt:lpstr>
      <vt:lpstr>Helsinky</vt:lpstr>
      <vt:lpstr>Helsinky</vt:lpstr>
      <vt:lpstr>Snímek 15</vt:lpstr>
      <vt:lpstr>ZAJÍMAVOSTI</vt:lpstr>
      <vt:lpstr>LAPONSKO</vt:lpstr>
      <vt:lpstr>Snímek 18</vt:lpstr>
      <vt:lpstr>ZDROJE [cit. dne 1. září 2012]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</dc:title>
  <dc:creator>Martin Slezáček</dc:creator>
  <cp:lastModifiedBy>Dum</cp:lastModifiedBy>
  <cp:revision>12</cp:revision>
  <dcterms:created xsi:type="dcterms:W3CDTF">2012-11-08T15:32:53Z</dcterms:created>
  <dcterms:modified xsi:type="dcterms:W3CDTF">2014-06-28T08:04:30Z</dcterms:modified>
</cp:coreProperties>
</file>