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9"/>
  </p:notesMasterIdLst>
  <p:sldIdLst>
    <p:sldId id="258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70" r:id="rId13"/>
    <p:sldId id="271" r:id="rId14"/>
    <p:sldId id="269" r:id="rId15"/>
    <p:sldId id="272" r:id="rId16"/>
    <p:sldId id="273" r:id="rId17"/>
    <p:sldId id="27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VY_32_INOVACE_19_Anglický jazyk 6.ročník_Clothes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Lenka Hrnčířová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</a:t>
          </a:r>
          <a:r>
            <a:rPr lang="cs-CZ" dirty="0" err="1" smtClean="0"/>
            <a:t>Clothes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A319A57-9129-446B-B4E0-35C9591485CC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8B5B87E-B02B-4BFF-89BD-9088A579546C}" type="presOf" srcId="{B651F6E3-6281-48DB-9319-2AEAFDAE7572}" destId="{6BB5E863-4638-4E1D-BFDE-399D028AC4ED}" srcOrd="1" destOrd="0" presId="urn:microsoft.com/office/officeart/2005/8/layout/target3"/>
    <dgm:cxn modelId="{5E5C3DD2-E586-41C4-93C9-4CDF238008FE}" type="presOf" srcId="{D1D4F407-5343-4D3F-B5B9-D407B03CAEB4}" destId="{D005CE8C-CC26-4C3E-AC11-E15060ECD759}" srcOrd="0" destOrd="0" presId="urn:microsoft.com/office/officeart/2005/8/layout/target3"/>
    <dgm:cxn modelId="{631DD989-9428-4787-8C9A-985B6FB32AE2}" type="presOf" srcId="{B651F6E3-6281-48DB-9319-2AEAFDAE7572}" destId="{619D679B-A015-4ECF-8348-D1034C574F40}" srcOrd="0" destOrd="0" presId="urn:microsoft.com/office/officeart/2005/8/layout/target3"/>
    <dgm:cxn modelId="{E5E1C6D4-AA64-4CF4-878F-DAE4738AE03F}" type="presOf" srcId="{757F3AB3-0718-4624-B441-E567A8F0AB56}" destId="{333A1088-737F-45CB-B68E-254E46348037}" srcOrd="0" destOrd="0" presId="urn:microsoft.com/office/officeart/2005/8/layout/target3"/>
    <dgm:cxn modelId="{495AF9B0-F295-4ED0-8B3F-43C692363C13}" type="presOf" srcId="{D8197B8C-B260-4A16-BDF4-0947B075E274}" destId="{25B08C86-7E15-44DC-BE7F-FFB55DD49D12}" srcOrd="0" destOrd="0" presId="urn:microsoft.com/office/officeart/2005/8/layout/target3"/>
    <dgm:cxn modelId="{9A057ACF-7B6B-45A6-9B54-006AEB66A6BD}" type="presOf" srcId="{4C35D32F-0EAB-4CD7-82EE-45574DC2A586}" destId="{890E4F0B-2866-4A3F-A3C7-2A14B1797930}" srcOrd="1" destOrd="0" presId="urn:microsoft.com/office/officeart/2005/8/layout/target3"/>
    <dgm:cxn modelId="{0110FCFD-4ED6-47BD-8BA8-CD78BA0989E7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2EC3FD4-B916-4CD4-8DDA-9C4BFA83318C}" type="presOf" srcId="{D1B46980-6531-4606-95E6-44980827E919}" destId="{2BE915AB-18AA-4053-B92C-3BFC9ED204BB}" srcOrd="1" destOrd="0" presId="urn:microsoft.com/office/officeart/2005/8/layout/target3"/>
    <dgm:cxn modelId="{C85A7DBB-1555-411B-BA7B-BD2F6FA67782}" type="presOf" srcId="{D8197B8C-B260-4A16-BDF4-0947B075E274}" destId="{5A5FFA88-C948-4069-8E93-59FA12366E83}" srcOrd="1" destOrd="0" presId="urn:microsoft.com/office/officeart/2005/8/layout/target3"/>
    <dgm:cxn modelId="{39A85A1A-BDC7-4AA3-BD13-BE5420F45383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529F38A-0CD2-475B-9B8C-D5F9DCC7D1CB}" type="presParOf" srcId="{333A1088-737F-45CB-B68E-254E46348037}" destId="{F5ABB229-8D3B-4694-996A-96F23CF14429}" srcOrd="0" destOrd="0" presId="urn:microsoft.com/office/officeart/2005/8/layout/target3"/>
    <dgm:cxn modelId="{B0818C20-EB2D-4AE0-BF25-2ABB2A052F12}" type="presParOf" srcId="{333A1088-737F-45CB-B68E-254E46348037}" destId="{F41139FD-01EE-4571-8B17-4FB00FC51163}" srcOrd="1" destOrd="0" presId="urn:microsoft.com/office/officeart/2005/8/layout/target3"/>
    <dgm:cxn modelId="{1ED5461E-F535-44A7-89A2-FAC7315418E9}" type="presParOf" srcId="{333A1088-737F-45CB-B68E-254E46348037}" destId="{D005CE8C-CC26-4C3E-AC11-E15060ECD759}" srcOrd="2" destOrd="0" presId="urn:microsoft.com/office/officeart/2005/8/layout/target3"/>
    <dgm:cxn modelId="{138494DB-15C7-431E-A691-EAFD3684E3A4}" type="presParOf" srcId="{333A1088-737F-45CB-B68E-254E46348037}" destId="{2C702D82-9B77-49B7-9568-BB8EB47C3372}" srcOrd="3" destOrd="0" presId="urn:microsoft.com/office/officeart/2005/8/layout/target3"/>
    <dgm:cxn modelId="{019AC4CF-5D3A-4F48-B9A7-CF962EB2BA36}" type="presParOf" srcId="{333A1088-737F-45CB-B68E-254E46348037}" destId="{A52A0455-90FF-4808-ABD0-F02540D31D5A}" srcOrd="4" destOrd="0" presId="urn:microsoft.com/office/officeart/2005/8/layout/target3"/>
    <dgm:cxn modelId="{9B89743E-648D-461B-A214-F7B9B0029786}" type="presParOf" srcId="{333A1088-737F-45CB-B68E-254E46348037}" destId="{6140AFEC-043D-4C43-A2F9-D0F5331DF3A3}" srcOrd="5" destOrd="0" presId="urn:microsoft.com/office/officeart/2005/8/layout/target3"/>
    <dgm:cxn modelId="{62428F2B-EFFE-4BBA-BDB6-D759BCC65058}" type="presParOf" srcId="{333A1088-737F-45CB-B68E-254E46348037}" destId="{9358AC05-5D7D-4327-9F80-1AD486AEA664}" srcOrd="6" destOrd="0" presId="urn:microsoft.com/office/officeart/2005/8/layout/target3"/>
    <dgm:cxn modelId="{9D00395B-BE0E-402C-8518-69B120B3B28D}" type="presParOf" srcId="{333A1088-737F-45CB-B68E-254E46348037}" destId="{313FC574-E1CD-4FB4-B054-0B805CE0447D}" srcOrd="7" destOrd="0" presId="urn:microsoft.com/office/officeart/2005/8/layout/target3"/>
    <dgm:cxn modelId="{D2EF76E7-58F2-4203-A0B6-0CEDA0148C5E}" type="presParOf" srcId="{333A1088-737F-45CB-B68E-254E46348037}" destId="{619D679B-A015-4ECF-8348-D1034C574F40}" srcOrd="8" destOrd="0" presId="urn:microsoft.com/office/officeart/2005/8/layout/target3"/>
    <dgm:cxn modelId="{32D6603D-E0A1-403A-990C-5356192E704B}" type="presParOf" srcId="{333A1088-737F-45CB-B68E-254E46348037}" destId="{322283A8-4A27-4CDA-BAE3-F381106A9174}" srcOrd="9" destOrd="0" presId="urn:microsoft.com/office/officeart/2005/8/layout/target3"/>
    <dgm:cxn modelId="{D870AC29-4616-4747-A048-9B1E389CAF26}" type="presParOf" srcId="{333A1088-737F-45CB-B68E-254E46348037}" destId="{FFC9F71D-1B4F-4AD9-A4A6-86ADEFC8AF5C}" srcOrd="10" destOrd="0" presId="urn:microsoft.com/office/officeart/2005/8/layout/target3"/>
    <dgm:cxn modelId="{93D9101B-D80C-453E-8AE8-329F2157637E}" type="presParOf" srcId="{333A1088-737F-45CB-B68E-254E46348037}" destId="{25B08C86-7E15-44DC-BE7F-FFB55DD49D12}" srcOrd="11" destOrd="0" presId="urn:microsoft.com/office/officeart/2005/8/layout/target3"/>
    <dgm:cxn modelId="{8798046B-C18F-4F7F-97CB-3D90ADC99001}" type="presParOf" srcId="{333A1088-737F-45CB-B68E-254E46348037}" destId="{76644BE8-9D7C-4C09-B250-3D10AF48CBB7}" srcOrd="12" destOrd="0" presId="urn:microsoft.com/office/officeart/2005/8/layout/target3"/>
    <dgm:cxn modelId="{65BF0F02-6960-4A55-946F-D3AA05757DFD}" type="presParOf" srcId="{333A1088-737F-45CB-B68E-254E46348037}" destId="{EE85B701-7295-41C0-BA7A-34D3756A2AE6}" srcOrd="13" destOrd="0" presId="urn:microsoft.com/office/officeart/2005/8/layout/target3"/>
    <dgm:cxn modelId="{A04D444B-FBF6-45A7-A351-6A8D7A272D15}" type="presParOf" srcId="{333A1088-737F-45CB-B68E-254E46348037}" destId="{8BEBB6EC-1DAA-4CAC-8A25-BC0FCBD5DBD5}" srcOrd="14" destOrd="0" presId="urn:microsoft.com/office/officeart/2005/8/layout/target3"/>
    <dgm:cxn modelId="{92D93764-247B-4E04-A41B-74033B0146AA}" type="presParOf" srcId="{333A1088-737F-45CB-B68E-254E46348037}" destId="{AED2198E-93D5-4001-81B4-73124B309672}" srcOrd="15" destOrd="0" presId="urn:microsoft.com/office/officeart/2005/8/layout/target3"/>
    <dgm:cxn modelId="{58E8C051-1657-47DF-9CC9-6C0A11CD8724}" type="presParOf" srcId="{333A1088-737F-45CB-B68E-254E46348037}" destId="{2BE915AB-18AA-4053-B92C-3BFC9ED204BB}" srcOrd="16" destOrd="0" presId="urn:microsoft.com/office/officeart/2005/8/layout/target3"/>
    <dgm:cxn modelId="{11CD85FE-CA30-418A-AA1A-93A3CA86930E}" type="presParOf" srcId="{333A1088-737F-45CB-B68E-254E46348037}" destId="{6BB5E863-4638-4E1D-BFDE-399D028AC4ED}" srcOrd="17" destOrd="0" presId="urn:microsoft.com/office/officeart/2005/8/layout/target3"/>
    <dgm:cxn modelId="{73083602-0916-4A5A-94C2-E6F9454F5607}" type="presParOf" srcId="{333A1088-737F-45CB-B68E-254E46348037}" destId="{5A5FFA88-C948-4069-8E93-59FA12366E83}" srcOrd="18" destOrd="0" presId="urn:microsoft.com/office/officeart/2005/8/layout/target3"/>
    <dgm:cxn modelId="{F5B24ACF-E426-4463-BA72-85650EB93A8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ZŠ Týnec nad Labem</a:t>
          </a:r>
          <a:endParaRPr lang="cs-CZ" sz="1700" kern="1200" dirty="0"/>
        </a:p>
      </dsp:txBody>
      <dsp:txXfrm>
        <a:off x="1273857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AUTOR: Lenka Hrnčířová</a:t>
          </a:r>
          <a:endParaRPr lang="cs-CZ" sz="17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VY_32_INOVACE_19_Anglický jazyk 6.ročník_Clothes</a:t>
          </a:r>
          <a:endParaRPr lang="cs-CZ" sz="17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Téma: </a:t>
          </a:r>
          <a:r>
            <a:rPr lang="cs-CZ" sz="1700" kern="1200" dirty="0" err="1" smtClean="0"/>
            <a:t>Clothes</a:t>
          </a:r>
          <a:endParaRPr lang="cs-CZ" sz="17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CZ.1.07/1.4.00/21.1921</a:t>
          </a:r>
          <a:endParaRPr lang="cs-CZ" sz="17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442D6A2-81C4-40F4-9570-7774081A687A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773CA0-F563-47F6-B3C6-92A0EEE629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52998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655C19-1C42-47FD-AF91-D9D0ED32AFA8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87284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773CA0-F563-47F6-B3C6-92A0EEE6295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01473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773CA0-F563-47F6-B3C6-92A0EEE62951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43889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773CA0-F563-47F6-B3C6-92A0EEE6295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20247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773CA0-F563-47F6-B3C6-92A0EEE62951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22255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773CA0-F563-47F6-B3C6-92A0EEE62951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666216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773CA0-F563-47F6-B3C6-92A0EEE62951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8113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773CA0-F563-47F6-B3C6-92A0EEE62951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098218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773CA0-F563-47F6-B3C6-92A0EEE62951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576659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773CA0-F563-47F6-B3C6-92A0EEE62951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08385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773CA0-F563-47F6-B3C6-92A0EEE62951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158822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773CA0-F563-47F6-B3C6-92A0EEE62951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780260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773CA0-F563-47F6-B3C6-92A0EEE62951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935848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773CA0-F563-47F6-B3C6-92A0EEE62951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90053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773CA0-F563-47F6-B3C6-92A0EEE62951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321261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773CA0-F563-47F6-B3C6-92A0EEE62951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178664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773CA0-F563-47F6-B3C6-92A0EEE62951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47622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0F512-5863-4644-A945-B37183380BCC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9D6FE-233F-40FB-B9DC-2FB9EFDD1E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95484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0F512-5863-4644-A945-B37183380BCC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9D6FE-233F-40FB-B9DC-2FB9EFDD1E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07634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0F512-5863-4644-A945-B37183380BCC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9D6FE-233F-40FB-B9DC-2FB9EFDD1E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97307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0F512-5863-4644-A945-B37183380BCC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9D6FE-233F-40FB-B9DC-2FB9EFDD1E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0876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0F512-5863-4644-A945-B37183380BCC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9D6FE-233F-40FB-B9DC-2FB9EFDD1E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02824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0F512-5863-4644-A945-B37183380BCC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9D6FE-233F-40FB-B9DC-2FB9EFDD1E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03872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0F512-5863-4644-A945-B37183380BCC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9D6FE-233F-40FB-B9DC-2FB9EFDD1E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6123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0F512-5863-4644-A945-B37183380BCC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9D6FE-233F-40FB-B9DC-2FB9EFDD1E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47519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0F512-5863-4644-A945-B37183380BCC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9D6FE-233F-40FB-B9DC-2FB9EFDD1E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52967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0F512-5863-4644-A945-B37183380BCC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9D6FE-233F-40FB-B9DC-2FB9EFDD1E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8032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0F512-5863-4644-A945-B37183380BCC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9D6FE-233F-40FB-B9DC-2FB9EFDD1E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34703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B0F512-5863-4644-A945-B37183380BCC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C9D6FE-233F-40FB-B9DC-2FB9EFDD1E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03825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emf"/><Relationship Id="rId7" Type="http://schemas.openxmlformats.org/officeDocument/2006/relationships/image" Target="../media/image7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jpeg"/><Relationship Id="rId5" Type="http://schemas.openxmlformats.org/officeDocument/2006/relationships/image" Target="../media/image5.wmf"/><Relationship Id="rId10" Type="http://schemas.openxmlformats.org/officeDocument/2006/relationships/image" Target="../media/image10.jpeg"/><Relationship Id="rId4" Type="http://schemas.openxmlformats.org/officeDocument/2006/relationships/image" Target="../media/image4.emf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7.wmf"/><Relationship Id="rId7" Type="http://schemas.openxmlformats.org/officeDocument/2006/relationships/image" Target="../media/image18.jpeg"/><Relationship Id="rId12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11" Type="http://schemas.openxmlformats.org/officeDocument/2006/relationships/image" Target="../media/image22.jpeg"/><Relationship Id="rId5" Type="http://schemas.openxmlformats.org/officeDocument/2006/relationships/image" Target="../media/image15.jpeg"/><Relationship Id="rId10" Type="http://schemas.openxmlformats.org/officeDocument/2006/relationships/image" Target="../media/image21.jpeg"/><Relationship Id="rId4" Type="http://schemas.openxmlformats.org/officeDocument/2006/relationships/image" Target="../media/image4.emf"/><Relationship Id="rId9" Type="http://schemas.openxmlformats.org/officeDocument/2006/relationships/image" Target="../media/image2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2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eg"/><Relationship Id="rId3" Type="http://schemas.openxmlformats.org/officeDocument/2006/relationships/image" Target="../media/image27.emf"/><Relationship Id="rId7" Type="http://schemas.openxmlformats.org/officeDocument/2006/relationships/image" Target="../media/image3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jpeg"/><Relationship Id="rId5" Type="http://schemas.openxmlformats.org/officeDocument/2006/relationships/image" Target="../media/image28.wmf"/><Relationship Id="rId10" Type="http://schemas.openxmlformats.org/officeDocument/2006/relationships/image" Target="../media/image33.jpeg"/><Relationship Id="rId4" Type="http://schemas.openxmlformats.org/officeDocument/2006/relationships/image" Target="../media/image16.jpeg"/><Relationship Id="rId9" Type="http://schemas.openxmlformats.org/officeDocument/2006/relationships/image" Target="../media/image32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jpeg"/><Relationship Id="rId3" Type="http://schemas.openxmlformats.org/officeDocument/2006/relationships/image" Target="../media/image34.emf"/><Relationship Id="rId7" Type="http://schemas.openxmlformats.org/officeDocument/2006/relationships/image" Target="../media/image3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jpeg"/><Relationship Id="rId5" Type="http://schemas.openxmlformats.org/officeDocument/2006/relationships/image" Target="../media/image36.wmf"/><Relationship Id="rId4" Type="http://schemas.openxmlformats.org/officeDocument/2006/relationships/image" Target="../media/image35.e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jpeg"/><Relationship Id="rId3" Type="http://schemas.openxmlformats.org/officeDocument/2006/relationships/image" Target="../media/image40.jpeg"/><Relationship Id="rId7" Type="http://schemas.openxmlformats.org/officeDocument/2006/relationships/image" Target="../media/image4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3.jpeg"/><Relationship Id="rId5" Type="http://schemas.openxmlformats.org/officeDocument/2006/relationships/image" Target="../media/image42.jpeg"/><Relationship Id="rId4" Type="http://schemas.openxmlformats.org/officeDocument/2006/relationships/image" Target="../media/image41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emf"/><Relationship Id="rId3" Type="http://schemas.openxmlformats.org/officeDocument/2006/relationships/image" Target="../media/image20.jpeg"/><Relationship Id="rId7" Type="http://schemas.openxmlformats.org/officeDocument/2006/relationships/image" Target="../media/image4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emf"/><Relationship Id="rId5" Type="http://schemas.openxmlformats.org/officeDocument/2006/relationships/image" Target="../media/image46.emf"/><Relationship Id="rId4" Type="http://schemas.openxmlformats.org/officeDocument/2006/relationships/image" Target="../media/image21.jpeg"/><Relationship Id="rId9" Type="http://schemas.openxmlformats.org/officeDocument/2006/relationships/image" Target="../media/image50.e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2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96589455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5129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7712624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Anotace</a:t>
            </a:r>
          </a:p>
          <a:p>
            <a:endParaRPr lang="cs-CZ" sz="2400" dirty="0"/>
          </a:p>
          <a:p>
            <a:r>
              <a:rPr lang="cs-CZ" sz="2400" dirty="0" smtClean="0"/>
              <a:t>Anglický jazyk, 6. ročník, </a:t>
            </a:r>
            <a:r>
              <a:rPr lang="cs-CZ" sz="2400" dirty="0" err="1" smtClean="0"/>
              <a:t>Clothes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Prezentace  k výkladu spojená s procvičením nových slovíček</a:t>
            </a:r>
          </a:p>
          <a:p>
            <a:endParaRPr lang="cs-CZ" sz="2400" dirty="0" smtClean="0"/>
          </a:p>
          <a:p>
            <a:pPr marL="457200" indent="-457200">
              <a:buAutoNum type="arabicParenR"/>
            </a:pPr>
            <a:r>
              <a:rPr lang="cs-CZ" sz="2400" dirty="0" smtClean="0"/>
              <a:t>Informace o oblečení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Rozdělení oblečení do různých skupin, nová slovíčka </a:t>
            </a:r>
          </a:p>
          <a:p>
            <a:r>
              <a:rPr lang="cs-CZ" sz="2400" dirty="0" smtClean="0"/>
              <a:t>v obrázkovém slovníku</a:t>
            </a:r>
          </a:p>
          <a:p>
            <a:pPr marL="457200" indent="-457200">
              <a:buAutoNum type="arabicParenR" startAt="3"/>
            </a:pPr>
            <a:r>
              <a:rPr lang="cs-CZ" sz="2400" dirty="0" smtClean="0"/>
              <a:t>Spojování slovíček</a:t>
            </a:r>
          </a:p>
          <a:p>
            <a:pPr marL="457200" indent="-457200">
              <a:buAutoNum type="arabicParenR" startAt="3"/>
            </a:pPr>
            <a:r>
              <a:rPr lang="cs-CZ" sz="2400" dirty="0" smtClean="0"/>
              <a:t>Určení oblečení podle popisu </a:t>
            </a:r>
          </a:p>
          <a:p>
            <a:pPr marL="457200" indent="-457200">
              <a:buAutoNum type="arabicParenR" startAt="3"/>
            </a:pPr>
            <a:r>
              <a:rPr lang="cs-CZ" sz="2400" dirty="0" smtClean="0"/>
              <a:t>Popis oblečení  na obrázku</a:t>
            </a:r>
          </a:p>
          <a:p>
            <a:pPr marL="457200" indent="-457200">
              <a:buAutoNum type="arabicParenR" startAt="3"/>
            </a:pPr>
            <a:endParaRPr lang="cs-CZ" sz="2400" dirty="0"/>
          </a:p>
          <a:p>
            <a:r>
              <a:rPr lang="cs-CZ" sz="2400" dirty="0" smtClean="0"/>
              <a:t>Pomůcky: fixy na interaktivní tabuli</a:t>
            </a:r>
          </a:p>
          <a:p>
            <a:pPr marL="457200" indent="-457200">
              <a:buAutoNum type="arabicParenR" startAt="3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03746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84282"/>
            <a:ext cx="84249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                    </a:t>
            </a:r>
            <a:r>
              <a:rPr lang="cs-CZ" sz="4000" b="1" dirty="0" err="1" smtClean="0">
                <a:solidFill>
                  <a:srgbClr val="FF0000"/>
                </a:solidFill>
              </a:rPr>
              <a:t>Clothes</a:t>
            </a:r>
            <a:endParaRPr lang="cs-CZ" sz="4000" b="1" dirty="0" smtClean="0">
              <a:solidFill>
                <a:srgbClr val="FF0000"/>
              </a:solidFill>
            </a:endParaRPr>
          </a:p>
          <a:p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         </a:t>
            </a:r>
            <a:r>
              <a:rPr lang="cs-CZ" sz="2800" b="1" dirty="0" err="1" smtClean="0"/>
              <a:t>What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clothes</a:t>
            </a:r>
            <a:r>
              <a:rPr lang="cs-CZ" sz="2800" b="1" dirty="0" smtClean="0"/>
              <a:t> do </a:t>
            </a:r>
            <a:r>
              <a:rPr lang="cs-CZ" sz="2800" b="1" dirty="0" err="1" smtClean="0"/>
              <a:t>you</a:t>
            </a:r>
            <a:r>
              <a:rPr lang="cs-CZ" sz="2800" b="1" dirty="0" smtClean="0"/>
              <a:t> call in </a:t>
            </a:r>
            <a:r>
              <a:rPr lang="cs-CZ" sz="2800" b="1" dirty="0" err="1" smtClean="0"/>
              <a:t>English</a:t>
            </a:r>
            <a:r>
              <a:rPr lang="cs-CZ" sz="2800" b="1" dirty="0" smtClean="0"/>
              <a:t>?</a:t>
            </a:r>
            <a:endParaRPr lang="cs-CZ" sz="28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738" y="2564904"/>
            <a:ext cx="870910" cy="1777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2035" y="2708920"/>
            <a:ext cx="1152128" cy="12396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C:\Users\Milan\AppData\Local\Microsoft\Windows\Temporary Internet Files\Content.IE5\5N4D5156\MC9001133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6221" y="2846238"/>
            <a:ext cx="1008111" cy="964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ilan\AppData\Local\Microsoft\Windows\Temporary Internet Files\Content.IE5\YTD5QMVC\MC90035571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411581"/>
            <a:ext cx="1039673" cy="183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ilan\AppData\Local\Microsoft\Windows\Temporary Internet Files\Content.IE5\5N4D5156\MC90005702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873515"/>
            <a:ext cx="864096" cy="937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Milan\AppData\Local\Microsoft\Windows\Temporary Internet Files\Content.IE5\5N4D5156\MC90011340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848" y="4797152"/>
            <a:ext cx="1691588" cy="1332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Milan\AppData\Local\Microsoft\Windows\Temporary Internet Files\Content.IE5\VT2QK1QZ\MP90040535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2044" y="4680330"/>
            <a:ext cx="2192288" cy="1565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ts1.mm.bing.net/images/thumbnail.aspx?q=5038005736178032&amp;id=76dcd0ce59eaa4ec06739cc706eb3227&amp;url=http%3a%2f%2fwww.clothingisland.cz%2f101-4128-thickbox%2fdamska-mikina-kangol-westside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3499" y="4659732"/>
            <a:ext cx="1084866" cy="1652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ts3.mm.bing.net/images/thumbnail.aspx?q=4960215288971386&amp;id=d86a8e2529af9dffe40eb1b32af66e99&amp;url=http%3a%2f%2fwww.affekt.cz%2ffotografie%2fsvetr-kama-windstopper-325-1297-3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837700"/>
            <a:ext cx="1296144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4921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7" y="332657"/>
            <a:ext cx="7992887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Clothes</a:t>
            </a:r>
            <a:r>
              <a:rPr lang="cs-CZ" sz="2800" b="1" dirty="0" smtClean="0"/>
              <a:t> make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man.</a:t>
            </a:r>
          </a:p>
          <a:p>
            <a:endParaRPr lang="cs-CZ" sz="2800" b="1" dirty="0"/>
          </a:p>
          <a:p>
            <a:r>
              <a:rPr lang="cs-CZ" sz="2800" b="1" dirty="0" err="1" smtClean="0"/>
              <a:t>What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clothes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people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wear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tells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us</a:t>
            </a:r>
            <a:r>
              <a:rPr lang="cs-CZ" sz="2800" b="1" dirty="0" smtClean="0"/>
              <a:t> a lot </a:t>
            </a:r>
            <a:r>
              <a:rPr lang="cs-CZ" sz="2800" b="1" dirty="0" err="1" smtClean="0"/>
              <a:t>about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them</a:t>
            </a:r>
            <a:r>
              <a:rPr lang="cs-CZ" sz="2800" b="1" dirty="0" smtClean="0"/>
              <a:t>.</a:t>
            </a:r>
          </a:p>
          <a:p>
            <a:endParaRPr lang="cs-CZ" sz="2800" b="1" dirty="0"/>
          </a:p>
          <a:p>
            <a:r>
              <a:rPr lang="cs-CZ" sz="2800" b="1" dirty="0" err="1" smtClean="0"/>
              <a:t>When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you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meet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somebody</a:t>
            </a:r>
            <a:r>
              <a:rPr lang="cs-CZ" sz="2800" b="1" smtClean="0"/>
              <a:t>, </a:t>
            </a:r>
            <a:r>
              <a:rPr lang="cs-CZ" sz="2800" b="1" dirty="0" err="1" smtClean="0"/>
              <a:t>clothes</a:t>
            </a:r>
            <a:r>
              <a:rPr lang="cs-CZ" sz="2800" b="1" dirty="0" smtClean="0"/>
              <a:t> are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first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thing</a:t>
            </a:r>
            <a:r>
              <a:rPr lang="cs-CZ" sz="2800" b="1" dirty="0"/>
              <a:t> </a:t>
            </a:r>
            <a:r>
              <a:rPr lang="cs-CZ" sz="2800" b="1" dirty="0" err="1" smtClean="0"/>
              <a:t>you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notice</a:t>
            </a:r>
            <a:r>
              <a:rPr lang="cs-CZ" sz="2800" b="1" dirty="0" smtClean="0"/>
              <a:t>.</a:t>
            </a:r>
          </a:p>
          <a:p>
            <a:endParaRPr lang="cs-CZ" sz="2800" b="1" dirty="0"/>
          </a:p>
          <a:p>
            <a:r>
              <a:rPr lang="cs-CZ" sz="2800" b="1" dirty="0" err="1" smtClean="0"/>
              <a:t>What</a:t>
            </a:r>
            <a:r>
              <a:rPr lang="cs-CZ" sz="2800" b="1" dirty="0" smtClean="0"/>
              <a:t> peple </a:t>
            </a:r>
            <a:r>
              <a:rPr lang="cs-CZ" sz="2800" b="1" dirty="0" err="1" smtClean="0"/>
              <a:t>wear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depends</a:t>
            </a:r>
            <a:r>
              <a:rPr lang="cs-CZ" sz="2800" b="1" dirty="0" smtClean="0"/>
              <a:t> on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culture</a:t>
            </a:r>
            <a:r>
              <a:rPr lang="cs-CZ" sz="2800" b="1" dirty="0" smtClean="0"/>
              <a:t>, religion and </a:t>
            </a:r>
            <a:r>
              <a:rPr lang="cs-CZ" sz="2800" b="1" dirty="0" err="1" smtClean="0"/>
              <a:t>climate</a:t>
            </a:r>
            <a:r>
              <a:rPr lang="cs-CZ" sz="2800" b="1" dirty="0" smtClean="0"/>
              <a:t>.</a:t>
            </a:r>
          </a:p>
          <a:p>
            <a:endParaRPr lang="cs-CZ" sz="28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772858"/>
            <a:ext cx="1512168" cy="19309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 descr="http://ts2.mm.bing.net/images/thumbnail.aspx?q=4895464374075441&amp;id=ab885f27cf2e4add3c0ffe504ad614d2&amp;url=http%3a%2f%2fwww.pokyweb.cz%2fwp-content%2fuploads%2f2011%2f12%2feskymo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140411"/>
            <a:ext cx="2088232" cy="1524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5246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92696"/>
            <a:ext cx="820891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What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clothes</a:t>
            </a:r>
            <a:r>
              <a:rPr lang="cs-CZ" sz="2800" b="1" dirty="0" smtClean="0"/>
              <a:t>  </a:t>
            </a:r>
            <a:r>
              <a:rPr lang="cs-CZ" sz="2800" b="1" dirty="0" err="1" smtClean="0"/>
              <a:t>people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wear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depends</a:t>
            </a:r>
            <a:r>
              <a:rPr lang="cs-CZ" sz="2800" b="1" dirty="0" smtClean="0"/>
              <a:t> on:</a:t>
            </a:r>
          </a:p>
          <a:p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season</a:t>
            </a:r>
            <a:r>
              <a:rPr lang="cs-CZ" sz="2800" b="1" dirty="0" smtClean="0"/>
              <a:t> and on </a:t>
            </a:r>
            <a:r>
              <a:rPr lang="cs-CZ" sz="2800" b="1" dirty="0" err="1" smtClean="0"/>
              <a:t>occasion</a:t>
            </a:r>
            <a:r>
              <a:rPr lang="cs-CZ" sz="2800" b="1" dirty="0" smtClean="0"/>
              <a:t>.</a:t>
            </a:r>
          </a:p>
          <a:p>
            <a:endParaRPr lang="cs-CZ" sz="2800" b="1" dirty="0"/>
          </a:p>
          <a:p>
            <a:r>
              <a:rPr lang="cs-CZ" sz="2800" b="1" dirty="0" err="1" smtClean="0"/>
              <a:t>We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wear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clothes</a:t>
            </a:r>
            <a:r>
              <a:rPr lang="cs-CZ" sz="2800" b="1" dirty="0"/>
              <a:t> </a:t>
            </a:r>
            <a:r>
              <a:rPr lang="cs-CZ" sz="2800" b="1" dirty="0" err="1"/>
              <a:t>differently</a:t>
            </a:r>
            <a:r>
              <a:rPr lang="cs-CZ" sz="2800" b="1" dirty="0"/>
              <a:t> </a:t>
            </a:r>
            <a:r>
              <a:rPr lang="cs-CZ" sz="2800" b="1" dirty="0" err="1"/>
              <a:t>for</a:t>
            </a:r>
            <a:r>
              <a:rPr lang="cs-CZ" sz="2800" b="1" dirty="0"/>
              <a:t> </a:t>
            </a:r>
            <a:r>
              <a:rPr lang="cs-CZ" sz="2800" b="1" dirty="0" err="1" smtClean="0"/>
              <a:t>work</a:t>
            </a:r>
            <a:r>
              <a:rPr lang="cs-CZ" sz="2800" b="1" dirty="0" smtClean="0"/>
              <a:t>, </a:t>
            </a:r>
            <a:r>
              <a:rPr lang="cs-CZ" sz="2800" b="1" dirty="0" err="1" smtClean="0"/>
              <a:t>sports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social</a:t>
            </a:r>
            <a:r>
              <a:rPr lang="cs-CZ" sz="2800" b="1" dirty="0"/>
              <a:t> </a:t>
            </a:r>
            <a:r>
              <a:rPr lang="cs-CZ" sz="2800" b="1" dirty="0" err="1" smtClean="0"/>
              <a:t>activities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pic>
        <p:nvPicPr>
          <p:cNvPr id="3074" name="Picture 2" descr="http://ts4.mm.bing.net/images/thumbnail.aspx?q=4705966113423911&amp;id=5dac0b8182326c9c0b97860c484f5a74&amp;url=http%3a%2f%2fwww.makronet.cz%2fFotografie%2fZbozi%2fOriginal%2f303461M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140968"/>
            <a:ext cx="150495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ts1.mm.bing.net/images/thumbnail.aspx?q=4994179884844184&amp;id=b8108ec8ded1ac7c87052e18537b4269&amp;url=http%3a%2f%2fwww.neutralshop.cz%2fupload%2f1977-131216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501008"/>
            <a:ext cx="1958275" cy="1958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ts3.mm.bing.net/images/thumbnail.aspx?q=4868569285525818&amp;id=c263f63b05c14230afc680e710bb03ea&amp;url=http%3a%2f%2fwww.tvojesaty.cz%2fwp-content%2fgallery%2fplesove-saty%2fplesove-saty-3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519274"/>
            <a:ext cx="1728192" cy="2356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6995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332656"/>
            <a:ext cx="3312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Clothes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for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sports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3" name="Picture 6" descr="C:\Users\Milan\AppData\Local\Microsoft\Windows\Temporary Internet Files\Content.IE5\5N4D5156\MC90005702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0252" y="5499596"/>
            <a:ext cx="864096" cy="937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99129"/>
            <a:ext cx="1152128" cy="12396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" descr="http://ts1.mm.bing.net/images/thumbnail.aspx?q=4994179884844184&amp;id=b8108ec8ded1ac7c87052e18537b4269&amp;url=http%3a%2f%2fwww.neutralshop.cz%2fupload%2f1977-131216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3470" y="636535"/>
            <a:ext cx="151216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http://ts2.mm.bing.net/images/thumbnail.aspx?q=5003796326908517&amp;id=e6c45114959493a647f8c47e3ded6eec&amp;url=http%3a%2f%2fshop.sportisimo.cz%2fimages%2fproduct_detail%2fumbro%2f1122030300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3609" y="1238363"/>
            <a:ext cx="1028650" cy="1028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ts3.mm.bing.net/images/thumbnail.aspx?q=4775170924151286&amp;id=36c79289e87f4e160a3eaca06ed5e3e0&amp;url=http%3a%2f%2fdrugtex.sk%2fimages%2fDSCN2317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479" y="3429001"/>
            <a:ext cx="1620296" cy="1366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ts2.mm.bing.net/images/thumbnail.aspx?q=4944551536164905&amp;id=7952f0c3d4310081433fee4ad91d89ea&amp;url=http%3a%2f%2fwww.oblecenisportovni.com%2ffotky15525%2ffotos%2f_vyrn_52DSC03591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6394" y="3342238"/>
            <a:ext cx="1355022" cy="1806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http://ts3.mm.bing.net/images/thumbnail.aspx?q=5048004432036726&amp;id=1dd6c4ffe36a725de84b9205bf0ad519&amp;url=http%3a%2f%2fwww.usaobleceni.cz%2fobrazky%2fnahled%2f6815-panske-sportovni-boty-puma-ci-nl-jkl951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752288"/>
            <a:ext cx="1404156" cy="1404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http://ts4.mm.bing.net/images/thumbnail.aspx?q=4697711182741567&amp;id=24bccf47eedb8fa41747e7af4e700e02&amp;url=http%3a%2f%2fimgs.idnes.cz%2fig_zima%2fA040105_TOM_BOTA1V_V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0546" y="3429001"/>
            <a:ext cx="1248850" cy="1449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79512" y="5661248"/>
            <a:ext cx="25922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b="1" dirty="0" smtClean="0"/>
          </a:p>
          <a:p>
            <a:r>
              <a:rPr lang="cs-CZ" sz="2800" b="1" dirty="0" err="1"/>
              <a:t>n</a:t>
            </a:r>
            <a:r>
              <a:rPr lang="cs-CZ" sz="2800" b="1" dirty="0" err="1" smtClean="0"/>
              <a:t>ew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words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43609" y="2434585"/>
            <a:ext cx="10286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vest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499992" y="2297895"/>
            <a:ext cx="21242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 </a:t>
            </a:r>
            <a:r>
              <a:rPr lang="cs-CZ" sz="2800" b="1" dirty="0" err="1" smtClean="0">
                <a:solidFill>
                  <a:srgbClr val="FF0000"/>
                </a:solidFill>
              </a:rPr>
              <a:t>tracksuit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4112" name="Picture 16" descr="http://ts3.mm.bing.net/images/thumbnail.aspx?q=4602788122853478&amp;id=edf50154a2442193261d55a730df3d88&amp;url=http%3a%2f%2fwww.adisport.cz%2fdeploy%2fimg%2fproducts%2f1528538%2f1528538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592147"/>
            <a:ext cx="786526" cy="1600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804248" y="2297895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</a:t>
            </a:r>
            <a:r>
              <a:rPr lang="cs-CZ" sz="2800" b="1" dirty="0" err="1" smtClean="0">
                <a:solidFill>
                  <a:srgbClr val="FF0000"/>
                </a:solidFill>
              </a:rPr>
              <a:t>jumpsuit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9755" y="4795452"/>
            <a:ext cx="223798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</a:t>
            </a:r>
            <a:r>
              <a:rPr lang="cs-CZ" sz="2800" b="1" dirty="0" err="1" smtClean="0">
                <a:solidFill>
                  <a:srgbClr val="FF0000"/>
                </a:solidFill>
              </a:rPr>
              <a:t>swimming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    </a:t>
            </a:r>
            <a:r>
              <a:rPr lang="cs-CZ" sz="2800" b="1" dirty="0" err="1" smtClean="0">
                <a:solidFill>
                  <a:srgbClr val="FF0000"/>
                </a:solidFill>
              </a:rPr>
              <a:t>trunks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776394" y="5445224"/>
            <a:ext cx="15214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swimsuit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932040" y="5148934"/>
            <a:ext cx="16921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trainers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9" name="Picture 10" descr="http://ts1.mm.bing.net/images/thumbnail.aspx?q=5038005736178032&amp;id=76dcd0ce59eaa4ec06739cc706eb3227&amp;url=http%3a%2f%2fwww.clothingisland.cz%2f101-4128-thickbox%2fdamska-mikina-kangol-westside.jp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9552" y="788220"/>
            <a:ext cx="1084866" cy="1652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2672258" y="2267013"/>
            <a:ext cx="19717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sweatshirt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9452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476672"/>
            <a:ext cx="26480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Clothes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for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work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3" name="Picture 2" descr="http://ts4.mm.bing.net/images/thumbnail.aspx?q=4705966113423911&amp;id=5dac0b8182326c9c0b97860c484f5a74&amp;url=http%3a%2f%2fwww.makronet.cz%2fFotografie%2fZbozi%2fOriginal%2f303461M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221561"/>
            <a:ext cx="1296144" cy="2461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http://ts3.mm.bing.net/images/thumbnail.aspx?q=5054429694263362&amp;id=63d14153738adfa00f026fd4de00db21&amp;url=http%3a%2f%2fwww.pedig.cz%2fobchod%2fimages%2fnaradi%2fzastera0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251774"/>
            <a:ext cx="2381250" cy="238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www.herber.cz/img/sortiment/Ro-0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3842" y="1236429"/>
            <a:ext cx="1612334" cy="2129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ts2.mm.bing.net/images/thumbnail.aspx?q=4617309401710709&amp;id=d8d24ac106403a2358a05fcbf5e6b628&amp;url=http%3a%2f%2fwww.hasicisk.estranky.cz%2fimg%2fportrait.1.1285126385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210131"/>
            <a:ext cx="1882108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http://ts3.mm.bing.net/images/thumbnail.aspx?q=4545381598430078&amp;id=950b6a7e30112b90a80e368b6378a554&amp;url=http%3a%2f%2fwww.flameservis.com%2f189-181-thickbox%2fzasahova-prilba-pab-fire-03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1477" y="4240971"/>
            <a:ext cx="1233047" cy="1233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6021288"/>
            <a:ext cx="18219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/>
              <a:t>n</a:t>
            </a:r>
            <a:r>
              <a:rPr lang="cs-CZ" sz="2800" b="1" dirty="0" err="1" smtClean="0"/>
              <a:t>ew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words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3717751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overall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295648" y="3658403"/>
            <a:ext cx="1628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pinafore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543842" y="3573016"/>
            <a:ext cx="1468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</a:t>
            </a:r>
            <a:r>
              <a:rPr lang="cs-CZ" sz="2800" b="1" dirty="0" err="1" smtClean="0">
                <a:solidFill>
                  <a:srgbClr val="FF0000"/>
                </a:solidFill>
              </a:rPr>
              <a:t>coat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61477" y="5589240"/>
            <a:ext cx="14946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helmet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2314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81373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Clothes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for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social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activities</a:t>
            </a:r>
            <a:r>
              <a:rPr lang="cs-CZ" sz="2800" b="1" dirty="0" smtClean="0">
                <a:solidFill>
                  <a:srgbClr val="FF0000"/>
                </a:solidFill>
              </a:rPr>
              <a:t> – </a:t>
            </a:r>
            <a:r>
              <a:rPr lang="cs-CZ" sz="2800" b="1" dirty="0" err="1" smtClean="0">
                <a:solidFill>
                  <a:srgbClr val="FF0000"/>
                </a:solidFill>
              </a:rPr>
              <a:t>ball</a:t>
            </a:r>
            <a:r>
              <a:rPr lang="cs-CZ" sz="2800" b="1" dirty="0" smtClean="0">
                <a:solidFill>
                  <a:srgbClr val="FF0000"/>
                </a:solidFill>
              </a:rPr>
              <a:t>, </a:t>
            </a:r>
            <a:r>
              <a:rPr lang="cs-CZ" sz="2800" b="1" dirty="0" err="1" smtClean="0">
                <a:solidFill>
                  <a:srgbClr val="FF0000"/>
                </a:solidFill>
              </a:rPr>
              <a:t>wedding</a:t>
            </a:r>
            <a:r>
              <a:rPr lang="cs-CZ" sz="2800" b="1" dirty="0" smtClean="0">
                <a:solidFill>
                  <a:srgbClr val="FF0000"/>
                </a:solidFill>
              </a:rPr>
              <a:t>, </a:t>
            </a:r>
            <a:r>
              <a:rPr lang="cs-CZ" sz="2800" b="1" dirty="0" err="1" smtClean="0">
                <a:solidFill>
                  <a:srgbClr val="FF0000"/>
                </a:solidFill>
              </a:rPr>
              <a:t>theatre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871" y="1412776"/>
            <a:ext cx="1000125" cy="192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6" descr="http://ts3.mm.bing.net/images/thumbnail.aspx?q=4868569285525818&amp;id=c263f63b05c14230afc680e710bb03ea&amp;url=http%3a%2f%2fwww.tvojesaty.cz%2fwp-content%2fgallery%2fplesove-saty%2fplesove-saty-3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509937"/>
            <a:ext cx="1224136" cy="1669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Milan\AppData\Local\Microsoft\Windows\Temporary Internet Files\Content.IE5\5N4D5156\MC9003532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6048" y="4335504"/>
            <a:ext cx="770432" cy="1128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Milan\AppData\Local\Microsoft\Windows\Temporary Internet Files\Content.IE5\YTD5QMVC\MP90043050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758" y="3812559"/>
            <a:ext cx="1810349" cy="1810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http://www.pietro-filipi.com/data/pictures/d/PS20/PS2054065YKA_d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812559"/>
            <a:ext cx="1666062" cy="2259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http://ts4.mm.bing.net/images/thumbnail.aspx?q=4726805300838771&amp;id=b665f3cacb50351b8f32f79f0da38f0b&amp;url=http%3a%2f%2fimg.fler.cz%2fproducts%2fd2%2f5%2f6%2f56082%2f733010%2f1267523931.1112-0f78208e2aceca6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294402"/>
            <a:ext cx="1087369" cy="811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http://ts4.mm.bing.net/images/thumbnail.aspx?q=4528863140839967&amp;id=ed063056e7798d231b7ae4ea25608082&amp;url=http%3a%2f%2fwww.magnolie-tereza.cz%2fgalerie%2fhalenka_tereza1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8739" y="1630200"/>
            <a:ext cx="1152525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http://ts1.mm.bing.net/images/thumbnail.aspx?q=4523597510804036&amp;id=a0ac42556d85b77b5475f1aac22a0c78&amp;url=http%3a%2f%2fimage02.otto.de%2fpool%2fformatz%2f1211186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9" y="1367570"/>
            <a:ext cx="1440160" cy="2057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3568" y="6165304"/>
            <a:ext cx="18219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/>
              <a:t>n</a:t>
            </a:r>
            <a:r>
              <a:rPr lang="cs-CZ" sz="2800" b="1" dirty="0" err="1" smtClean="0"/>
              <a:t>ew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words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08233" y="5733256"/>
            <a:ext cx="8998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</a:t>
            </a:r>
            <a:r>
              <a:rPr lang="cs-CZ" sz="2800" b="1" dirty="0" err="1" smtClean="0">
                <a:solidFill>
                  <a:srgbClr val="FF0000"/>
                </a:solidFill>
              </a:rPr>
              <a:t>tie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04249" y="5464407"/>
            <a:ext cx="17281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</a:t>
            </a:r>
            <a:r>
              <a:rPr lang="cs-CZ" sz="2800" b="1" dirty="0" err="1" smtClean="0">
                <a:solidFill>
                  <a:srgbClr val="FF0000"/>
                </a:solidFill>
              </a:rPr>
              <a:t>bow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tie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5175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76672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Winter </a:t>
            </a:r>
            <a:r>
              <a:rPr lang="cs-CZ" sz="2800" b="1" dirty="0" err="1" smtClean="0">
                <a:solidFill>
                  <a:srgbClr val="FF0000"/>
                </a:solidFill>
              </a:rPr>
              <a:t>clothes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213107"/>
            <a:ext cx="1106400" cy="1743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9691" y="876898"/>
            <a:ext cx="2129630" cy="12077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 descr="C:\Users\Milan\AppData\Local\Microsoft\Windows\Temporary Internet Files\Content.IE5\YTD5QMVC\MC90033148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76672"/>
            <a:ext cx="1419885" cy="1794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http://ts1.mm.bing.net/images/thumbnail.aspx?q=4612056650940976&amp;id=f95d7852981e8f37ff135afbae58456d&amp;url=http%3a%2f%2fimage02.otto.de%2fpool%2fformatz%2f5158303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414803"/>
            <a:ext cx="1460435" cy="2086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http://ts3.mm.bing.net/images/thumbnail.aspx?q=5024549597544490&amp;id=85d71fa6e3d4dfcfb422021df85eacb7&amp;url=http%3a%2f%2fwww.kreibich.cz%2fe-shop%2fimg%2fdet%2fba8012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9327" y="3212976"/>
            <a:ext cx="1659994" cy="2489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http://ts3.mm.bing.net/images/thumbnail.aspx?q=4864248557865058&amp;id=72097ff9b422a7bd8bf9ff1752b82e8f&amp;url=http%3a%2f%2fwww.primazima.cz%2fwp-content%2fuploads%2f2010%2f11%2fdamske-zimni-boty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485635"/>
            <a:ext cx="1465310" cy="1465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6021288"/>
            <a:ext cx="18219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/>
              <a:t>n</a:t>
            </a:r>
            <a:r>
              <a:rPr lang="cs-CZ" sz="2800" b="1" dirty="0" err="1" smtClean="0"/>
              <a:t>ew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words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47864" y="2270767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</a:t>
            </a:r>
            <a:r>
              <a:rPr lang="cs-CZ" sz="2800" b="1" dirty="0" err="1" smtClean="0">
                <a:solidFill>
                  <a:srgbClr val="FF0000"/>
                </a:solidFill>
              </a:rPr>
              <a:t>scarf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56176" y="2420888"/>
            <a:ext cx="1635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</a:t>
            </a:r>
            <a:r>
              <a:rPr lang="cs-CZ" sz="2800" b="1" dirty="0" err="1" smtClean="0">
                <a:solidFill>
                  <a:srgbClr val="FF0000"/>
                </a:solidFill>
              </a:rPr>
              <a:t>gloves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91879" y="5517232"/>
            <a:ext cx="1437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>
                <a:solidFill>
                  <a:srgbClr val="FF0000"/>
                </a:solidFill>
              </a:rPr>
              <a:t>f</a:t>
            </a:r>
            <a:r>
              <a:rPr lang="cs-CZ" sz="2800" b="1" dirty="0" err="1" smtClean="0">
                <a:solidFill>
                  <a:srgbClr val="FF0000"/>
                </a:solidFill>
              </a:rPr>
              <a:t>ur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coat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372199" y="5501139"/>
            <a:ext cx="12444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anorak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1095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404664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Underwear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clothes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8194" name="Picture 2" descr="http://ts3.mm.bing.net/images/thumbnail.aspx?q=4750479169817666&amp;id=70c8518155ae66b7d81b9cda206d2b1a&amp;url=http%3a%2f%2fmedia3.tchibo-content.de%2fnewmedia%2fart_img%2fDISCOUNT-IMPORTED%2f5d6e10687c7b0c46%2fDamske-kalhotky-string-2-ks-Hot-Purpl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301" y="1534338"/>
            <a:ext cx="1155372" cy="1274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http://ts1.mm.bing.net/images/thumbnail.aspx?q=4611803271922348&amp;id=2e3e0a173aeecf71f546b82abc9b1afa&amp;url=http%3a%2f%2fwww.benito.cz%2finshop%2fpictures%2fstore%2fvelke%2fKEY.MPN289.02M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814529"/>
            <a:ext cx="1265054" cy="1355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http://ts2.mm.bing.net/images/thumbnail.aspx?q=4906923345051709&amp;id=c979e995756903e88cdd99fa63c5d11b&amp;url=http%3a%2f%2fwww.ksoft.cz%2fmagazin%2fimages%2forient_tribal_podprsenka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534337"/>
            <a:ext cx="1687710" cy="1265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2" name="Picture 10" descr="http://www.perfektnipradlo.cz/out/pictures/z2/chemise_11237050111_ambrosie_z2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6351" y="401262"/>
            <a:ext cx="2266150" cy="2266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4" name="Picture 12" descr="http://ts1.mm.bing.net/images/thumbnail.aspx?q=4775703496033328&amp;id=81422e0b905959180a5a8d113aa46f15&amp;url=http%3a%2f%2fwww.domingoshop.cz%2ffotky15343%2ffotos%2fdetske-puncochace-PA17-MOD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9474" y="3955884"/>
            <a:ext cx="1188898" cy="1188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2924944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knickers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059832" y="305833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</a:t>
            </a:r>
            <a:r>
              <a:rPr lang="cs-CZ" sz="2800" b="1" dirty="0" err="1" smtClean="0">
                <a:solidFill>
                  <a:srgbClr val="FF0000"/>
                </a:solidFill>
              </a:rPr>
              <a:t>bra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300191" y="2924944"/>
            <a:ext cx="16209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slip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8206" name="Picture 14" descr="http://ts2.mm.bing.net/images/thumbnail.aspx?q=5027182405616005&amp;id=4eabe807aa970c0ca3a8c6a6a7999ccb&amp;url=http%3a%2f%2fwww.benito.cz%2finshop%2fpictures%2fstore%2fvelke%2fKEY.MXC936.05G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972" y="3642121"/>
            <a:ext cx="1586880" cy="1700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11560" y="5169944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</a:t>
            </a:r>
            <a:r>
              <a:rPr lang="cs-CZ" sz="2800" b="1" dirty="0" err="1" smtClean="0">
                <a:solidFill>
                  <a:srgbClr val="FF0000"/>
                </a:solidFill>
              </a:rPr>
              <a:t>pants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15816" y="5169944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underpants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12160" y="5342350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</a:t>
            </a:r>
            <a:r>
              <a:rPr lang="cs-CZ" sz="2800" b="1" dirty="0" err="1" smtClean="0">
                <a:solidFill>
                  <a:srgbClr val="FF0000"/>
                </a:solidFill>
              </a:rPr>
              <a:t>tights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2972" y="6165304"/>
            <a:ext cx="18219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/>
              <a:t>n</a:t>
            </a:r>
            <a:r>
              <a:rPr lang="cs-CZ" sz="2800" b="1" dirty="0" err="1" smtClean="0"/>
              <a:t>ew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words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4035973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620688"/>
            <a:ext cx="10631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Shoes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3" name="Picture 12" descr="http://ts3.mm.bing.net/images/thumbnail.aspx?q=5048004432036726&amp;id=1dd6c4ffe36a725de84b9205bf0ad519&amp;url=http%3a%2f%2fwww.usaobleceni.cz%2fobrazky%2fnahled%2f6815-panske-sportovni-boty-puma-ci-nl-jkl95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522" y="1363525"/>
            <a:ext cx="1404156" cy="1404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4" descr="http://ts4.mm.bing.net/images/thumbnail.aspx?q=4697711182741567&amp;id=24bccf47eedb8fa41747e7af4e700e02&amp;url=http%3a%2f%2fimgs.idnes.cz%2fig_zima%2fA040105_TOM_BOTA1V_V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5952" y="1318011"/>
            <a:ext cx="1248850" cy="1449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532867"/>
            <a:ext cx="1857375" cy="1552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359" y="3501008"/>
            <a:ext cx="2045593" cy="12565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1" name="Picture 5" descr="http://ts1.mm.bing.net/images/thumbnail.aspx?q=4971193232263312&amp;id=86fd95affd0a995f4c0ccc520a390d64&amp;url=http%3a%2f%2fnd03.jxs.cz%2f396%2f473%2f07585d12ee_55226438_o2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6225" y="3623774"/>
            <a:ext cx="1524000" cy="1143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5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095970"/>
            <a:ext cx="1981200" cy="1381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7" name="Picture 11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1019" y="3603981"/>
            <a:ext cx="1944216" cy="11997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499992" y="2204864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sandals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4941168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mules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75855" y="5013176"/>
            <a:ext cx="16443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slippers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96136" y="4941168"/>
            <a:ext cx="22663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wellingtons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6493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04664"/>
            <a:ext cx="15872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Matching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65292" y="1192776"/>
            <a:ext cx="3672408" cy="64807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>
                <a:solidFill>
                  <a:schemeClr val="tx1"/>
                </a:solidFill>
              </a:rPr>
              <a:t>t</a:t>
            </a:r>
            <a:r>
              <a:rPr lang="cs-CZ" sz="3200" b="1" dirty="0" err="1" smtClean="0">
                <a:solidFill>
                  <a:schemeClr val="tx1"/>
                </a:solidFill>
              </a:rPr>
              <a:t>eplák</a:t>
            </a:r>
            <a:r>
              <a:rPr lang="cs-CZ" sz="3200" b="1" dirty="0" smtClean="0">
                <a:solidFill>
                  <a:schemeClr val="tx1"/>
                </a:solidFill>
              </a:rPr>
              <a:t>. souprava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536" y="2204864"/>
            <a:ext cx="3456384" cy="64807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tx1"/>
                </a:solidFill>
              </a:rPr>
              <a:t>d</a:t>
            </a:r>
            <a:r>
              <a:rPr lang="cs-CZ" sz="3200" b="1" dirty="0" smtClean="0">
                <a:solidFill>
                  <a:schemeClr val="tx1"/>
                </a:solidFill>
              </a:rPr>
              <a:t>ámské plavky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55576" y="3212976"/>
            <a:ext cx="2448272" cy="64807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kombinéza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55576" y="4221088"/>
            <a:ext cx="2448272" cy="64807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zástěra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22462" y="5229200"/>
            <a:ext cx="2448272" cy="64807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kravata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92080" y="1265382"/>
            <a:ext cx="2448272" cy="64807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FF0000"/>
                </a:solidFill>
              </a:rPr>
              <a:t>tie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292080" y="2184874"/>
            <a:ext cx="2448272" cy="64807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FF0000"/>
                </a:solidFill>
              </a:rPr>
              <a:t>overall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293206" y="3140968"/>
            <a:ext cx="2448272" cy="64807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FF0000"/>
                </a:solidFill>
              </a:rPr>
              <a:t>tracksuit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292080" y="4217072"/>
            <a:ext cx="2448272" cy="64807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FF0000"/>
                </a:solidFill>
              </a:rPr>
              <a:t>swimsuit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305772" y="5181736"/>
            <a:ext cx="2448272" cy="64807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FF0000"/>
                </a:solidFill>
              </a:rPr>
              <a:t>pinafore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7874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932040" y="476672"/>
            <a:ext cx="2448272" cy="64807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FF0000"/>
                </a:solidFill>
              </a:rPr>
              <a:t>sweatshirt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932040" y="1485960"/>
            <a:ext cx="2448272" cy="64807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slip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930844" y="2384884"/>
            <a:ext cx="2448272" cy="64807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FF0000"/>
                </a:solidFill>
              </a:rPr>
              <a:t>wellingtons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35418" y="3392996"/>
            <a:ext cx="2448272" cy="64807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FF0000"/>
                </a:solidFill>
              </a:rPr>
              <a:t>underpants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945672" y="4318258"/>
            <a:ext cx="2448272" cy="64807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FF0000"/>
                </a:solidFill>
              </a:rPr>
              <a:t>slippers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018876" y="5386018"/>
            <a:ext cx="2448272" cy="64807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FF0000"/>
                </a:solidFill>
              </a:rPr>
              <a:t>bra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971600" y="476672"/>
            <a:ext cx="2448272" cy="64807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podprsenka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951062" y="1412776"/>
            <a:ext cx="2448272" cy="64807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bačkory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951062" y="2328342"/>
            <a:ext cx="2448272" cy="64807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mikina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951062" y="3315690"/>
            <a:ext cx="2448272" cy="64807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holinky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972806" y="4306848"/>
            <a:ext cx="2448272" cy="64807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slipy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951062" y="5428496"/>
            <a:ext cx="2448272" cy="64807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kombiné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2006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76672"/>
            <a:ext cx="40657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Write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name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of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clothes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772816"/>
            <a:ext cx="72244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1) </a:t>
            </a:r>
            <a:r>
              <a:rPr lang="cs-CZ" sz="2800" b="1" dirty="0" err="1" smtClean="0"/>
              <a:t>Men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wear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clothes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when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they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repair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cars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4" name="Obdélník 3"/>
          <p:cNvSpPr/>
          <p:nvPr/>
        </p:nvSpPr>
        <p:spPr>
          <a:xfrm>
            <a:off x="1187624" y="2852936"/>
            <a:ext cx="64807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835696" y="2852936"/>
            <a:ext cx="64807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483768" y="2867608"/>
            <a:ext cx="64807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131860" y="2867608"/>
            <a:ext cx="64807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779932" y="2864004"/>
            <a:ext cx="64807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25325" y="2867608"/>
            <a:ext cx="64807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062364" y="2867608"/>
            <a:ext cx="64807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683568" y="4365104"/>
            <a:ext cx="66006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2) </a:t>
            </a:r>
            <a:r>
              <a:rPr lang="cs-CZ" sz="2800" b="1" dirty="0" err="1" smtClean="0"/>
              <a:t>People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wear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clothes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when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they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cook</a:t>
            </a:r>
            <a:endParaRPr lang="cs-CZ" sz="2800" b="1" dirty="0"/>
          </a:p>
        </p:txBody>
      </p:sp>
      <p:sp>
        <p:nvSpPr>
          <p:cNvPr id="12" name="Obdélník 11"/>
          <p:cNvSpPr/>
          <p:nvPr/>
        </p:nvSpPr>
        <p:spPr>
          <a:xfrm>
            <a:off x="939034" y="5373216"/>
            <a:ext cx="64807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587106" y="5360982"/>
            <a:ext cx="64807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235178" y="5339238"/>
            <a:ext cx="64807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N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819274" y="5360982"/>
            <a:ext cx="64807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472223" y="5355520"/>
            <a:ext cx="64807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103968" y="5338952"/>
            <a:ext cx="64807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713945" y="5338952"/>
            <a:ext cx="64807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362017" y="5321686"/>
            <a:ext cx="64807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1911142" y="2708920"/>
            <a:ext cx="68373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                                             </a:t>
            </a:r>
            <a:r>
              <a:rPr lang="cs-CZ" sz="3200" b="1" dirty="0" err="1" smtClean="0">
                <a:solidFill>
                  <a:schemeClr val="tx2"/>
                </a:solidFill>
              </a:rPr>
              <a:t>overall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911142" y="4437112"/>
            <a:ext cx="690933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                                                 </a:t>
            </a:r>
          </a:p>
          <a:p>
            <a:endParaRPr lang="cs-CZ" sz="3200" b="1" dirty="0">
              <a:solidFill>
                <a:schemeClr val="tx2"/>
              </a:solidFill>
            </a:endParaRPr>
          </a:p>
          <a:p>
            <a:r>
              <a:rPr lang="cs-CZ" sz="3200" b="1" dirty="0" smtClean="0">
                <a:solidFill>
                  <a:schemeClr val="tx2"/>
                </a:solidFill>
              </a:rPr>
              <a:t>                                                  </a:t>
            </a:r>
            <a:r>
              <a:rPr lang="cs-CZ" sz="3200" b="1" dirty="0" err="1" smtClean="0">
                <a:solidFill>
                  <a:schemeClr val="tx2"/>
                </a:solidFill>
              </a:rPr>
              <a:t>pinafore</a:t>
            </a:r>
            <a:endParaRPr lang="cs-CZ" sz="32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2879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62941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3) </a:t>
            </a:r>
            <a:r>
              <a:rPr lang="cs-CZ" sz="2800" b="1" dirty="0" err="1" smtClean="0"/>
              <a:t>Children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wear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boots</a:t>
            </a:r>
            <a:r>
              <a:rPr lang="cs-CZ" sz="2800" b="1" dirty="0" smtClean="0"/>
              <a:t> on </a:t>
            </a:r>
            <a:r>
              <a:rPr lang="cs-CZ" sz="2800" b="1" dirty="0" err="1" smtClean="0"/>
              <a:t>rainy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days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971600" y="1484784"/>
            <a:ext cx="64807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W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619672" y="1484784"/>
            <a:ext cx="64807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275786" y="1484784"/>
            <a:ext cx="64807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923858" y="1484784"/>
            <a:ext cx="64807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L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584947" y="1484784"/>
            <a:ext cx="64807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233019" y="1484784"/>
            <a:ext cx="64807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881091" y="1484784"/>
            <a:ext cx="64807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529163" y="1484784"/>
            <a:ext cx="64807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77235" y="1484784"/>
            <a:ext cx="64807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825307" y="1484784"/>
            <a:ext cx="64807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473379" y="1484784"/>
            <a:ext cx="64807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611560" y="2708920"/>
            <a:ext cx="76111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4) </a:t>
            </a:r>
            <a:r>
              <a:rPr lang="cs-CZ" sz="2800" b="1" dirty="0" err="1" smtClean="0"/>
              <a:t>People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wear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clothes</a:t>
            </a:r>
            <a:r>
              <a:rPr lang="cs-CZ" sz="2800" b="1" dirty="0" smtClean="0"/>
              <a:t> in </a:t>
            </a:r>
            <a:r>
              <a:rPr lang="cs-CZ" sz="2800" b="1" dirty="0" err="1" smtClean="0"/>
              <a:t>winter</a:t>
            </a:r>
            <a:r>
              <a:rPr lang="cs-CZ" sz="2800" b="1" dirty="0" smtClean="0"/>
              <a:t> on </a:t>
            </a:r>
            <a:r>
              <a:rPr lang="cs-CZ" sz="2800" b="1" dirty="0" err="1" smtClean="0"/>
              <a:t>their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neck</a:t>
            </a:r>
            <a:endParaRPr lang="cs-CZ" sz="2800" b="1" dirty="0"/>
          </a:p>
        </p:txBody>
      </p:sp>
      <p:sp>
        <p:nvSpPr>
          <p:cNvPr id="15" name="Obdélník 14"/>
          <p:cNvSpPr/>
          <p:nvPr/>
        </p:nvSpPr>
        <p:spPr>
          <a:xfrm>
            <a:off x="1124000" y="3307410"/>
            <a:ext cx="64807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772072" y="3307410"/>
            <a:ext cx="64807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C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420144" y="3307410"/>
            <a:ext cx="64807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084260" y="3307410"/>
            <a:ext cx="64807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32332" y="3307410"/>
            <a:ext cx="64807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611559" y="4293096"/>
            <a:ext cx="761112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5) </a:t>
            </a:r>
            <a:r>
              <a:rPr lang="cs-CZ" sz="2800" b="1" dirty="0" err="1" smtClean="0"/>
              <a:t>People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wear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clothes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when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they</a:t>
            </a:r>
            <a:r>
              <a:rPr lang="cs-CZ" sz="2800" b="1" dirty="0" smtClean="0"/>
              <a:t> do </a:t>
            </a:r>
            <a:r>
              <a:rPr lang="cs-CZ" sz="2800" b="1" dirty="0" err="1" smtClean="0"/>
              <a:t>sports</a:t>
            </a:r>
            <a:r>
              <a:rPr lang="cs-CZ" sz="2800" b="1" dirty="0" smtClean="0"/>
              <a:t>. </a:t>
            </a:r>
          </a:p>
          <a:p>
            <a:r>
              <a:rPr lang="cs-CZ" sz="2800" b="1" dirty="0"/>
              <a:t> </a:t>
            </a:r>
            <a:r>
              <a:rPr lang="cs-CZ" sz="2800" b="1" dirty="0" smtClean="0"/>
              <a:t>   </a:t>
            </a:r>
            <a:r>
              <a:rPr lang="cs-CZ" sz="2800" b="1" dirty="0" err="1" smtClean="0"/>
              <a:t>It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contains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of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two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parts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22" name="Obdélník 21"/>
          <p:cNvSpPr/>
          <p:nvPr/>
        </p:nvSpPr>
        <p:spPr>
          <a:xfrm>
            <a:off x="971600" y="5328034"/>
            <a:ext cx="64807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T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1619671" y="5328034"/>
            <a:ext cx="64807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267744" y="5328034"/>
            <a:ext cx="64807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894543" y="5328034"/>
            <a:ext cx="64807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542615" y="5329140"/>
            <a:ext cx="64807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4233019" y="5329140"/>
            <a:ext cx="64807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S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881091" y="5341676"/>
            <a:ext cx="64807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480055" y="5341676"/>
            <a:ext cx="64807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128127" y="5342104"/>
            <a:ext cx="64807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1619671" y="2204864"/>
            <a:ext cx="47525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           </a:t>
            </a:r>
            <a:r>
              <a:rPr lang="cs-CZ" sz="3200" b="1" dirty="0" err="1" smtClean="0">
                <a:solidFill>
                  <a:schemeClr val="tx2"/>
                </a:solidFill>
              </a:rPr>
              <a:t>wellingtons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716015" y="3307410"/>
            <a:ext cx="17361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chemeClr val="tx2"/>
                </a:solidFill>
              </a:rPr>
              <a:t>scarf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124000" y="5990176"/>
            <a:ext cx="4168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                </a:t>
            </a:r>
            <a:r>
              <a:rPr lang="cs-CZ" sz="3200" b="1" dirty="0" err="1" smtClean="0">
                <a:solidFill>
                  <a:schemeClr val="tx2"/>
                </a:solidFill>
              </a:rPr>
              <a:t>tracksuit</a:t>
            </a:r>
            <a:endParaRPr lang="cs-CZ" sz="32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0366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32" grpId="0"/>
      <p:bldP spid="3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548680"/>
            <a:ext cx="47067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Describe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clothes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of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people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1484784"/>
            <a:ext cx="6264696" cy="95410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Use:</a:t>
            </a:r>
          </a:p>
          <a:p>
            <a:r>
              <a:rPr lang="cs-CZ" sz="2800" b="1" dirty="0" smtClean="0"/>
              <a:t>He/ </a:t>
            </a:r>
            <a:r>
              <a:rPr lang="cs-CZ" sz="2800" b="1" dirty="0" err="1"/>
              <a:t>S</a:t>
            </a:r>
            <a:r>
              <a:rPr lang="cs-CZ" sz="2800" b="1" dirty="0" err="1" smtClean="0"/>
              <a:t>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wearing</a:t>
            </a:r>
            <a:r>
              <a:rPr lang="cs-CZ" sz="2800" b="1" dirty="0" smtClean="0"/>
              <a:t> ……………………………..</a:t>
            </a:r>
            <a:endParaRPr lang="cs-CZ" sz="2800" b="1" dirty="0"/>
          </a:p>
        </p:txBody>
      </p:sp>
      <p:pic>
        <p:nvPicPr>
          <p:cNvPr id="1030" name="Picture 6" descr="http://ts1.mm.bing.net/images/thumbnail.aspx?q=4832564567409640&amp;id=0206a1879476e582f798d3d8d55a6ec1&amp;url=http%3a%2f%2fmodnipeklo.cz%2fwp-content%2fuploads%2f2011%2f08%2fulice5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272" y="2924944"/>
            <a:ext cx="1152525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068959"/>
            <a:ext cx="1084146" cy="26742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3815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764704"/>
            <a:ext cx="603041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Zdroje:</a:t>
            </a:r>
          </a:p>
          <a:p>
            <a:endParaRPr lang="cs-CZ" sz="2400" dirty="0"/>
          </a:p>
          <a:p>
            <a:r>
              <a:rPr lang="cs-CZ" sz="2400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246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314</TotalTime>
  <Words>359</Words>
  <Application>Microsoft Office PowerPoint</Application>
  <PresentationFormat>Předvádění na obrazovce (4:3)</PresentationFormat>
  <Paragraphs>140</Paragraphs>
  <Slides>17</Slides>
  <Notes>17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dana</cp:lastModifiedBy>
  <cp:revision>36</cp:revision>
  <dcterms:created xsi:type="dcterms:W3CDTF">2012-04-08T06:14:24Z</dcterms:created>
  <dcterms:modified xsi:type="dcterms:W3CDTF">2012-04-09T08:43:53Z</dcterms:modified>
</cp:coreProperties>
</file>