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DDAC9-20E1-4655-AEEF-3C40267FB7CB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B0A14-E752-4945-9A63-202726935E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1133" t="17812" r="12695" b="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214291"/>
            <a:ext cx="7772400" cy="928693"/>
          </a:xfrm>
        </p:spPr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Baleárské ostrovy</a:t>
            </a:r>
            <a:endParaRPr lang="cs-CZ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48" y="6215082"/>
            <a:ext cx="80724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Zdroj : http://cs.wikipedia.org/wiki/Bale%C3%A1ry#mediaviewer/Soubor:Localizaci%C3%B3n_de_las_Islas_Baleares.svg</a:t>
            </a:r>
          </a:p>
        </p:txBody>
      </p:sp>
      <p:pic>
        <p:nvPicPr>
          <p:cNvPr id="13314" name="Picture 2" descr="http://upload.wikimedia.org/wikipedia/commons/thumb/6/67/Localizaci%C3%B3n_de_las_Islas_Baleares.svg/686px-Localizaci%C3%B3n_de_las_Islas_Baleare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6120680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údaje : </a:t>
            </a:r>
            <a:endParaRPr lang="cs-CZ" sz="36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 </a:t>
            </a:r>
            <a:r>
              <a:rPr lang="cs-CZ" dirty="0" smtClean="0"/>
              <a:t> : 4 992 km²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Obyvatelstvo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dirty="0" smtClean="0"/>
              <a:t>: 1,1 mil.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Hlavní(a největší)centrum </a:t>
            </a:r>
            <a:r>
              <a:rPr lang="cs-CZ" dirty="0" smtClean="0"/>
              <a:t>: Palma de </a:t>
            </a:r>
            <a:r>
              <a:rPr lang="cs-CZ" dirty="0" err="1" smtClean="0"/>
              <a:t>Mallorca</a:t>
            </a:r>
            <a:endParaRPr lang="cs-CZ" dirty="0" smtClean="0"/>
          </a:p>
          <a:p>
            <a:r>
              <a:rPr lang="cs-CZ" dirty="0" smtClean="0"/>
              <a:t>Autonomní součást Španělska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řeč </a:t>
            </a:r>
            <a:r>
              <a:rPr lang="cs-CZ" dirty="0" smtClean="0"/>
              <a:t>: katalánština, španělština</a:t>
            </a:r>
          </a:p>
          <a:p>
            <a:r>
              <a:rPr lang="cs-CZ" dirty="0" smtClean="0"/>
              <a:t>Čtyři ostrovní celky: </a:t>
            </a:r>
            <a:r>
              <a:rPr lang="cs-CZ" dirty="0" err="1" smtClean="0"/>
              <a:t>Formentera</a:t>
            </a:r>
            <a:r>
              <a:rPr lang="cs-CZ" dirty="0" smtClean="0"/>
              <a:t>, Ibiza, </a:t>
            </a:r>
            <a:r>
              <a:rPr lang="cs-CZ" dirty="0" err="1" smtClean="0"/>
              <a:t>Mallorca</a:t>
            </a:r>
            <a:r>
              <a:rPr lang="cs-CZ" dirty="0" smtClean="0"/>
              <a:t>, </a:t>
            </a:r>
            <a:r>
              <a:rPr lang="cs-CZ" dirty="0" err="1" smtClean="0"/>
              <a:t>Menorca</a:t>
            </a:r>
            <a:r>
              <a:rPr lang="cs-CZ" dirty="0" smtClean="0"/>
              <a:t>; každý ostrov má vlastní radu</a:t>
            </a:r>
          </a:p>
          <a:p>
            <a:r>
              <a:rPr lang="cs-CZ" dirty="0" smtClean="0"/>
              <a:t>Kromě cestovního ruchu tvoří příjmy pěstování vinné révy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6357958"/>
            <a:ext cx="771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/>
          </a:bodyPr>
          <a:lstStyle/>
          <a:p>
            <a:r>
              <a:rPr lang="cs-CZ" sz="4000" dirty="0" smtClean="0"/>
              <a:t>Atraktivní pláže s bílým pískem</a:t>
            </a:r>
            <a:endParaRPr lang="cs-CZ" sz="4000" dirty="0"/>
          </a:p>
        </p:txBody>
      </p:sp>
      <p:pic>
        <p:nvPicPr>
          <p:cNvPr id="4" name="Zástupný symbol pro obsah 3" descr="IMG_37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35571" y="1000108"/>
            <a:ext cx="6865453" cy="51260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Turistický ráj pro rodiny s dětmi</a:t>
            </a:r>
            <a:endParaRPr lang="cs-CZ" sz="3600" dirty="0"/>
          </a:p>
        </p:txBody>
      </p:sp>
      <p:pic>
        <p:nvPicPr>
          <p:cNvPr id="4" name="Zástupný symbol pro obsah 3" descr="IMG_37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142984"/>
            <a:ext cx="6858047" cy="49831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Večerní show pro turisty, je zde mnoho barů a možností večerní zábavy</a:t>
            </a:r>
            <a:endParaRPr lang="cs-CZ" sz="3600" dirty="0"/>
          </a:p>
        </p:txBody>
      </p:sp>
      <p:pic>
        <p:nvPicPr>
          <p:cNvPr id="4" name="Zástupný symbol pro obsah 3" descr="IMG_37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600200"/>
            <a:ext cx="692948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Typy pobřeží</a:t>
            </a:r>
            <a:endParaRPr lang="cs-CZ" sz="3600" dirty="0"/>
          </a:p>
        </p:txBody>
      </p:sp>
      <p:pic>
        <p:nvPicPr>
          <p:cNvPr id="4" name="Zástupný symbol pro obsah 3" descr="IMG_38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4429124" cy="2786082"/>
          </a:xfrm>
        </p:spPr>
      </p:pic>
      <p:pic>
        <p:nvPicPr>
          <p:cNvPr id="5" name="Obrázek 4" descr="IMG_3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214422"/>
            <a:ext cx="4786314" cy="4643470"/>
          </a:xfrm>
          <a:prstGeom prst="rect">
            <a:avLst/>
          </a:prstGeom>
        </p:spPr>
      </p:pic>
      <p:pic>
        <p:nvPicPr>
          <p:cNvPr id="7" name="Obrázek 6" descr="IMG_38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571876"/>
            <a:ext cx="4857752" cy="3286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Některé zátoky jsou chráněné a skýtají romantická zákoutí</a:t>
            </a:r>
            <a:endParaRPr lang="cs-CZ" sz="3600" dirty="0"/>
          </a:p>
        </p:txBody>
      </p:sp>
      <p:pic>
        <p:nvPicPr>
          <p:cNvPr id="4" name="Zástupný symbol pro obsah 3" descr="IMG_38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00200"/>
            <a:ext cx="7786741" cy="48291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Pobřeží modelované mořem</a:t>
            </a:r>
            <a:endParaRPr lang="cs-CZ" sz="3600" dirty="0"/>
          </a:p>
        </p:txBody>
      </p:sp>
      <p:pic>
        <p:nvPicPr>
          <p:cNvPr id="4" name="Zástupný symbol pro obsah 3" descr="IMG_38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214422"/>
            <a:ext cx="7072361" cy="49117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IMG_37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1214422"/>
            <a:ext cx="4857752" cy="564357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 ostrova </a:t>
            </a:r>
            <a:r>
              <a:rPr lang="cs-CZ" dirty="0" err="1" smtClean="0"/>
              <a:t>Mallorka</a:t>
            </a:r>
            <a:endParaRPr lang="cs-CZ" dirty="0"/>
          </a:p>
        </p:txBody>
      </p:sp>
      <p:pic>
        <p:nvPicPr>
          <p:cNvPr id="4" name="Zástupný symbol pro obsah 3" descr="IMG_377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1214422"/>
            <a:ext cx="4071966" cy="56435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IMG_3809.JPG"/>
          <p:cNvPicPr>
            <a:picLocks noChangeAspect="1"/>
          </p:cNvPicPr>
          <p:nvPr/>
        </p:nvPicPr>
        <p:blipFill>
          <a:blip r:embed="rId2" cstate="print"/>
          <a:srcRect t="15069"/>
          <a:stretch>
            <a:fillRect/>
          </a:stretch>
        </p:blipFill>
        <p:spPr>
          <a:xfrm>
            <a:off x="4786314" y="1142984"/>
            <a:ext cx="4357686" cy="492919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Vnitrozemí </a:t>
            </a:r>
            <a:r>
              <a:rPr lang="cs-CZ" sz="3600" dirty="0" err="1" smtClean="0"/>
              <a:t>Mallorky</a:t>
            </a:r>
            <a:r>
              <a:rPr lang="cs-CZ" sz="3600" dirty="0" smtClean="0"/>
              <a:t> je hornaté</a:t>
            </a:r>
            <a:endParaRPr lang="cs-CZ" sz="3600" dirty="0"/>
          </a:p>
        </p:txBody>
      </p:sp>
      <p:pic>
        <p:nvPicPr>
          <p:cNvPr id="4" name="Zástupný symbol pro obsah 3" descr="IMG_380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5479"/>
          <a:stretch>
            <a:fillRect/>
          </a:stretch>
        </p:blipFill>
        <p:spPr>
          <a:xfrm>
            <a:off x="0" y="1643050"/>
            <a:ext cx="4714876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Silnice jsou úzké a klikaté</a:t>
            </a:r>
            <a:endParaRPr lang="cs-CZ" sz="3600" dirty="0"/>
          </a:p>
        </p:txBody>
      </p:sp>
      <p:pic>
        <p:nvPicPr>
          <p:cNvPr id="4" name="Zástupný symbol pro obsah 3" descr="IMG_38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142984"/>
            <a:ext cx="8001056" cy="52149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Flora</a:t>
            </a:r>
            <a:endParaRPr lang="cs-CZ" dirty="0"/>
          </a:p>
        </p:txBody>
      </p:sp>
      <p:pic>
        <p:nvPicPr>
          <p:cNvPr id="4" name="Zástupný symbol pro obsah 3" descr="IMG_38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4572000" cy="5072098"/>
          </a:xfrm>
        </p:spPr>
      </p:pic>
      <p:pic>
        <p:nvPicPr>
          <p:cNvPr id="5" name="Obrázek 4" descr="IMG_3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357298"/>
            <a:ext cx="4643438" cy="507209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57158" y="6488668"/>
            <a:ext cx="84296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 :  foto z vlastního archívu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70</Words>
  <Application>Microsoft Office PowerPoint</Application>
  <PresentationFormat>Předvádění na obrazovce (4:3)</PresentationFormat>
  <Paragraphs>22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Baleárské ostrovy</vt:lpstr>
      <vt:lpstr>Základní údaje : </vt:lpstr>
      <vt:lpstr>Atraktivní pláže s bílým pískem</vt:lpstr>
      <vt:lpstr>Turistický ráj pro rodiny s dětmi</vt:lpstr>
      <vt:lpstr>Večerní show pro turisty, je zde mnoho barů a možností večerní zábavy</vt:lpstr>
      <vt:lpstr>Typy pobřeží</vt:lpstr>
      <vt:lpstr>Některé zátoky jsou chráněné a skýtají romantická zákoutí</vt:lpstr>
      <vt:lpstr>Pobřeží modelované mořem</vt:lpstr>
      <vt:lpstr>Architektura ostrova Mallorka</vt:lpstr>
      <vt:lpstr>Vnitrozemí Mallorky je hornaté</vt:lpstr>
      <vt:lpstr>Silnice jsou úzké a klikaté</vt:lpstr>
      <vt:lpstr>Flora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Baleáry</dc:title>
  <dc:subject>ZCR</dc:subject>
  <dc:creator>Irena Jánská</dc:creator>
  <cp:lastModifiedBy>Irena</cp:lastModifiedBy>
  <cp:revision>11</cp:revision>
  <dcterms:created xsi:type="dcterms:W3CDTF">2013-02-05T19:39:44Z</dcterms:created>
  <dcterms:modified xsi:type="dcterms:W3CDTF">2014-06-30T10:55:07Z</dcterms:modified>
</cp:coreProperties>
</file>