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7" r:id="rId15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DE023804-6EFE-4956-824A-BF815754DF55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1DBEB95B-B47B-4589-907F-030394AEFB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E,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EB95B-B47B-4589-907F-030394AEFB6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AC934-AA4A-4136-8EF5-D69862ADB423}" type="datetimeFigureOut">
              <a:rPr lang="cs-CZ" smtClean="0"/>
              <a:pPr/>
              <a:t>30.6.2014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20B41-380C-4417-B3A1-2E5AB7B3E85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1133" t="17812" r="12695" b="71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-214338"/>
            <a:ext cx="7772400" cy="1470025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Chorvatská republika</a:t>
            </a:r>
            <a:endParaRPr lang="cs-CZ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Administrator\Plocha\chorvatsko-map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1142984"/>
            <a:ext cx="4500594" cy="435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0" y="5857892"/>
            <a:ext cx="8929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http://chorvatsko.pl/</a:t>
            </a:r>
            <a:endParaRPr lang="cs-CZ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92867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údaje:</a:t>
            </a:r>
            <a:endParaRPr lang="cs-CZ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714356"/>
            <a:ext cx="8786874" cy="5572164"/>
          </a:xfrm>
        </p:spPr>
        <p:txBody>
          <a:bodyPr>
            <a:normAutofit fontScale="32500" lnSpcReduction="20000"/>
          </a:bodyPr>
          <a:lstStyle/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Poloha:</a:t>
            </a:r>
            <a:r>
              <a:rPr lang="cs-CZ" sz="8600" dirty="0" smtClean="0"/>
              <a:t> pobřeží Jadranského moře, východní okraje Alp a </a:t>
            </a:r>
            <a:r>
              <a:rPr lang="cs-CZ" sz="8600" dirty="0" err="1" smtClean="0"/>
              <a:t>Panónská</a:t>
            </a:r>
            <a:r>
              <a:rPr lang="cs-CZ" sz="8600" dirty="0" smtClean="0"/>
              <a:t> nížina na východě</a:t>
            </a:r>
          </a:p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Rozloha</a:t>
            </a:r>
            <a:r>
              <a:rPr lang="cs-CZ" sz="8600" dirty="0" smtClean="0"/>
              <a:t>: 56.691 km²</a:t>
            </a:r>
          </a:p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Počet obyvatel</a:t>
            </a:r>
            <a:r>
              <a:rPr lang="cs-CZ" sz="8600" dirty="0" smtClean="0"/>
              <a:t>: 5mil.</a:t>
            </a:r>
          </a:p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město</a:t>
            </a:r>
            <a:r>
              <a:rPr lang="cs-CZ" sz="8600" dirty="0" smtClean="0"/>
              <a:t>: Záhřeb</a:t>
            </a:r>
          </a:p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Úřední jazyk</a:t>
            </a:r>
            <a:r>
              <a:rPr lang="cs-CZ" sz="8600" dirty="0" smtClean="0"/>
              <a:t>: chorvatština</a:t>
            </a:r>
          </a:p>
          <a:p>
            <a:r>
              <a:rPr lang="cs-CZ" sz="8600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Turistické zajímavosti</a:t>
            </a:r>
            <a:r>
              <a:rPr lang="cs-CZ" sz="7400" dirty="0" smtClean="0"/>
              <a:t>: NP </a:t>
            </a:r>
            <a:r>
              <a:rPr lang="cs-CZ" sz="7400" dirty="0" err="1" smtClean="0"/>
              <a:t>Kornati</a:t>
            </a:r>
            <a:r>
              <a:rPr lang="cs-CZ" sz="7400" dirty="0" smtClean="0"/>
              <a:t>, NP </a:t>
            </a:r>
            <a:r>
              <a:rPr lang="cs-CZ" sz="7400" dirty="0" err="1" smtClean="0"/>
              <a:t>Krka</a:t>
            </a:r>
            <a:r>
              <a:rPr lang="cs-CZ" sz="7400" dirty="0" smtClean="0"/>
              <a:t>, NP </a:t>
            </a:r>
            <a:r>
              <a:rPr lang="cs-CZ" sz="7400" dirty="0" err="1" smtClean="0"/>
              <a:t>Risnjak</a:t>
            </a:r>
            <a:r>
              <a:rPr lang="cs-CZ" sz="7400" dirty="0" smtClean="0"/>
              <a:t>, Světová biosférická rezervace </a:t>
            </a:r>
            <a:r>
              <a:rPr lang="cs-CZ" sz="7400" dirty="0" err="1" smtClean="0"/>
              <a:t>Paklenica</a:t>
            </a:r>
            <a:r>
              <a:rPr lang="cs-CZ" sz="7400" dirty="0" smtClean="0"/>
              <a:t>, </a:t>
            </a:r>
            <a:r>
              <a:rPr lang="cs-CZ" sz="7400" dirty="0" err="1" smtClean="0"/>
              <a:t>Plitvická</a:t>
            </a:r>
            <a:r>
              <a:rPr lang="cs-CZ" sz="7400" dirty="0" smtClean="0"/>
              <a:t> jezera, přírodní parky </a:t>
            </a:r>
            <a:r>
              <a:rPr lang="cs-CZ" sz="7400" dirty="0" err="1" smtClean="0"/>
              <a:t>Biokovo</a:t>
            </a:r>
            <a:r>
              <a:rPr lang="cs-CZ" sz="7400" dirty="0" smtClean="0"/>
              <a:t>, </a:t>
            </a:r>
            <a:r>
              <a:rPr lang="cs-CZ" sz="7400" dirty="0" err="1" smtClean="0"/>
              <a:t>Lonjsko</a:t>
            </a:r>
            <a:r>
              <a:rPr lang="cs-CZ" sz="7400" dirty="0" smtClean="0"/>
              <a:t> </a:t>
            </a:r>
            <a:r>
              <a:rPr lang="cs-CZ" sz="7400" dirty="0" err="1" smtClean="0"/>
              <a:t>Polje</a:t>
            </a:r>
            <a:r>
              <a:rPr lang="cs-CZ" sz="7400" dirty="0" smtClean="0"/>
              <a:t>, </a:t>
            </a:r>
            <a:r>
              <a:rPr lang="cs-CZ" sz="7400" dirty="0" err="1" smtClean="0"/>
              <a:t>Velebica</a:t>
            </a:r>
            <a:r>
              <a:rPr lang="cs-CZ" sz="7400" dirty="0"/>
              <a:t> </a:t>
            </a:r>
            <a:r>
              <a:rPr lang="cs-CZ" sz="7400" dirty="0" smtClean="0"/>
              <a:t>aj.</a:t>
            </a:r>
          </a:p>
          <a:p>
            <a:r>
              <a:rPr lang="cs-CZ" sz="8600" dirty="0" smtClean="0"/>
              <a:t>Významná historicko-kulturní centra: Pula, Split, Dubrovník</a:t>
            </a:r>
          </a:p>
          <a:p>
            <a:r>
              <a:rPr lang="cs-CZ" sz="8600" dirty="0" smtClean="0"/>
              <a:t>Nejvíce navštěvované ostrovy: Krk, </a:t>
            </a:r>
            <a:r>
              <a:rPr lang="cs-CZ" sz="8600" dirty="0" err="1" smtClean="0"/>
              <a:t>Hvar</a:t>
            </a:r>
            <a:r>
              <a:rPr lang="cs-CZ" sz="8600" dirty="0" smtClean="0"/>
              <a:t>, </a:t>
            </a:r>
            <a:r>
              <a:rPr lang="cs-CZ" sz="8600" dirty="0" err="1" smtClean="0"/>
              <a:t>Korčula</a:t>
            </a:r>
            <a:r>
              <a:rPr lang="cs-CZ" sz="8600" dirty="0" smtClean="0"/>
              <a:t>, </a:t>
            </a:r>
            <a:r>
              <a:rPr lang="cs-CZ" sz="8600" dirty="0" err="1" smtClean="0"/>
              <a:t>Lošinj</a:t>
            </a:r>
            <a:endParaRPr lang="cs-CZ" sz="8600" dirty="0" smtClean="0"/>
          </a:p>
          <a:p>
            <a:r>
              <a:rPr lang="cs-CZ" sz="8600" dirty="0" smtClean="0"/>
              <a:t>Největší chorvatský přístav: Rijeka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Vstupní brána na Makarskou riviéru:     Střední Dalmácie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Maxik\Pisak 2010\P102073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1701872"/>
            <a:ext cx="6357982" cy="45132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Útesy  a ostrůvky v NP </a:t>
            </a:r>
            <a:r>
              <a:rPr lang="cs-CZ" dirty="0" err="1" smtClean="0"/>
              <a:t>Kornati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Chorvatsko 2005-Pakoštane\Chorvatsko-od Páji2 05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785794"/>
            <a:ext cx="6303457" cy="47688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C:\Users\Ivetka\Desktop\Moje fotky\Chorvatsko 2005-Pakoštane\Chorvatsko-od Páji2 0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000372"/>
            <a:ext cx="4572032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Stále nejpopulárnější dopravní prostředek - výletní loď mířící do NP </a:t>
            </a:r>
            <a:r>
              <a:rPr lang="cs-CZ" dirty="0" err="1" smtClean="0"/>
              <a:t>Kornati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Chorvatsko 2005-Pakoštane\Chorvatsko-od Páji2 18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2000240"/>
            <a:ext cx="5929354" cy="4429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Splitská promenáda a přístav s panoramatem </a:t>
            </a:r>
            <a:r>
              <a:rPr lang="cs-CZ" dirty="0" err="1" smtClean="0"/>
              <a:t>Diokleciánova</a:t>
            </a:r>
            <a:r>
              <a:rPr lang="cs-CZ" dirty="0" smtClean="0"/>
              <a:t> paláce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Chorvatsko 2006-Kaštela\Chorvatsko-od Páji 17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643050"/>
            <a:ext cx="6357982" cy="4500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C:\Users\Ivetka\Desktop\Moje fotky\Chorvatsko 2006-Kaštela\Chorvatsko-od Páji 18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3643338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Věž a hradby </a:t>
            </a:r>
            <a:r>
              <a:rPr lang="cs-CZ" dirty="0" err="1" smtClean="0"/>
              <a:t>Diokleciánova</a:t>
            </a:r>
            <a:r>
              <a:rPr lang="cs-CZ" dirty="0" smtClean="0"/>
              <a:t> paláce ve Splitu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5" name="Obrázek 4" descr="C:\Users\Ivetka\Desktop\Moje fotky\Chorvatsko 2006-Kaštela\Chorvatsko-od Páji 19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143116"/>
            <a:ext cx="4546274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85720" y="64291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Město </a:t>
            </a:r>
            <a:r>
              <a:rPr lang="cs-CZ" dirty="0" err="1" smtClean="0"/>
              <a:t>Omiš</a:t>
            </a:r>
            <a:r>
              <a:rPr lang="cs-CZ" dirty="0" smtClean="0"/>
              <a:t> s přístavem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Croatia Nemira 2008\Croatia Nemira 2008 13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428736"/>
            <a:ext cx="5880756" cy="4658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Město </a:t>
            </a:r>
            <a:r>
              <a:rPr lang="cs-CZ" dirty="0" err="1" smtClean="0"/>
              <a:t>Pisak</a:t>
            </a:r>
            <a:r>
              <a:rPr lang="cs-CZ" dirty="0" smtClean="0"/>
              <a:t> v pozadí s pohořím </a:t>
            </a:r>
            <a:r>
              <a:rPr lang="cs-CZ" dirty="0" err="1" smtClean="0"/>
              <a:t>Biokovo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Maxik\Pisak 2010\P102065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571612"/>
            <a:ext cx="6215106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Proslulý </a:t>
            </a:r>
            <a:r>
              <a:rPr lang="cs-CZ" dirty="0" err="1" smtClean="0"/>
              <a:t>rogoznický</a:t>
            </a:r>
            <a:r>
              <a:rPr lang="cs-CZ" dirty="0" smtClean="0"/>
              <a:t> přístav </a:t>
            </a:r>
            <a:r>
              <a:rPr lang="cs-CZ" dirty="0" err="1" smtClean="0"/>
              <a:t>Lokva</a:t>
            </a:r>
            <a:r>
              <a:rPr lang="cs-CZ" dirty="0" smtClean="0"/>
              <a:t> </a:t>
            </a:r>
            <a:r>
              <a:rPr lang="cs-CZ" dirty="0" err="1" smtClean="0"/>
              <a:t>Rogoznica</a:t>
            </a:r>
            <a:r>
              <a:rPr lang="cs-CZ" dirty="0" smtClean="0"/>
              <a:t> s „milionářskými“ jachtami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Rogoznica 2010 s Maxem\P103045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643050"/>
            <a:ext cx="6000792" cy="47149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sz="3600" dirty="0" smtClean="0"/>
              <a:t>Kamenická škola  v </a:t>
            </a:r>
            <a:r>
              <a:rPr lang="cs-CZ" sz="3600" dirty="0" err="1" smtClean="0"/>
              <a:t>Pušcici</a:t>
            </a:r>
            <a:r>
              <a:rPr lang="cs-CZ" sz="3600" dirty="0" smtClean="0"/>
              <a:t>. Zdejší učni nemají jednoduchou práci. Rozbití velmi drahého kamene, se kterým  pracují, je prakticky vyloučeno.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Zástupný symbol pro obsah 3" descr="C:\Users\Ivetka\Desktop\Moje fotky\Croatia Nemira 2008\Croatia Nemira 2008 12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214554"/>
            <a:ext cx="4857784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C:\Users\Ivetka\Desktop\Moje fotky\Croatia Nemira 2008\Croatia Nemira 2008 127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785926"/>
            <a:ext cx="4143404" cy="32147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714348" y="6286520"/>
            <a:ext cx="63579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Zdroj : foto z vlastního archívu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Chorvatská gastronomie</a:t>
            </a:r>
            <a:endParaRPr lang="cs-CZ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Ač má každý chorvatský region své vlastní speciality, pálenku </a:t>
            </a:r>
            <a:r>
              <a:rPr lang="cs-CZ" dirty="0" smtClean="0"/>
              <a:t>neboli </a:t>
            </a:r>
            <a:r>
              <a:rPr lang="cs-CZ" dirty="0" smtClean="0"/>
              <a:t>„rakiji“ pijí Chorvaté všude</a:t>
            </a:r>
          </a:p>
          <a:p>
            <a:r>
              <a:rPr lang="cs-CZ" dirty="0" smtClean="0"/>
              <a:t>Zmrzlinu (</a:t>
            </a:r>
            <a:r>
              <a:rPr lang="cs-CZ" dirty="0" err="1" smtClean="0"/>
              <a:t>sladoled</a:t>
            </a:r>
            <a:r>
              <a:rPr lang="cs-CZ" dirty="0" smtClean="0"/>
              <a:t>),kterou mají Chorvaté již od 18. století, zná snad každý návštěvník.</a:t>
            </a:r>
          </a:p>
          <a:p>
            <a:r>
              <a:rPr lang="cs-CZ" dirty="0" smtClean="0"/>
              <a:t>Mezi zdejší pochoutky patří lanýži se sýrem, sušená šunka a plody moře připravované na mnoho způsobů.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Plocha\plody moř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3286124"/>
            <a:ext cx="4000528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Documents and Settings\Administrator\Plocha\sušená šun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71546"/>
            <a:ext cx="4143404" cy="371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Documents and Settings\Administrator\Plocha\rakij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214290"/>
            <a:ext cx="2214578" cy="27860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285720" y="6072206"/>
            <a:ext cx="4071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i="1" dirty="0" smtClean="0"/>
              <a:t>Dostupné z:http://chorvatsko.orbion.cz/stat/pruvodce/gastronomie-774/ </a:t>
            </a:r>
            <a:endParaRPr lang="cs-CZ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242</Words>
  <Application>Microsoft Office PowerPoint</Application>
  <PresentationFormat>Předvádění na obrazovce (4:3)</PresentationFormat>
  <Paragraphs>31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Chorvatská republika</vt:lpstr>
      <vt:lpstr>Základní údaje:</vt:lpstr>
      <vt:lpstr>Vstupní brána na Makarskou riviéru:     Střední Dalmácie </vt:lpstr>
      <vt:lpstr>Útesy  a ostrůvky v NP Kornati </vt:lpstr>
      <vt:lpstr>Stále nejpopulárnější dopravní prostředek - výletní loď mířící do NP Kornati </vt:lpstr>
      <vt:lpstr>Splitská promenáda a přístav s panoramatem Diokleciánova paláce </vt:lpstr>
      <vt:lpstr>Věž a hradby Diokleciánova paláce ve Splitu </vt:lpstr>
      <vt:lpstr>Město Omiš s přístavem </vt:lpstr>
      <vt:lpstr>Město Pisak v pozadí s pohořím Biokovo </vt:lpstr>
      <vt:lpstr>Proslulý rogoznický přístav Lokva Rogoznica s „milionářskými“ jachtami </vt:lpstr>
      <vt:lpstr>Kamenická škola  v Pušcici. Zdejší učni nemají jednoduchou práci. Rozbití velmi drahého kamene, se kterým  pracují, je prakticky vyloučeno. </vt:lpstr>
      <vt:lpstr>Chorvatská gastronomie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Chorvatsko</dc:title>
  <dc:subject>ZCR</dc:subject>
  <dc:creator>Irena Jánská</dc:creator>
  <cp:lastModifiedBy>Dum</cp:lastModifiedBy>
  <cp:revision>10</cp:revision>
  <dcterms:created xsi:type="dcterms:W3CDTF">2013-02-14T14:38:55Z</dcterms:created>
  <dcterms:modified xsi:type="dcterms:W3CDTF">2014-06-30T11:44:17Z</dcterms:modified>
</cp:coreProperties>
</file>