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56" r:id="rId3"/>
    <p:sldId id="257" r:id="rId4"/>
    <p:sldId id="258" r:id="rId5"/>
    <p:sldId id="259" r:id="rId6"/>
    <p:sldId id="260" r:id="rId7"/>
    <p:sldId id="277" r:id="rId8"/>
    <p:sldId id="261" r:id="rId9"/>
    <p:sldId id="262" r:id="rId10"/>
    <p:sldId id="276" r:id="rId11"/>
    <p:sldId id="268" r:id="rId12"/>
    <p:sldId id="269" r:id="rId13"/>
    <p:sldId id="272" r:id="rId14"/>
    <p:sldId id="278" r:id="rId15"/>
    <p:sldId id="267" r:id="rId16"/>
    <p:sldId id="271" r:id="rId17"/>
    <p:sldId id="273" r:id="rId18"/>
    <p:sldId id="263" r:id="rId19"/>
    <p:sldId id="264" r:id="rId20"/>
    <p:sldId id="274" r:id="rId21"/>
    <p:sldId id="275" r:id="rId22"/>
    <p:sldId id="279" r:id="rId23"/>
    <p:sldId id="265" r:id="rId24"/>
    <p:sldId id="266" r:id="rId25"/>
    <p:sldId id="280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160D4-AEBD-4344-926A-9C626507A487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D03E9-6D9A-4BD2-81AF-7FF1C46688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160D4-AEBD-4344-926A-9C626507A487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D03E9-6D9A-4BD2-81AF-7FF1C46688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160D4-AEBD-4344-926A-9C626507A487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D03E9-6D9A-4BD2-81AF-7FF1C46688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160D4-AEBD-4344-926A-9C626507A487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D03E9-6D9A-4BD2-81AF-7FF1C46688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160D4-AEBD-4344-926A-9C626507A487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D03E9-6D9A-4BD2-81AF-7FF1C46688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160D4-AEBD-4344-926A-9C626507A487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D03E9-6D9A-4BD2-81AF-7FF1C46688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160D4-AEBD-4344-926A-9C626507A487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D03E9-6D9A-4BD2-81AF-7FF1C46688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160D4-AEBD-4344-926A-9C626507A487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D03E9-6D9A-4BD2-81AF-7FF1C46688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160D4-AEBD-4344-926A-9C626507A487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D03E9-6D9A-4BD2-81AF-7FF1C46688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160D4-AEBD-4344-926A-9C626507A487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D03E9-6D9A-4BD2-81AF-7FF1C46688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160D4-AEBD-4344-926A-9C626507A487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D03E9-6D9A-4BD2-81AF-7FF1C46688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C160D4-AEBD-4344-926A-9C626507A487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9D03E9-6D9A-4BD2-81AF-7FF1C466882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Lond%C3%BDn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l="11328" t="18125" r="12500" b="6875"/>
          <a:stretch>
            <a:fillRect/>
          </a:stretch>
        </p:blipFill>
        <p:spPr bwMode="auto">
          <a:xfrm>
            <a:off x="0" y="1000108"/>
            <a:ext cx="9144000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 l="11328" t="18125" r="12500" b="687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cs-CZ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ondýn</a:t>
            </a:r>
            <a:endParaRPr lang="cs-CZ" sz="7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Hlavní město Spojeného království Velké Británie a Severního Irska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4422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 informace</a:t>
            </a:r>
            <a:endParaRPr lang="cs-CZ" sz="4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000108"/>
            <a:ext cx="9144000" cy="5572164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Poloha : jihovýchod země při ústí řeky Temže</a:t>
            </a:r>
          </a:p>
          <a:p>
            <a:r>
              <a:rPr lang="cs-CZ" dirty="0" smtClean="0"/>
              <a:t>Založen v 1. stol. Římany, vybudován Anglosasy</a:t>
            </a:r>
          </a:p>
          <a:p>
            <a:r>
              <a:rPr lang="cs-CZ" dirty="0" smtClean="0"/>
              <a:t>Centrum mezinárodního obchodu, nejdůležitějšími odvětvími jsou  finanční sektor, služby a turistika</a:t>
            </a:r>
          </a:p>
          <a:p>
            <a:r>
              <a:rPr lang="cs-CZ" dirty="0" smtClean="0"/>
              <a:t>Velmi hustá síť městské hromadné dopravy, nejstarší metro na světě(z r. 1863), letiště </a:t>
            </a:r>
            <a:r>
              <a:rPr lang="cs-CZ" dirty="0" err="1" smtClean="0"/>
              <a:t>Heathrow</a:t>
            </a:r>
            <a:endParaRPr lang="cs-CZ" dirty="0" smtClean="0"/>
          </a:p>
          <a:p>
            <a:r>
              <a:rPr lang="cs-CZ" dirty="0" smtClean="0"/>
              <a:t>Nejnavštěvovanější evropská metropole</a:t>
            </a:r>
          </a:p>
          <a:p>
            <a:r>
              <a:rPr lang="cs-CZ" dirty="0" smtClean="0"/>
              <a:t>Londýnská univerzita(kolem 380 000 studentů) je největší ve Velké Británii</a:t>
            </a:r>
          </a:p>
          <a:p>
            <a:r>
              <a:rPr lang="cs-CZ" dirty="0" smtClean="0"/>
              <a:t>Město sportu – třikrát LOH, fotbalové kluby, Londýnský maraton, tenis, ragby</a:t>
            </a:r>
          </a:p>
          <a:p>
            <a:r>
              <a:rPr lang="cs-CZ" dirty="0" smtClean="0"/>
              <a:t>Oxford </a:t>
            </a:r>
            <a:r>
              <a:rPr lang="cs-CZ" dirty="0" err="1" smtClean="0"/>
              <a:t>Street</a:t>
            </a:r>
            <a:r>
              <a:rPr lang="cs-CZ" dirty="0" smtClean="0"/>
              <a:t>  - nejznámější nákupní ulice  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>
            <a:normAutofit fontScale="90000"/>
          </a:bodyPr>
          <a:lstStyle/>
          <a:p>
            <a:r>
              <a:rPr lang="cs-CZ" sz="3600" dirty="0" err="1" smtClean="0"/>
              <a:t>Westminsterský</a:t>
            </a:r>
            <a:r>
              <a:rPr lang="cs-CZ" sz="3600" dirty="0" smtClean="0"/>
              <a:t> palác a věž </a:t>
            </a:r>
            <a:r>
              <a:rPr lang="cs-CZ" sz="3600" dirty="0" err="1" smtClean="0"/>
              <a:t>Big</a:t>
            </a:r>
            <a:r>
              <a:rPr lang="cs-CZ" sz="3600" dirty="0" smtClean="0"/>
              <a:t> </a:t>
            </a:r>
            <a:r>
              <a:rPr lang="cs-CZ" sz="3600" dirty="0" err="1" smtClean="0"/>
              <a:t>Ben</a:t>
            </a:r>
            <a:r>
              <a:rPr lang="cs-CZ" sz="3600" dirty="0" smtClean="0"/>
              <a:t> (hodinová, název podle 13,8 t těžkého zvonu)</a:t>
            </a:r>
            <a:endParaRPr lang="cs-CZ" sz="3600" dirty="0"/>
          </a:p>
        </p:txBody>
      </p:sp>
      <p:pic>
        <p:nvPicPr>
          <p:cNvPr id="4" name="Zástupný symbol pro obsah 3" descr="P10111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-641491" y="1690546"/>
            <a:ext cx="5808944" cy="4525963"/>
          </a:xfrm>
        </p:spPr>
      </p:pic>
      <p:pic>
        <p:nvPicPr>
          <p:cNvPr id="5" name="Obrázek 4" descr="P101117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500402" y="1857360"/>
            <a:ext cx="6429412" cy="48577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 descr="P10110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1000108"/>
            <a:ext cx="8429684" cy="5572164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429684" cy="1071570"/>
          </a:xfrm>
        </p:spPr>
        <p:txBody>
          <a:bodyPr>
            <a:normAutofit fontScale="90000"/>
          </a:bodyPr>
          <a:lstStyle/>
          <a:p>
            <a:r>
              <a:rPr lang="cs-CZ" sz="3600" dirty="0" err="1" smtClean="0"/>
              <a:t>Tower</a:t>
            </a:r>
            <a:r>
              <a:rPr lang="cs-CZ" sz="3600" dirty="0" smtClean="0"/>
              <a:t> s nejznámější věží </a:t>
            </a:r>
            <a:r>
              <a:rPr lang="cs-CZ" sz="3600" dirty="0" err="1" smtClean="0"/>
              <a:t>White</a:t>
            </a:r>
            <a:r>
              <a:rPr lang="cs-CZ" sz="3600" dirty="0" smtClean="0"/>
              <a:t> </a:t>
            </a:r>
            <a:r>
              <a:rPr lang="cs-CZ" sz="3600" dirty="0" err="1" smtClean="0"/>
              <a:t>Tower</a:t>
            </a:r>
            <a:r>
              <a:rPr lang="cs-CZ" sz="3600" dirty="0" smtClean="0"/>
              <a:t> – pevnost, zbrojnice, pokladnice, vězení, sídlo králů, dnes muzeum s korunovačními klenoty 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429684" cy="1143000"/>
          </a:xfrm>
        </p:spPr>
        <p:txBody>
          <a:bodyPr>
            <a:normAutofit fontScale="90000"/>
          </a:bodyPr>
          <a:lstStyle/>
          <a:p>
            <a:r>
              <a:rPr lang="cs-CZ" sz="3600" dirty="0" err="1" smtClean="0"/>
              <a:t>Tower</a:t>
            </a:r>
            <a:r>
              <a:rPr lang="cs-CZ" sz="3600" dirty="0" smtClean="0"/>
              <a:t> </a:t>
            </a:r>
            <a:r>
              <a:rPr lang="cs-CZ" sz="3600" dirty="0" err="1" smtClean="0"/>
              <a:t>Bridge</a:t>
            </a:r>
            <a:r>
              <a:rPr lang="cs-CZ" sz="3600" dirty="0" smtClean="0"/>
              <a:t> – zvedací most přes Temži z 19. stol.</a:t>
            </a:r>
            <a:endParaRPr lang="cs-CZ" sz="3600" dirty="0"/>
          </a:p>
        </p:txBody>
      </p:sp>
      <p:pic>
        <p:nvPicPr>
          <p:cNvPr id="4" name="Zástupný symbol pro obsah 3" descr="P101106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600200"/>
            <a:ext cx="757242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868346"/>
          </a:xfrm>
        </p:spPr>
        <p:txBody>
          <a:bodyPr/>
          <a:lstStyle/>
          <a:p>
            <a:r>
              <a:rPr lang="cs-CZ" dirty="0" smtClean="0"/>
              <a:t>London </a:t>
            </a:r>
            <a:r>
              <a:rPr lang="cs-CZ" dirty="0" err="1" smtClean="0"/>
              <a:t>Eye</a:t>
            </a:r>
            <a:r>
              <a:rPr lang="cs-CZ" dirty="0" smtClean="0"/>
              <a:t> a čínská čtvrť Soho</a:t>
            </a:r>
            <a:endParaRPr lang="cs-CZ" dirty="0"/>
          </a:p>
        </p:txBody>
      </p:sp>
      <p:pic>
        <p:nvPicPr>
          <p:cNvPr id="1026" name="Picture 2" descr="C:\Documents and Settings\Administrator\Local Settings\Temporary Internet Files\Content.IE5\OZXX7ITH\london_eye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19408" b="6250"/>
          <a:stretch>
            <a:fillRect/>
          </a:stretch>
        </p:blipFill>
        <p:spPr bwMode="auto">
          <a:xfrm>
            <a:off x="285720" y="1285860"/>
            <a:ext cx="3500463" cy="4857784"/>
          </a:xfrm>
          <a:prstGeom prst="rect">
            <a:avLst/>
          </a:prstGeom>
          <a:noFill/>
        </p:spPr>
      </p:pic>
      <p:pic>
        <p:nvPicPr>
          <p:cNvPr id="1028" name="Picture 4" descr="Soho by Night - Soho, London"/>
          <p:cNvPicPr>
            <a:picLocks noChangeAspect="1" noChangeArrowheads="1"/>
          </p:cNvPicPr>
          <p:nvPr/>
        </p:nvPicPr>
        <p:blipFill>
          <a:blip r:embed="rId3" cstate="print"/>
          <a:srcRect l="2703" t="1798" r="2702" b="10103"/>
          <a:stretch>
            <a:fillRect/>
          </a:stretch>
        </p:blipFill>
        <p:spPr bwMode="auto">
          <a:xfrm>
            <a:off x="3857620" y="3000372"/>
            <a:ext cx="5000660" cy="3143272"/>
          </a:xfrm>
          <a:prstGeom prst="rect">
            <a:avLst/>
          </a:prstGeom>
          <a:noFill/>
        </p:spPr>
      </p:pic>
      <p:pic>
        <p:nvPicPr>
          <p:cNvPr id="1030" name="Picture 6" descr="http://t0.gstatic.com/images?q=tbn:ANd9GcQSQF6zgaA2tFVkE1JohKnIUtutpboeI6M8eM9Sqkxmq0HanqmX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9058" y="1285860"/>
            <a:ext cx="2562225" cy="163830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85720" y="6357958"/>
            <a:ext cx="8001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Zdroj: </a:t>
            </a:r>
            <a:r>
              <a:rPr lang="cs-CZ" sz="1200" dirty="0" err="1" smtClean="0"/>
              <a:t>Keira</a:t>
            </a:r>
            <a:r>
              <a:rPr lang="cs-CZ" sz="1200" dirty="0" smtClean="0"/>
              <a:t> Hood, Londýnské oko, http://super-</a:t>
            </a:r>
            <a:r>
              <a:rPr lang="cs-CZ" sz="1200" dirty="0" err="1" smtClean="0"/>
              <a:t>keira.blog.cz</a:t>
            </a:r>
            <a:r>
              <a:rPr lang="cs-CZ" sz="1200" dirty="0" smtClean="0"/>
              <a:t>/0806/</a:t>
            </a:r>
            <a:r>
              <a:rPr lang="cs-CZ" sz="1200" dirty="0" err="1" smtClean="0"/>
              <a:t>londynske</a:t>
            </a:r>
            <a:r>
              <a:rPr lang="cs-CZ" sz="1200" dirty="0" smtClean="0"/>
              <a:t>-oko 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/>
              <a:t>Katedrála svatého Pavla ze 17. stol., sídlo Arcibiskupa londýnského</a:t>
            </a:r>
            <a:endParaRPr lang="cs-CZ" sz="3600" dirty="0"/>
          </a:p>
        </p:txBody>
      </p:sp>
      <p:pic>
        <p:nvPicPr>
          <p:cNvPr id="4" name="Zástupný symbol pro obsah 3" descr="P10110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1285860"/>
            <a:ext cx="6858047" cy="484030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/>
              <a:t>Národní galerie – asi </a:t>
            </a:r>
            <a:r>
              <a:rPr lang="cs-CZ" sz="3600" dirty="0" smtClean="0"/>
              <a:t>2000 obrazů </a:t>
            </a:r>
            <a:r>
              <a:rPr lang="cs-CZ" sz="3600" dirty="0" smtClean="0"/>
              <a:t>starých mistrů</a:t>
            </a:r>
            <a:endParaRPr lang="cs-CZ" sz="3600" dirty="0"/>
          </a:p>
        </p:txBody>
      </p:sp>
      <p:pic>
        <p:nvPicPr>
          <p:cNvPr id="16385" name="Picture 1" descr="C:\Documents and Settings\Administrator\Local Settings\Temporary Internet Files\Content.IE5\2OOO8V93\250px-Nationalgallery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357298"/>
            <a:ext cx="6000792" cy="4143404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1214414" y="5643578"/>
            <a:ext cx="68580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Dostupné z : http://cs.wikipedia.org/wiki/N%C3%A1rodn%C3%AD_galerie_(Lond%C3%BDn)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472518" cy="857256"/>
          </a:xfrm>
        </p:spPr>
        <p:txBody>
          <a:bodyPr>
            <a:normAutofit fontScale="90000"/>
          </a:bodyPr>
          <a:lstStyle/>
          <a:p>
            <a:r>
              <a:rPr lang="cs-CZ" sz="3600" dirty="0" err="1" smtClean="0"/>
              <a:t>Trafalgarské</a:t>
            </a:r>
            <a:r>
              <a:rPr lang="cs-CZ" sz="3600" dirty="0" smtClean="0"/>
              <a:t> náměstí se sochou admirála Nelsona</a:t>
            </a:r>
            <a:endParaRPr lang="cs-CZ" sz="3600" dirty="0"/>
          </a:p>
        </p:txBody>
      </p:sp>
      <p:pic>
        <p:nvPicPr>
          <p:cNvPr id="4" name="Zástupný symbol pro obsah 3" descr="Londýn 2009 1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881842" y="332680"/>
            <a:ext cx="5523192" cy="70009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2984"/>
          </a:xfrm>
        </p:spPr>
        <p:txBody>
          <a:bodyPr>
            <a:normAutofit fontScale="90000"/>
          </a:bodyPr>
          <a:lstStyle/>
          <a:p>
            <a:r>
              <a:rPr lang="cs-CZ" sz="3600" dirty="0" err="1" smtClean="0"/>
              <a:t>Westminsterské</a:t>
            </a:r>
            <a:r>
              <a:rPr lang="cs-CZ" sz="3600" dirty="0" smtClean="0"/>
              <a:t> opatství – portál na severní straně, korunovační křeslo krále Eduarda</a:t>
            </a:r>
            <a:endParaRPr lang="cs-CZ" sz="3600" dirty="0"/>
          </a:p>
        </p:txBody>
      </p:sp>
      <p:pic>
        <p:nvPicPr>
          <p:cNvPr id="4" name="Zástupný symbol pro obsah 3" descr="P101116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14282" y="1571612"/>
            <a:ext cx="5072098" cy="4929222"/>
          </a:xfrm>
        </p:spPr>
      </p:pic>
      <p:pic>
        <p:nvPicPr>
          <p:cNvPr id="5" name="Obrázek 4" descr="P101116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0694" y="1071546"/>
            <a:ext cx="3214710" cy="2571768"/>
          </a:xfrm>
          <a:prstGeom prst="rect">
            <a:avLst/>
          </a:prstGeom>
        </p:spPr>
      </p:pic>
      <p:pic>
        <p:nvPicPr>
          <p:cNvPr id="6" name="Obrázek 5" descr="P101116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3504" y="3643314"/>
            <a:ext cx="3571900" cy="29289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928694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Buckinghamský palác a socha královny Viktorie, květinová výzdoba okolo paláce</a:t>
            </a:r>
            <a:endParaRPr lang="cs-CZ" sz="3600" dirty="0"/>
          </a:p>
        </p:txBody>
      </p:sp>
      <p:pic>
        <p:nvPicPr>
          <p:cNvPr id="4" name="Zástupný symbol pro obsah 3" descr="P101117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428736"/>
            <a:ext cx="6143668" cy="4525963"/>
          </a:xfrm>
        </p:spPr>
      </p:pic>
      <p:pic>
        <p:nvPicPr>
          <p:cNvPr id="5" name="Obrázek 4" descr="Londýn 2009 1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388" y="1428736"/>
            <a:ext cx="2714612" cy="4500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P101117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00496" y="1357298"/>
            <a:ext cx="5143504" cy="507209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928694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Buckinghamský palác a královská jízdní garda</a:t>
            </a:r>
            <a:endParaRPr lang="cs-CZ" sz="3600" dirty="0"/>
          </a:p>
        </p:txBody>
      </p:sp>
      <p:pic>
        <p:nvPicPr>
          <p:cNvPr id="4" name="Zástupný symbol pro obsah 3" descr="P101118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42844" y="1357298"/>
            <a:ext cx="5214973" cy="507209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071570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Greenwich – Královská observatoř (stanoven r.1851 nultý poledník) </a:t>
            </a:r>
            <a:endParaRPr lang="cs-CZ" sz="3600" dirty="0"/>
          </a:p>
        </p:txBody>
      </p:sp>
      <p:pic>
        <p:nvPicPr>
          <p:cNvPr id="35842" name="Picture 2" descr="C:\Documents and Settings\Administrator\Local Settings\Temporary Internet Files\Content.IE5\83EHXVVK\220px-Royal_observatory_greenwich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571612"/>
            <a:ext cx="4786346" cy="4572032"/>
          </a:xfrm>
          <a:prstGeom prst="rect">
            <a:avLst/>
          </a:prstGeom>
          <a:noFill/>
        </p:spPr>
      </p:pic>
      <p:pic>
        <p:nvPicPr>
          <p:cNvPr id="35843" name="Picture 3" descr="C:\Documents and Settings\Administrator\Local Settings\Temporary Internet Files\Content.IE5\83EHXVVK\220px-RGO-Herstmonceux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2071678"/>
            <a:ext cx="3000396" cy="321471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714348" y="6215082"/>
            <a:ext cx="80010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Dostupné z : http://cs.wikipedia.org/wiki/Kr%C3%A1lovsk%C3%A1_greenwichsk%C3%A1_observato%C5%99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Stadión fotbalového klubu </a:t>
            </a:r>
            <a:r>
              <a:rPr lang="cs-CZ" sz="3600" dirty="0" err="1" smtClean="0"/>
              <a:t>Chelsea</a:t>
            </a:r>
            <a:endParaRPr lang="cs-CZ" sz="3600" dirty="0"/>
          </a:p>
        </p:txBody>
      </p:sp>
      <p:pic>
        <p:nvPicPr>
          <p:cNvPr id="4" name="Zástupný symbol pro obsah 3" descr="P10111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2000240"/>
            <a:ext cx="5500726" cy="4362891"/>
          </a:xfrm>
        </p:spPr>
      </p:pic>
      <p:pic>
        <p:nvPicPr>
          <p:cNvPr id="5" name="Obrázek 4" descr="P10111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40" y="4714884"/>
            <a:ext cx="2071670" cy="1714488"/>
          </a:xfrm>
          <a:prstGeom prst="rect">
            <a:avLst/>
          </a:prstGeom>
        </p:spPr>
      </p:pic>
      <p:pic>
        <p:nvPicPr>
          <p:cNvPr id="6" name="Obrázek 5" descr="P1011123.JPG"/>
          <p:cNvPicPr>
            <a:picLocks noChangeAspect="1"/>
          </p:cNvPicPr>
          <p:nvPr/>
        </p:nvPicPr>
        <p:blipFill>
          <a:blip r:embed="rId4" cstate="print"/>
          <a:srcRect t="19608" r="31817" b="3922"/>
          <a:stretch>
            <a:fillRect/>
          </a:stretch>
        </p:blipFill>
        <p:spPr>
          <a:xfrm>
            <a:off x="500034" y="1214422"/>
            <a:ext cx="2500330" cy="21669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rmAutofit/>
          </a:bodyPr>
          <a:lstStyle/>
          <a:p>
            <a:r>
              <a:rPr lang="cs-CZ" sz="3600" dirty="0" smtClean="0"/>
              <a:t>Hospůdka Shakespeare´s </a:t>
            </a:r>
            <a:r>
              <a:rPr lang="cs-CZ" sz="3600" dirty="0" err="1" smtClean="0"/>
              <a:t>Head</a:t>
            </a:r>
            <a:endParaRPr lang="cs-CZ" sz="3600" dirty="0"/>
          </a:p>
        </p:txBody>
      </p:sp>
      <p:pic>
        <p:nvPicPr>
          <p:cNvPr id="4" name="Zástupný symbol pro obsah 3" descr="P10111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142984"/>
            <a:ext cx="7572427" cy="52864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142852"/>
            <a:ext cx="8401080" cy="857256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Rušné ulice – protestní pochod a hlídkující policie</a:t>
            </a:r>
            <a:endParaRPr lang="cs-CZ" sz="3600" dirty="0"/>
          </a:p>
        </p:txBody>
      </p:sp>
      <p:pic>
        <p:nvPicPr>
          <p:cNvPr id="4" name="Zástupný symbol pro obsah 3" descr="P10111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9470" r="20685"/>
          <a:stretch>
            <a:fillRect/>
          </a:stretch>
        </p:blipFill>
        <p:spPr>
          <a:xfrm>
            <a:off x="214282" y="1357298"/>
            <a:ext cx="4071966" cy="4857784"/>
          </a:xfrm>
        </p:spPr>
      </p:pic>
      <p:pic>
        <p:nvPicPr>
          <p:cNvPr id="5" name="Obrázek 4" descr="P1011190.JPG"/>
          <p:cNvPicPr>
            <a:picLocks noChangeAspect="1"/>
          </p:cNvPicPr>
          <p:nvPr/>
        </p:nvPicPr>
        <p:blipFill>
          <a:blip r:embed="rId3" cstate="print"/>
          <a:srcRect t="9302" b="11628"/>
          <a:stretch>
            <a:fillRect/>
          </a:stretch>
        </p:blipFill>
        <p:spPr>
          <a:xfrm>
            <a:off x="3714744" y="1285860"/>
            <a:ext cx="5214942" cy="49292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000132"/>
          </a:xfrm>
        </p:spPr>
        <p:txBody>
          <a:bodyPr/>
          <a:lstStyle/>
          <a:p>
            <a:r>
              <a:rPr lang="cs-CZ" dirty="0" smtClean="0"/>
              <a:t>Moderní čtvrť </a:t>
            </a:r>
            <a:endParaRPr lang="cs-CZ" dirty="0"/>
          </a:p>
        </p:txBody>
      </p:sp>
      <p:pic>
        <p:nvPicPr>
          <p:cNvPr id="6" name="Zástupný symbol pro obsah 5" descr="P101106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214422"/>
            <a:ext cx="6929486" cy="505461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Pouliční umělci</a:t>
            </a:r>
            <a:endParaRPr lang="cs-CZ" sz="3600" dirty="0"/>
          </a:p>
        </p:txBody>
      </p:sp>
      <p:pic>
        <p:nvPicPr>
          <p:cNvPr id="4" name="Zástupný symbol pro obsah 3" descr="P10110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571612"/>
            <a:ext cx="4252632" cy="4572032"/>
          </a:xfrm>
        </p:spPr>
      </p:pic>
      <p:pic>
        <p:nvPicPr>
          <p:cNvPr id="5" name="Obrázek 4" descr="P1011137.JPG"/>
          <p:cNvPicPr>
            <a:picLocks noChangeAspect="1"/>
          </p:cNvPicPr>
          <p:nvPr/>
        </p:nvPicPr>
        <p:blipFill>
          <a:blip r:embed="rId3" cstate="print"/>
          <a:srcRect l="18750" t="7291" r="10937" b="4166"/>
          <a:stretch>
            <a:fillRect/>
          </a:stretch>
        </p:blipFill>
        <p:spPr>
          <a:xfrm>
            <a:off x="4572000" y="1571612"/>
            <a:ext cx="4143404" cy="4572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00132"/>
          </a:xfrm>
        </p:spPr>
        <p:txBody>
          <a:bodyPr>
            <a:normAutofit fontScale="90000"/>
          </a:bodyPr>
          <a:lstStyle/>
          <a:p>
            <a:r>
              <a:rPr lang="cs-CZ" sz="3600" dirty="0" err="1" smtClean="0"/>
              <a:t>Covent</a:t>
            </a:r>
            <a:r>
              <a:rPr lang="cs-CZ" sz="3600" dirty="0" smtClean="0"/>
              <a:t> </a:t>
            </a:r>
            <a:r>
              <a:rPr lang="cs-CZ" sz="3600" dirty="0" err="1" smtClean="0"/>
              <a:t>Garden</a:t>
            </a:r>
            <a:r>
              <a:rPr lang="cs-CZ" sz="3600" dirty="0" smtClean="0"/>
              <a:t> – obchodní a zábavní centrum</a:t>
            </a:r>
            <a:endParaRPr lang="cs-CZ" sz="3600" dirty="0"/>
          </a:p>
        </p:txBody>
      </p:sp>
      <p:pic>
        <p:nvPicPr>
          <p:cNvPr id="4" name="Zástupný symbol pro obsah 3" descr="P101119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928670"/>
            <a:ext cx="7929617" cy="54292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000132"/>
          </a:xfrm>
        </p:spPr>
        <p:txBody>
          <a:bodyPr>
            <a:normAutofit/>
          </a:bodyPr>
          <a:lstStyle/>
          <a:p>
            <a:r>
              <a:rPr lang="cs-CZ" sz="3600" dirty="0" err="1" smtClean="0"/>
              <a:t>Picadilly</a:t>
            </a:r>
            <a:r>
              <a:rPr lang="cs-CZ" sz="3600" dirty="0" smtClean="0"/>
              <a:t> </a:t>
            </a:r>
            <a:r>
              <a:rPr lang="cs-CZ" sz="3600" dirty="0" err="1" smtClean="0"/>
              <a:t>Circus</a:t>
            </a:r>
            <a:r>
              <a:rPr lang="cs-CZ" sz="3600" dirty="0" smtClean="0"/>
              <a:t> – dopravní tepna</a:t>
            </a:r>
            <a:endParaRPr lang="cs-CZ" sz="3600" dirty="0"/>
          </a:p>
        </p:txBody>
      </p:sp>
      <p:pic>
        <p:nvPicPr>
          <p:cNvPr id="4" name="Zástupný symbol pro obsah 3" descr="P10111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142984"/>
            <a:ext cx="6929486" cy="497762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/>
          </a:bodyPr>
          <a:lstStyle/>
          <a:p>
            <a:r>
              <a:rPr lang="cs-CZ" sz="3600" dirty="0" err="1" smtClean="0"/>
              <a:t>Hyde</a:t>
            </a:r>
            <a:r>
              <a:rPr lang="cs-CZ" sz="3600" dirty="0" smtClean="0"/>
              <a:t> Park – největší v Londýně a známý svým prostranstvím </a:t>
            </a:r>
            <a:r>
              <a:rPr lang="cs-CZ" sz="3600" dirty="0" err="1" smtClean="0"/>
              <a:t>Speakers</a:t>
            </a:r>
            <a:r>
              <a:rPr lang="cs-CZ" sz="3600" dirty="0" smtClean="0"/>
              <a:t>´</a:t>
            </a:r>
            <a:r>
              <a:rPr lang="cs-CZ" sz="3600" dirty="0" err="1" smtClean="0"/>
              <a:t>Corner</a:t>
            </a:r>
            <a:endParaRPr lang="cs-CZ" sz="3600" dirty="0"/>
          </a:p>
        </p:txBody>
      </p:sp>
      <p:pic>
        <p:nvPicPr>
          <p:cNvPr id="36866" name="Picture 2" descr="C:\Documents and Settings\Administrator\Local Settings\Temporary Internet Files\Content.IE5\CTMSUUTN\250px-HydePark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143116"/>
            <a:ext cx="7000924" cy="371477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214414" y="5929330"/>
            <a:ext cx="67151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Dostupné z : http://cs.wikipedia.org/wiki/Hyde_Park_(Lond%C3%BDn)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/>
              <a:t>Windsor </a:t>
            </a:r>
            <a:r>
              <a:rPr lang="cs-CZ" sz="3600" dirty="0" err="1" smtClean="0"/>
              <a:t>Castle</a:t>
            </a:r>
            <a:r>
              <a:rPr lang="cs-CZ" sz="3600" dirty="0" smtClean="0"/>
              <a:t>, sídlo králů v hrabství </a:t>
            </a:r>
            <a:r>
              <a:rPr lang="cs-CZ" sz="3600" dirty="0" err="1" smtClean="0"/>
              <a:t>Berkshire</a:t>
            </a:r>
            <a:endParaRPr lang="cs-CZ" sz="3600" dirty="0"/>
          </a:p>
        </p:txBody>
      </p:sp>
      <p:pic>
        <p:nvPicPr>
          <p:cNvPr id="4" name="Zástupný symbol pro obsah 3" descr="P101109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1357298"/>
            <a:ext cx="7000923" cy="500066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P10110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00496" y="1500174"/>
            <a:ext cx="4572001" cy="500066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Windsor je soustavně obývaný od 11. stol.</a:t>
            </a:r>
            <a:endParaRPr lang="cs-CZ" sz="3600" dirty="0"/>
          </a:p>
        </p:txBody>
      </p:sp>
      <p:pic>
        <p:nvPicPr>
          <p:cNvPr id="6" name="Zástupný symbol pro obsah 5" descr="P101109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71472" y="1500174"/>
            <a:ext cx="4071966" cy="497682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informací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hlinkClick r:id="rId2"/>
              </a:rPr>
              <a:t>http://cs.wikipedia.org/wiki/Lond%C3%BDna</a:t>
            </a:r>
            <a:endParaRPr lang="cs-CZ" sz="1800" dirty="0" smtClean="0"/>
          </a:p>
          <a:p>
            <a:r>
              <a:rPr lang="cs-CZ" sz="1800" dirty="0" smtClean="0"/>
              <a:t>Foto a informace z vlastního archívu</a:t>
            </a: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</TotalTime>
  <Words>321</Words>
  <Application>Microsoft Office PowerPoint</Application>
  <PresentationFormat>Předvádění na obrazovce (4:3)</PresentationFormat>
  <Paragraphs>39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Motiv sady Office</vt:lpstr>
      <vt:lpstr>Snímek 1</vt:lpstr>
      <vt:lpstr>Londýn</vt:lpstr>
      <vt:lpstr>Základní informace</vt:lpstr>
      <vt:lpstr>Westminsterský palác a věž Big Ben (hodinová, název podle 13,8 t těžkého zvonu)</vt:lpstr>
      <vt:lpstr>Tower s nejznámější věží White Tower – pevnost, zbrojnice, pokladnice, vězení, sídlo králů, dnes muzeum s korunovačními klenoty </vt:lpstr>
      <vt:lpstr>Tower Bridge – zvedací most přes Temži z 19. stol.</vt:lpstr>
      <vt:lpstr>London Eye a čínská čtvrť Soho</vt:lpstr>
      <vt:lpstr>Katedrála svatého Pavla ze 17. stol., sídlo Arcibiskupa londýnského</vt:lpstr>
      <vt:lpstr>Národní galerie – asi 2000 obrazů starých mistrů</vt:lpstr>
      <vt:lpstr>Trafalgarské náměstí se sochou admirála Nelsona</vt:lpstr>
      <vt:lpstr>Westminsterské opatství – portál na severní straně, korunovační křeslo krále Eduarda</vt:lpstr>
      <vt:lpstr>Buckinghamský palác a socha královny Viktorie, květinová výzdoba okolo paláce</vt:lpstr>
      <vt:lpstr>Buckinghamský palác a královská jízdní garda</vt:lpstr>
      <vt:lpstr>Greenwich – Královská observatoř (stanoven r.1851 nultý poledník) </vt:lpstr>
      <vt:lpstr>Stadión fotbalového klubu Chelsea</vt:lpstr>
      <vt:lpstr>Hospůdka Shakespeare´s Head</vt:lpstr>
      <vt:lpstr>Rušné ulice – protestní pochod a hlídkující policie</vt:lpstr>
      <vt:lpstr>Moderní čtvrť </vt:lpstr>
      <vt:lpstr>Pouliční umělci</vt:lpstr>
      <vt:lpstr>Covent Garden – obchodní a zábavní centrum</vt:lpstr>
      <vt:lpstr>Picadilly Circus – dopravní tepna</vt:lpstr>
      <vt:lpstr>Hyde Park – největší v Londýně a známý svým prostranstvím Speakers´Corner</vt:lpstr>
      <vt:lpstr>Windsor Castle, sídlo králů v hrabství Berkshire</vt:lpstr>
      <vt:lpstr>Windsor je soustavně obývaný od 11. stol.</vt:lpstr>
      <vt:lpstr>Zdroj informací 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Londýn</dc:title>
  <dc:subject>ZCR</dc:subject>
  <dc:creator>Irena Jánská</dc:creator>
  <cp:lastModifiedBy>Dum</cp:lastModifiedBy>
  <cp:revision>10</cp:revision>
  <dcterms:created xsi:type="dcterms:W3CDTF">2013-02-22T17:19:33Z</dcterms:created>
  <dcterms:modified xsi:type="dcterms:W3CDTF">2014-06-30T12:43:04Z</dcterms:modified>
</cp:coreProperties>
</file>