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56" r:id="rId3"/>
    <p:sldId id="283" r:id="rId4"/>
    <p:sldId id="257" r:id="rId5"/>
    <p:sldId id="262" r:id="rId6"/>
    <p:sldId id="259" r:id="rId7"/>
    <p:sldId id="278" r:id="rId8"/>
    <p:sldId id="258" r:id="rId9"/>
    <p:sldId id="260" r:id="rId10"/>
    <p:sldId id="271" r:id="rId11"/>
    <p:sldId id="261" r:id="rId12"/>
    <p:sldId id="272" r:id="rId13"/>
    <p:sldId id="274" r:id="rId14"/>
    <p:sldId id="273" r:id="rId15"/>
    <p:sldId id="275" r:id="rId16"/>
    <p:sldId id="279" r:id="rId17"/>
    <p:sldId id="267" r:id="rId18"/>
    <p:sldId id="263" r:id="rId19"/>
    <p:sldId id="264" r:id="rId20"/>
    <p:sldId id="282" r:id="rId21"/>
    <p:sldId id="280" r:id="rId22"/>
    <p:sldId id="268" r:id="rId23"/>
    <p:sldId id="269" r:id="rId24"/>
    <p:sldId id="265" r:id="rId25"/>
    <p:sldId id="266" r:id="rId26"/>
    <p:sldId id="277" r:id="rId27"/>
    <p:sldId id="270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613" autoAdjust="0"/>
  </p:normalViewPr>
  <p:slideViewPr>
    <p:cSldViewPr>
      <p:cViewPr varScale="1">
        <p:scale>
          <a:sx n="98" d="100"/>
          <a:sy n="98" d="100"/>
        </p:scale>
        <p:origin x="-2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AD85-475A-4FDC-819B-C0EAD42A219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761F-B8E7-4FFC-A8BB-CBEAAFF6E8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AD85-475A-4FDC-819B-C0EAD42A219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761F-B8E7-4FFC-A8BB-CBEAAFF6E8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AD85-475A-4FDC-819B-C0EAD42A219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761F-B8E7-4FFC-A8BB-CBEAAFF6E8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AD85-475A-4FDC-819B-C0EAD42A219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761F-B8E7-4FFC-A8BB-CBEAAFF6E8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AD85-475A-4FDC-819B-C0EAD42A219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761F-B8E7-4FFC-A8BB-CBEAAFF6E8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AD85-475A-4FDC-819B-C0EAD42A219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761F-B8E7-4FFC-A8BB-CBEAAFF6E8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AD85-475A-4FDC-819B-C0EAD42A219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761F-B8E7-4FFC-A8BB-CBEAAFF6E8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AD85-475A-4FDC-819B-C0EAD42A219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761F-B8E7-4FFC-A8BB-CBEAAFF6E8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AD85-475A-4FDC-819B-C0EAD42A219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761F-B8E7-4FFC-A8BB-CBEAAFF6E8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AD85-475A-4FDC-819B-C0EAD42A219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761F-B8E7-4FFC-A8BB-CBEAAFF6E8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AD85-475A-4FDC-819B-C0EAD42A219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761F-B8E7-4FFC-A8BB-CBEAAFF6E8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5DAD85-475A-4FDC-819B-C0EAD42A2197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47761F-B8E7-4FFC-A8BB-CBEAAFF6E8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eu-eu.euweb.cz/Irsko.htm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11328" t="18125" r="12500" b="6875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71"/>
            <a:ext cx="7772400" cy="267178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Irská republika</a:t>
            </a:r>
            <a:endParaRPr lang="cs-CZ" sz="6000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Zelený, „smaragdový“ ostrov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274638"/>
            <a:ext cx="6572296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571612"/>
            <a:ext cx="678661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BVO4B607\Irsko[1]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214290"/>
            <a:ext cx="7072362" cy="607223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flipH="1">
            <a:off x="1214413" y="6286520"/>
            <a:ext cx="6858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 :http//www.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  dostupné z : </a:t>
            </a:r>
            <a:r>
              <a:rPr lang="cs-CZ" sz="1200" dirty="0" smtClean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eu-eu.euweb.cz/Irsko.htm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údaje  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401080" cy="505461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</a:t>
            </a:r>
            <a:r>
              <a:rPr lang="cs-CZ" dirty="0" smtClean="0"/>
              <a:t> : 70 273 km² 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 </a:t>
            </a:r>
            <a:r>
              <a:rPr lang="cs-CZ" dirty="0" smtClean="0"/>
              <a:t>: 4,6 mil.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 </a:t>
            </a:r>
            <a:r>
              <a:rPr lang="cs-CZ" dirty="0" smtClean="0"/>
              <a:t>: Dublin( v aglomeraci 1,2 mil.</a:t>
            </a:r>
            <a:r>
              <a:rPr lang="cs-CZ" dirty="0" err="1" smtClean="0"/>
              <a:t>obyv</a:t>
            </a:r>
            <a:r>
              <a:rPr lang="cs-CZ" dirty="0" smtClean="0"/>
              <a:t>.)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</a:t>
            </a:r>
            <a:r>
              <a:rPr lang="cs-CZ" dirty="0" smtClean="0"/>
              <a:t> : irština, angličtina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Náboženství</a:t>
            </a:r>
            <a:r>
              <a:rPr lang="cs-CZ" dirty="0" smtClean="0"/>
              <a:t> : křesťanství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  <a:r>
              <a:rPr lang="cs-CZ" dirty="0" smtClean="0"/>
              <a:t> : ostrovní stát v západní Evropě</a:t>
            </a:r>
          </a:p>
          <a:p>
            <a:pPr algn="just"/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Patronem je sv. Patrik </a:t>
            </a:r>
            <a:r>
              <a:rPr lang="cs-CZ" dirty="0" smtClean="0"/>
              <a:t>a jeho atributem jetelový trojlístek, podle legendy vyhnal ze země všechny hady, národní barva je zelená, 17. 3. slaví všichni Irové Den sv. Patrika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Bohatě zdobený kamenný keltský kříž</a:t>
            </a:r>
            <a:endParaRPr lang="cs-CZ" sz="3600" dirty="0"/>
          </a:p>
        </p:txBody>
      </p:sp>
      <p:pic>
        <p:nvPicPr>
          <p:cNvPr id="4" name="Zástupný symbol pro obsah 3" descr="IRSKO 16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-285800" y="1857380"/>
            <a:ext cx="5500726" cy="3786182"/>
          </a:xfrm>
        </p:spPr>
      </p:pic>
      <p:pic>
        <p:nvPicPr>
          <p:cNvPr id="5" name="Obrázek 4" descr="IRSKO 02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3696921" y="1803749"/>
            <a:ext cx="5500701" cy="38934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 fontScale="90000"/>
          </a:bodyPr>
          <a:lstStyle/>
          <a:p>
            <a:r>
              <a:rPr lang="cs-CZ" sz="2800" dirty="0" err="1" smtClean="0"/>
              <a:t>Glendalough</a:t>
            </a:r>
            <a:r>
              <a:rPr lang="cs-CZ" sz="2800" dirty="0" smtClean="0"/>
              <a:t> -“Irské Delfy“ v údolí </a:t>
            </a:r>
            <a:r>
              <a:rPr lang="cs-CZ" sz="2800" dirty="0" err="1" smtClean="0"/>
              <a:t>Wiklow</a:t>
            </a:r>
            <a:r>
              <a:rPr lang="cs-CZ" sz="2800" dirty="0" smtClean="0"/>
              <a:t> </a:t>
            </a:r>
            <a:r>
              <a:rPr lang="cs-CZ" sz="2800" dirty="0" err="1" smtClean="0"/>
              <a:t>Mountains</a:t>
            </a:r>
            <a:r>
              <a:rPr lang="cs-CZ" sz="2800" dirty="0" smtClean="0"/>
              <a:t>, kde </a:t>
            </a:r>
            <a:r>
              <a:rPr lang="cs-CZ" sz="2800" dirty="0" smtClean="0"/>
              <a:t>             sv. </a:t>
            </a:r>
            <a:r>
              <a:rPr lang="cs-CZ" sz="2800" dirty="0" err="1" smtClean="0"/>
              <a:t>Kevin</a:t>
            </a:r>
            <a:r>
              <a:rPr lang="cs-CZ" sz="2800" dirty="0" smtClean="0"/>
              <a:t> </a:t>
            </a:r>
            <a:r>
              <a:rPr lang="cs-CZ" sz="2800" dirty="0" smtClean="0"/>
              <a:t>v 7.stol. založil klášter (</a:t>
            </a:r>
            <a:r>
              <a:rPr lang="cs-CZ" sz="2800" dirty="0" smtClean="0"/>
              <a:t>33 m </a:t>
            </a:r>
            <a:r>
              <a:rPr lang="cs-CZ" sz="2800" dirty="0" smtClean="0"/>
              <a:t>vysoká věž)</a:t>
            </a:r>
            <a:endParaRPr lang="cs-CZ" sz="2800" dirty="0"/>
          </a:p>
        </p:txBody>
      </p:sp>
      <p:pic>
        <p:nvPicPr>
          <p:cNvPr id="4" name="Zástupný symbol pro obsah 3" descr="IRSKO 01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00100" y="1285860"/>
            <a:ext cx="7000924" cy="51435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2800" dirty="0" err="1" smtClean="0"/>
              <a:t>Kilkenny</a:t>
            </a:r>
            <a:r>
              <a:rPr lang="cs-CZ" sz="2800" dirty="0" smtClean="0"/>
              <a:t> je považováno za jedno z nejkrásnějších středověkých měst v Irsku</a:t>
            </a:r>
            <a:endParaRPr lang="cs-CZ" sz="2800" dirty="0"/>
          </a:p>
        </p:txBody>
      </p:sp>
      <p:pic>
        <p:nvPicPr>
          <p:cNvPr id="4" name="Zástupný symbol pro obsah 3" descr="IRSKO 04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9825"/>
          <a:stretch>
            <a:fillRect/>
          </a:stretch>
        </p:blipFill>
        <p:spPr>
          <a:xfrm>
            <a:off x="785786" y="1142984"/>
            <a:ext cx="7499599" cy="507209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Kilkenny</a:t>
            </a:r>
            <a:r>
              <a:rPr lang="cs-CZ" sz="2800" dirty="0" smtClean="0"/>
              <a:t>- „mramorové“ středověké městečko  s hradem </a:t>
            </a:r>
            <a:endParaRPr lang="cs-CZ" sz="2800" dirty="0"/>
          </a:p>
        </p:txBody>
      </p:sp>
      <p:pic>
        <p:nvPicPr>
          <p:cNvPr id="4" name="Zástupný symbol pro obsah 3" descr="IRSKO 08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28571"/>
          <a:stretch>
            <a:fillRect/>
          </a:stretch>
        </p:blipFill>
        <p:spPr>
          <a:xfrm>
            <a:off x="571472" y="1000108"/>
            <a:ext cx="8011313" cy="507209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Katedrála St. </a:t>
            </a:r>
            <a:r>
              <a:rPr lang="cs-CZ" sz="2800" dirty="0" err="1" smtClean="0"/>
              <a:t>Canice</a:t>
            </a:r>
            <a:r>
              <a:rPr lang="cs-CZ" sz="2800" dirty="0" smtClean="0"/>
              <a:t>´s v </a:t>
            </a:r>
            <a:r>
              <a:rPr lang="cs-CZ" sz="2800" dirty="0" err="1" smtClean="0"/>
              <a:t>Kilkenny</a:t>
            </a:r>
            <a:r>
              <a:rPr lang="cs-CZ" sz="2800" dirty="0" smtClean="0"/>
              <a:t> (</a:t>
            </a:r>
            <a:r>
              <a:rPr lang="cs-CZ" sz="2800" dirty="0" smtClean="0"/>
              <a:t>základy ze 6.stol.)</a:t>
            </a:r>
            <a:endParaRPr lang="cs-CZ" sz="2800" dirty="0"/>
          </a:p>
        </p:txBody>
      </p:sp>
      <p:pic>
        <p:nvPicPr>
          <p:cNvPr id="4" name="Zástupný symbol pro obsah 3" descr="IRSKO 01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8661" y="1000108"/>
            <a:ext cx="7143799" cy="53578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57150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Národní park </a:t>
            </a:r>
            <a:r>
              <a:rPr lang="cs-CZ" sz="3200" dirty="0" err="1" smtClean="0"/>
              <a:t>Killarney</a:t>
            </a:r>
            <a:endParaRPr lang="cs-CZ" sz="3200" dirty="0"/>
          </a:p>
        </p:txBody>
      </p:sp>
      <p:pic>
        <p:nvPicPr>
          <p:cNvPr id="4" name="Zástupný symbol pro obsah 3" descr="IRSKO 03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158" y="928670"/>
            <a:ext cx="4214842" cy="4929222"/>
          </a:xfrm>
        </p:spPr>
      </p:pic>
      <p:pic>
        <p:nvPicPr>
          <p:cNvPr id="5" name="Obrázek 4" descr="IRSKO 02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4107652" y="1535895"/>
            <a:ext cx="4929223" cy="37147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IRSKO 07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0628" y="785794"/>
            <a:ext cx="3643338" cy="300731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Hrad </a:t>
            </a:r>
            <a:r>
              <a:rPr lang="cs-CZ" sz="3600" dirty="0" err="1" smtClean="0"/>
              <a:t>Ross</a:t>
            </a:r>
            <a:r>
              <a:rPr lang="cs-CZ" sz="3600" dirty="0" smtClean="0"/>
              <a:t> </a:t>
            </a:r>
            <a:r>
              <a:rPr lang="cs-CZ" sz="3600" dirty="0" err="1" smtClean="0"/>
              <a:t>Casle</a:t>
            </a:r>
            <a:r>
              <a:rPr lang="cs-CZ" sz="3600" dirty="0" smtClean="0"/>
              <a:t> s botanickou zahradou</a:t>
            </a:r>
            <a:endParaRPr lang="cs-CZ" sz="3600" dirty="0"/>
          </a:p>
        </p:txBody>
      </p:sp>
      <p:pic>
        <p:nvPicPr>
          <p:cNvPr id="7" name="Obrázek 6" descr="IRSKO 07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3929066"/>
            <a:ext cx="3643338" cy="2571768"/>
          </a:xfrm>
          <a:prstGeom prst="rect">
            <a:avLst/>
          </a:prstGeom>
        </p:spPr>
      </p:pic>
      <p:pic>
        <p:nvPicPr>
          <p:cNvPr id="8" name="Obrázek 7" descr="IRSKO 07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348" y="785794"/>
            <a:ext cx="4058371" cy="48577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Opatství </a:t>
            </a:r>
            <a:r>
              <a:rPr lang="cs-CZ" dirty="0" err="1" smtClean="0"/>
              <a:t>Muckross</a:t>
            </a:r>
            <a:r>
              <a:rPr lang="cs-CZ" dirty="0" smtClean="0"/>
              <a:t> </a:t>
            </a:r>
            <a:r>
              <a:rPr lang="cs-CZ" dirty="0" err="1" smtClean="0"/>
              <a:t>Abbey</a:t>
            </a:r>
            <a:endParaRPr lang="cs-CZ" dirty="0"/>
          </a:p>
        </p:txBody>
      </p:sp>
      <p:pic>
        <p:nvPicPr>
          <p:cNvPr id="4" name="Zástupný symbol pro obsah 3" descr="IRSKO 04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071934" y="1071546"/>
            <a:ext cx="4809845" cy="4572032"/>
          </a:xfrm>
        </p:spPr>
      </p:pic>
      <p:pic>
        <p:nvPicPr>
          <p:cNvPr id="5" name="Obrázek 4" descr="IRSKO 04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1071546"/>
            <a:ext cx="3714776" cy="45720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IRSKO 06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43570" y="3571876"/>
            <a:ext cx="3071834" cy="3143272"/>
          </a:xfrm>
          <a:prstGeom prst="rect">
            <a:avLst/>
          </a:prstGeom>
        </p:spPr>
      </p:pic>
      <p:pic>
        <p:nvPicPr>
          <p:cNvPr id="6" name="Obrázek 5" descr="IRSKO 06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5643558" y="857244"/>
            <a:ext cx="3071834" cy="307181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654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Rozeklaný poloostrov </a:t>
            </a:r>
            <a:r>
              <a:rPr lang="cs-CZ" sz="3600" dirty="0" err="1" smtClean="0"/>
              <a:t>Iveragh</a:t>
            </a:r>
            <a:r>
              <a:rPr lang="cs-CZ" sz="3600" dirty="0" smtClean="0"/>
              <a:t> na západě</a:t>
            </a:r>
            <a:endParaRPr lang="cs-CZ" sz="3600" dirty="0"/>
          </a:p>
        </p:txBody>
      </p:sp>
      <p:pic>
        <p:nvPicPr>
          <p:cNvPr id="4" name="Zástupný symbol pro obsah 3" descr="IRSKO 063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642910" y="857232"/>
            <a:ext cx="4857752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IRSKO 05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3438" y="857232"/>
            <a:ext cx="3831758" cy="3643338"/>
          </a:xfrm>
          <a:prstGeom prst="rect">
            <a:avLst/>
          </a:prstGeom>
        </p:spPr>
      </p:pic>
      <p:pic>
        <p:nvPicPr>
          <p:cNvPr id="6" name="Zástupný symbol pro obsah 5" descr="IRSKO 05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00034" y="874550"/>
            <a:ext cx="4031961" cy="305451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500066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Poloostrov </a:t>
            </a:r>
            <a:r>
              <a:rPr lang="cs-CZ" sz="3600" dirty="0" err="1" smtClean="0"/>
              <a:t>Iveragh</a:t>
            </a:r>
            <a:r>
              <a:rPr lang="cs-CZ" sz="3600" dirty="0" smtClean="0"/>
              <a:t> a hrabství </a:t>
            </a:r>
            <a:r>
              <a:rPr lang="cs-CZ" sz="3600" dirty="0" err="1" smtClean="0"/>
              <a:t>Kerry</a:t>
            </a:r>
            <a:r>
              <a:rPr lang="cs-CZ" sz="3600" dirty="0" smtClean="0"/>
              <a:t>  </a:t>
            </a:r>
            <a:endParaRPr lang="cs-CZ" sz="3600" dirty="0"/>
          </a:p>
        </p:txBody>
      </p:sp>
      <p:pic>
        <p:nvPicPr>
          <p:cNvPr id="9" name="Obrázek 8" descr="IRSKO 05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034" y="4000504"/>
            <a:ext cx="5143536" cy="26860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Hrabství </a:t>
            </a:r>
            <a:r>
              <a:rPr lang="cs-CZ" sz="3600" dirty="0" err="1" smtClean="0"/>
              <a:t>Kerry</a:t>
            </a:r>
            <a:endParaRPr lang="cs-CZ" sz="3600" dirty="0"/>
          </a:p>
        </p:txBody>
      </p:sp>
      <p:pic>
        <p:nvPicPr>
          <p:cNvPr id="4" name="Zástupný symbol pro obsah 3" descr="IRSKO 07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92077" y="1449406"/>
            <a:ext cx="4786346" cy="4030625"/>
          </a:xfrm>
        </p:spPr>
      </p:pic>
      <p:pic>
        <p:nvPicPr>
          <p:cNvPr id="6" name="Obrázek 5" descr="IRSKO 07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1071546"/>
            <a:ext cx="4357686" cy="47863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IRSKO 084.jpg"/>
          <p:cNvPicPr>
            <a:picLocks noChangeAspect="1"/>
          </p:cNvPicPr>
          <p:nvPr/>
        </p:nvPicPr>
        <p:blipFill>
          <a:blip r:embed="rId2" cstate="print"/>
          <a:srcRect r="11268"/>
          <a:stretch>
            <a:fillRect/>
          </a:stretch>
        </p:blipFill>
        <p:spPr>
          <a:xfrm>
            <a:off x="285720" y="1142984"/>
            <a:ext cx="4500594" cy="464347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725470"/>
          </a:xfrm>
        </p:spPr>
        <p:txBody>
          <a:bodyPr>
            <a:noAutofit/>
          </a:bodyPr>
          <a:lstStyle/>
          <a:p>
            <a:r>
              <a:rPr lang="cs-CZ" sz="2800" dirty="0" smtClean="0"/>
              <a:t>Vesnice </a:t>
            </a:r>
            <a:r>
              <a:rPr lang="cs-CZ" sz="2800" dirty="0" err="1" smtClean="0"/>
              <a:t>Adare</a:t>
            </a:r>
            <a:r>
              <a:rPr lang="cs-CZ" sz="2800" dirty="0" smtClean="0"/>
              <a:t> (nedaleko Limericku), považovaná za nejkrásnější v Irsku(z poč.19.stol.)</a:t>
            </a:r>
            <a:endParaRPr lang="cs-CZ" sz="2800" dirty="0"/>
          </a:p>
        </p:txBody>
      </p:sp>
      <p:pic>
        <p:nvPicPr>
          <p:cNvPr id="4" name="Zástupný symbol pro obsah 3" descr="IRSKO 085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857752" y="1142984"/>
            <a:ext cx="4071934" cy="384017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Autofit/>
          </a:bodyPr>
          <a:lstStyle/>
          <a:p>
            <a:r>
              <a:rPr lang="cs-CZ" sz="2800" dirty="0" err="1" smtClean="0"/>
              <a:t>Poulnabrone</a:t>
            </a:r>
            <a:r>
              <a:rPr lang="cs-CZ" sz="2800" dirty="0" smtClean="0"/>
              <a:t> dolmen(megalit, stáří 5tis.let), portálový   ( vstup do hrobky)</a:t>
            </a:r>
            <a:endParaRPr lang="cs-CZ" sz="2800" dirty="0"/>
          </a:p>
        </p:txBody>
      </p:sp>
      <p:pic>
        <p:nvPicPr>
          <p:cNvPr id="4" name="Zástupný symbol pro obsah 3" descr="IRSKO 10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1537" y="1142984"/>
            <a:ext cx="7143800" cy="53578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 fontScale="90000"/>
          </a:bodyPr>
          <a:lstStyle/>
          <a:p>
            <a:r>
              <a:rPr lang="cs-CZ" sz="2800" dirty="0" err="1" smtClean="0"/>
              <a:t>Cliff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Moher</a:t>
            </a:r>
            <a:r>
              <a:rPr lang="cs-CZ" sz="2800" dirty="0" smtClean="0"/>
              <a:t>-250m vysoké útesy,nacházející se na západním pobřeží na jih od  města </a:t>
            </a:r>
            <a:r>
              <a:rPr lang="cs-CZ" sz="2800" dirty="0" err="1" smtClean="0"/>
              <a:t>Galway</a:t>
            </a:r>
            <a:endParaRPr lang="cs-CZ" sz="2800" dirty="0"/>
          </a:p>
        </p:txBody>
      </p:sp>
      <p:pic>
        <p:nvPicPr>
          <p:cNvPr id="6" name="Zástupný symbol pro obsah 5" descr="IRSKO 09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6" y="1285860"/>
            <a:ext cx="6953298" cy="521497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IRSKO 09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2066" y="3714752"/>
            <a:ext cx="3786214" cy="250033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Mohérové útesy jsou turisticky velmi atraktivní </a:t>
            </a:r>
            <a:endParaRPr lang="cs-CZ" sz="3600" dirty="0"/>
          </a:p>
        </p:txBody>
      </p:sp>
      <p:pic>
        <p:nvPicPr>
          <p:cNvPr id="4" name="Zástupný symbol pro obsah 3" descr="IRSKO 09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072066" y="928670"/>
            <a:ext cx="3799203" cy="2786082"/>
          </a:xfrm>
        </p:spPr>
      </p:pic>
      <p:pic>
        <p:nvPicPr>
          <p:cNvPr id="5" name="Obrázek 4" descr="IRSKO 09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110045" y="1247221"/>
            <a:ext cx="5286412" cy="46493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IRSKO 09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14942" y="785794"/>
            <a:ext cx="3326655" cy="428630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428628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Výběžek </a:t>
            </a:r>
            <a:r>
              <a:rPr lang="cs-CZ" sz="3600" dirty="0" err="1" smtClean="0"/>
              <a:t>Hags</a:t>
            </a:r>
            <a:r>
              <a:rPr lang="cs-CZ" sz="3600" dirty="0" smtClean="0"/>
              <a:t> </a:t>
            </a:r>
            <a:r>
              <a:rPr lang="cs-CZ" sz="3600" dirty="0" err="1" smtClean="0"/>
              <a:t>Head</a:t>
            </a:r>
            <a:endParaRPr lang="cs-CZ" sz="3600" dirty="0"/>
          </a:p>
        </p:txBody>
      </p:sp>
      <p:pic>
        <p:nvPicPr>
          <p:cNvPr id="4" name="Zástupný symbol pro obsah 3" descr="IRSKO 10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00034" y="785794"/>
            <a:ext cx="4643470" cy="4357718"/>
          </a:xfrm>
        </p:spPr>
      </p:pic>
      <p:pic>
        <p:nvPicPr>
          <p:cNvPr id="6" name="Obrázek 5" descr="IRSKO 10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43108" y="4714884"/>
            <a:ext cx="4857752" cy="19288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IRSKO 157.jpg"/>
          <p:cNvPicPr>
            <a:picLocks noChangeAspect="1"/>
          </p:cNvPicPr>
          <p:nvPr/>
        </p:nvPicPr>
        <p:blipFill>
          <a:blip r:embed="rId2" cstate="print"/>
          <a:srcRect l="3571" t="8696" r="8929"/>
          <a:stretch>
            <a:fillRect/>
          </a:stretch>
        </p:blipFill>
        <p:spPr>
          <a:xfrm>
            <a:off x="4143372" y="785794"/>
            <a:ext cx="3500462" cy="3000396"/>
          </a:xfrm>
          <a:prstGeom prst="rect">
            <a:avLst/>
          </a:prstGeom>
        </p:spPr>
      </p:pic>
      <p:pic>
        <p:nvPicPr>
          <p:cNvPr id="6" name="Obrázek 5" descr="IRSKO 15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892955" y="1107253"/>
            <a:ext cx="3500438" cy="285752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500066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/>
              <a:t>Galway</a:t>
            </a:r>
            <a:r>
              <a:rPr lang="cs-CZ" sz="3600" dirty="0" smtClean="0"/>
              <a:t> – tradiční město irské hudby</a:t>
            </a:r>
            <a:endParaRPr lang="cs-CZ" sz="3600" dirty="0"/>
          </a:p>
        </p:txBody>
      </p:sp>
      <p:pic>
        <p:nvPicPr>
          <p:cNvPr id="4" name="Zástupný symbol pro obsah 3" descr="IRSKO 159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 t="8000" b="7999"/>
          <a:stretch>
            <a:fillRect/>
          </a:stretch>
        </p:blipFill>
        <p:spPr>
          <a:xfrm>
            <a:off x="1214414" y="3643314"/>
            <a:ext cx="6429420" cy="300039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2800" dirty="0" err="1" smtClean="0"/>
              <a:t>Ashford</a:t>
            </a:r>
            <a:r>
              <a:rPr lang="cs-CZ" sz="2800" dirty="0" smtClean="0"/>
              <a:t> </a:t>
            </a:r>
            <a:r>
              <a:rPr lang="cs-CZ" sz="2800" dirty="0" err="1" smtClean="0"/>
              <a:t>Casle</a:t>
            </a:r>
            <a:r>
              <a:rPr lang="cs-CZ" sz="2800" dirty="0" smtClean="0"/>
              <a:t>, bývalý hrad králů O´</a:t>
            </a:r>
            <a:r>
              <a:rPr lang="cs-CZ" sz="2800" dirty="0" err="1" smtClean="0"/>
              <a:t>Conorsů</a:t>
            </a:r>
            <a:r>
              <a:rPr lang="cs-CZ" sz="2800" dirty="0" smtClean="0"/>
              <a:t>, dnes luxusní hotel</a:t>
            </a:r>
            <a:endParaRPr lang="cs-CZ" sz="2800" dirty="0"/>
          </a:p>
        </p:txBody>
      </p:sp>
      <p:pic>
        <p:nvPicPr>
          <p:cNvPr id="4" name="Zástupný symbol pro obsah 3" descr="IRSKO 15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1538" y="1285860"/>
            <a:ext cx="6786610" cy="50899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501122" cy="939784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Klášter </a:t>
            </a:r>
            <a:r>
              <a:rPr lang="cs-CZ" sz="2800" dirty="0" err="1" smtClean="0"/>
              <a:t>Clonmacnoise</a:t>
            </a:r>
            <a:r>
              <a:rPr lang="cs-CZ" sz="2800" dirty="0" smtClean="0"/>
              <a:t> (uprostřed Irska nad řekou Shannon)          ze 6.stol., ve 12.stol. důležité evropské náboženské centrum </a:t>
            </a:r>
            <a:endParaRPr lang="cs-CZ" sz="2800" dirty="0"/>
          </a:p>
        </p:txBody>
      </p:sp>
      <p:pic>
        <p:nvPicPr>
          <p:cNvPr id="6" name="Zástupný symbol pro obsah 5" descr="IRSKO 16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1538" y="1357298"/>
            <a:ext cx="7072362" cy="53042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Ostrov </a:t>
            </a:r>
            <a:r>
              <a:rPr lang="cs-CZ" sz="3600" dirty="0" err="1" smtClean="0"/>
              <a:t>Inishmore</a:t>
            </a:r>
            <a:r>
              <a:rPr lang="cs-CZ" sz="3600" dirty="0" smtClean="0"/>
              <a:t> v </a:t>
            </a:r>
            <a:r>
              <a:rPr lang="cs-CZ" sz="3600" dirty="0" err="1" smtClean="0"/>
              <a:t>Aranském</a:t>
            </a:r>
            <a:r>
              <a:rPr lang="cs-CZ" sz="3600" dirty="0" smtClean="0"/>
              <a:t> souostroví – jsou zde nejen útesy, ale i pláže</a:t>
            </a:r>
            <a:endParaRPr lang="cs-CZ" sz="3600" dirty="0"/>
          </a:p>
        </p:txBody>
      </p:sp>
      <p:pic>
        <p:nvPicPr>
          <p:cNvPr id="4" name="Zástupný symbol pro obsah 3" descr="IRSKO 13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1357298"/>
            <a:ext cx="3929090" cy="4286280"/>
          </a:xfrm>
        </p:spPr>
      </p:pic>
      <p:pic>
        <p:nvPicPr>
          <p:cNvPr id="5" name="Obrázek 4" descr="IRSKO 13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00562" y="1357298"/>
            <a:ext cx="4286280" cy="4286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8229600" cy="57150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Krajina </a:t>
            </a:r>
            <a:r>
              <a:rPr lang="cs-CZ" sz="3600" dirty="0" err="1" smtClean="0"/>
              <a:t>Inishmoru</a:t>
            </a:r>
            <a:endParaRPr lang="cs-CZ" sz="3600" dirty="0"/>
          </a:p>
        </p:txBody>
      </p:sp>
      <p:pic>
        <p:nvPicPr>
          <p:cNvPr id="5" name="Obrázek 4" descr="IRSKO 14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785794"/>
            <a:ext cx="4286280" cy="5786478"/>
          </a:xfrm>
          <a:prstGeom prst="rect">
            <a:avLst/>
          </a:prstGeom>
        </p:spPr>
      </p:pic>
      <p:pic>
        <p:nvPicPr>
          <p:cNvPr id="7" name="Zástupný symbol pro obsah 6" descr="IRSKO 1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786314" y="785794"/>
            <a:ext cx="3929090" cy="3286148"/>
          </a:xfrm>
        </p:spPr>
      </p:pic>
      <p:pic>
        <p:nvPicPr>
          <p:cNvPr id="8" name="Obrázek 7" descr="IRSKO 14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86314" y="4143380"/>
            <a:ext cx="3929090" cy="24288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Rašeliniště a těžba rašeliny</a:t>
            </a:r>
            <a:endParaRPr lang="cs-CZ" sz="3600" dirty="0"/>
          </a:p>
        </p:txBody>
      </p:sp>
      <p:pic>
        <p:nvPicPr>
          <p:cNvPr id="4" name="Zástupný symbol pro obsah 3" descr="IRSKO 1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6" y="1000107"/>
            <a:ext cx="7215238" cy="541142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IRSKO 1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00562" y="714357"/>
            <a:ext cx="3857652" cy="3000395"/>
          </a:xfrm>
          <a:prstGeom prst="rect">
            <a:avLst/>
          </a:prstGeom>
        </p:spPr>
      </p:pic>
      <p:pic>
        <p:nvPicPr>
          <p:cNvPr id="4" name="Zástupný symbol pro obsah 3" descr="IRSKO 119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714348" y="714356"/>
            <a:ext cx="3643338" cy="305596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57150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Typická irská krajina a zvířata</a:t>
            </a:r>
            <a:endParaRPr lang="cs-CZ" sz="3600" dirty="0"/>
          </a:p>
        </p:txBody>
      </p:sp>
      <p:pic>
        <p:nvPicPr>
          <p:cNvPr id="6" name="Obrázek 5" descr="IRSKO 12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500562" y="3786190"/>
            <a:ext cx="3857652" cy="2714644"/>
          </a:xfrm>
          <a:prstGeom prst="rect">
            <a:avLst/>
          </a:prstGeom>
        </p:spPr>
      </p:pic>
      <p:pic>
        <p:nvPicPr>
          <p:cNvPr id="7" name="Obrázek 6" descr="IRSKO 11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14348" y="3857628"/>
            <a:ext cx="3643338" cy="264318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71472" y="6581001"/>
            <a:ext cx="82153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 : foto a informace z vlastního archívu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454</TotalTime>
  <Words>225</Words>
  <Application>Microsoft Office PowerPoint</Application>
  <PresentationFormat>Předvádění na obrazovce (4:3)</PresentationFormat>
  <Paragraphs>35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Snímek 1</vt:lpstr>
      <vt:lpstr>Irská republika</vt:lpstr>
      <vt:lpstr>Snímek 3</vt:lpstr>
      <vt:lpstr>Základní údaje  </vt:lpstr>
      <vt:lpstr>Bohatě zdobený kamenný keltský kříž</vt:lpstr>
      <vt:lpstr>Glendalough -“Irské Delfy“ v údolí Wiklow Mountains, kde              sv. Kevin v 7.stol. založil klášter (33 m vysoká věž)</vt:lpstr>
      <vt:lpstr>Kilkenny je považováno za jedno z nejkrásnějších středověkých měst v Irsku</vt:lpstr>
      <vt:lpstr>Kilkenny- „mramorové“ středověké městečko  s hradem </vt:lpstr>
      <vt:lpstr>Katedrála St. Canice´s v Kilkenny (základy ze 6.stol.)</vt:lpstr>
      <vt:lpstr>Národní park Killarney</vt:lpstr>
      <vt:lpstr>Hrad Ross Casle s botanickou zahradou</vt:lpstr>
      <vt:lpstr>Opatství Muckross Abbey</vt:lpstr>
      <vt:lpstr>Rozeklaný poloostrov Iveragh na západě</vt:lpstr>
      <vt:lpstr>Poloostrov Iveragh a hrabství Kerry  </vt:lpstr>
      <vt:lpstr>Hrabství Kerry</vt:lpstr>
      <vt:lpstr>Vesnice Adare (nedaleko Limericku), považovaná za nejkrásnější v Irsku(z poč.19.stol.)</vt:lpstr>
      <vt:lpstr>Poulnabrone dolmen(megalit, stáří 5tis.let), portálový   ( vstup do hrobky)</vt:lpstr>
      <vt:lpstr>Cliff of Moher-250m vysoké útesy,nacházející se na západním pobřeží na jih od  města Galway</vt:lpstr>
      <vt:lpstr>Mohérové útesy jsou turisticky velmi atraktivní </vt:lpstr>
      <vt:lpstr>Výběžek Hags Head</vt:lpstr>
      <vt:lpstr>Galway – tradiční město irské hudby</vt:lpstr>
      <vt:lpstr>Ashford Casle, bývalý hrad králů O´Conorsů, dnes luxusní hotel</vt:lpstr>
      <vt:lpstr>Klášter Clonmacnoise (uprostřed Irska nad řekou Shannon)          ze 6.stol., ve 12.stol. důležité evropské náboženské centrum </vt:lpstr>
      <vt:lpstr>Ostrov Inishmore v Aranském souostroví – jsou zde nejen útesy, ale i pláže</vt:lpstr>
      <vt:lpstr>Krajina Inishmoru</vt:lpstr>
      <vt:lpstr>Rašeliniště a těžba rašeliny</vt:lpstr>
      <vt:lpstr>Typická irská krajina a zvířata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Irsko</dc:title>
  <dc:subject>ZCR</dc:subject>
  <dc:creator>Irena Jánská</dc:creator>
  <cp:lastModifiedBy>Dum</cp:lastModifiedBy>
  <cp:revision>14</cp:revision>
  <dcterms:created xsi:type="dcterms:W3CDTF">2013-02-06T15:02:44Z</dcterms:created>
  <dcterms:modified xsi:type="dcterms:W3CDTF">2014-06-30T13:02:00Z</dcterms:modified>
</cp:coreProperties>
</file>