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9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9E17B-A1D4-442C-9139-271F75B73661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DB0B2-C58D-46DA-90ED-F26973CB6E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9E17B-A1D4-442C-9139-271F75B73661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DB0B2-C58D-46DA-90ED-F26973CB6E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9E17B-A1D4-442C-9139-271F75B73661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DB0B2-C58D-46DA-90ED-F26973CB6E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9E17B-A1D4-442C-9139-271F75B73661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DB0B2-C58D-46DA-90ED-F26973CB6E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9E17B-A1D4-442C-9139-271F75B73661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DB0B2-C58D-46DA-90ED-F26973CB6E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9E17B-A1D4-442C-9139-271F75B73661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DB0B2-C58D-46DA-90ED-F26973CB6E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9E17B-A1D4-442C-9139-271F75B73661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DB0B2-C58D-46DA-90ED-F26973CB6E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9E17B-A1D4-442C-9139-271F75B73661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DB0B2-C58D-46DA-90ED-F26973CB6E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9E17B-A1D4-442C-9139-271F75B73661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DB0B2-C58D-46DA-90ED-F26973CB6E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9E17B-A1D4-442C-9139-271F75B73661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DB0B2-C58D-46DA-90ED-F26973CB6E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9E17B-A1D4-442C-9139-271F75B73661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DB0B2-C58D-46DA-90ED-F26973CB6E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09E17B-A1D4-442C-9139-271F75B73661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4DB0B2-C58D-46DA-90ED-F26973CB6E2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Dublin" TargetMode="External"/><Relationship Id="rId2" Type="http://schemas.openxmlformats.org/officeDocument/2006/relationships/hyperlink" Target="http://irsko.tripzone.cz/dublin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 l="11328" t="18125" r="12500" b="687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57167"/>
            <a:ext cx="7772400" cy="1928825"/>
          </a:xfrm>
        </p:spPr>
        <p:txBody>
          <a:bodyPr>
            <a:normAutofit/>
          </a:bodyPr>
          <a:lstStyle/>
          <a:p>
            <a:r>
              <a:rPr lang="cs-CZ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Dublin</a:t>
            </a:r>
            <a:endParaRPr lang="cs-CZ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28662" y="2143116"/>
            <a:ext cx="7358114" cy="3495684"/>
          </a:xfrm>
        </p:spPr>
        <p:txBody>
          <a:bodyPr/>
          <a:lstStyle/>
          <a:p>
            <a:pPr algn="l"/>
            <a:r>
              <a:rPr lang="cs-CZ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Hlavní město Irska</a:t>
            </a: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Úkol : vyhledejte na mapě název města v irštině(vznik - spojením keltské osady, v překladu „Proutěný brod“ – </a:t>
            </a:r>
            <a:r>
              <a:rPr lang="cs-CZ" dirty="0" err="1" smtClean="0">
                <a:solidFill>
                  <a:schemeClr val="tx1"/>
                </a:solidFill>
              </a:rPr>
              <a:t>Áth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err="1" smtClean="0">
                <a:solidFill>
                  <a:schemeClr val="tx1"/>
                </a:solidFill>
              </a:rPr>
              <a:t>Cliath</a:t>
            </a:r>
            <a:endParaRPr lang="cs-CZ" dirty="0" smtClean="0">
              <a:solidFill>
                <a:schemeClr val="tx1"/>
              </a:solidFill>
            </a:endParaRP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a irské </a:t>
            </a:r>
            <a:r>
              <a:rPr lang="cs-CZ" dirty="0" err="1" smtClean="0">
                <a:solidFill>
                  <a:schemeClr val="tx1"/>
                </a:solidFill>
              </a:rPr>
              <a:t>An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err="1" smtClean="0">
                <a:solidFill>
                  <a:schemeClr val="tx1"/>
                </a:solidFill>
              </a:rPr>
              <a:t>Dubh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err="1" smtClean="0">
                <a:solidFill>
                  <a:schemeClr val="tx1"/>
                </a:solidFill>
              </a:rPr>
              <a:t>Linn</a:t>
            </a:r>
            <a:r>
              <a:rPr lang="cs-CZ" dirty="0" smtClean="0">
                <a:solidFill>
                  <a:schemeClr val="tx1"/>
                </a:solidFill>
              </a:rPr>
              <a:t>(„ Tmavá tůň“) </a:t>
            </a:r>
          </a:p>
          <a:p>
            <a:pPr algn="l"/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Atraktivity Dublinu </a:t>
            </a:r>
            <a:r>
              <a:rPr lang="cs-CZ" sz="3600" dirty="0" smtClean="0"/>
              <a:t>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142984"/>
            <a:ext cx="8643998" cy="5143536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Poloha</a:t>
            </a:r>
            <a:r>
              <a:rPr lang="cs-CZ" dirty="0" smtClean="0"/>
              <a:t> : při východním pobřeží v ústí řeky </a:t>
            </a:r>
            <a:r>
              <a:rPr lang="cs-CZ" dirty="0" err="1" smtClean="0"/>
              <a:t>Liffey</a:t>
            </a:r>
            <a:r>
              <a:rPr lang="cs-CZ" dirty="0" smtClean="0"/>
              <a:t> do Irského moře</a:t>
            </a:r>
          </a:p>
          <a:p>
            <a:r>
              <a:rPr lang="cs-CZ" dirty="0" smtClean="0"/>
              <a:t>V 10. stol. Keltové, pak Vikingové, Normané</a:t>
            </a:r>
          </a:p>
          <a:p>
            <a:r>
              <a:rPr lang="cs-CZ" dirty="0" err="1" smtClean="0"/>
              <a:t>Anglo</a:t>
            </a:r>
            <a:r>
              <a:rPr lang="cs-CZ" dirty="0" smtClean="0"/>
              <a:t>-Normané ve13.stol. </a:t>
            </a:r>
            <a:r>
              <a:rPr lang="cs-CZ" dirty="0"/>
              <a:t>v</a:t>
            </a:r>
            <a:r>
              <a:rPr lang="cs-CZ" dirty="0" smtClean="0"/>
              <a:t>ybudovali hrad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R.1592</a:t>
            </a:r>
            <a:r>
              <a:rPr lang="cs-CZ" dirty="0" smtClean="0"/>
              <a:t> zakládá královna Alžběta I.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Trinity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College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Katedrála sv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Patrika </a:t>
            </a:r>
            <a:r>
              <a:rPr lang="cs-CZ" dirty="0" smtClean="0"/>
              <a:t>ze 12</a:t>
            </a:r>
            <a:r>
              <a:rPr lang="cs-CZ" dirty="0" smtClean="0"/>
              <a:t>. stol</a:t>
            </a:r>
            <a:r>
              <a:rPr lang="cs-CZ" dirty="0" smtClean="0"/>
              <a:t>.  je největším kostelem v Irsku, kde působil a je zde pochován </a:t>
            </a:r>
            <a:r>
              <a:rPr lang="cs-CZ" dirty="0" err="1" smtClean="0"/>
              <a:t>Jonathan</a:t>
            </a:r>
            <a:r>
              <a:rPr lang="cs-CZ" dirty="0" smtClean="0"/>
              <a:t> </a:t>
            </a:r>
            <a:r>
              <a:rPr lang="cs-CZ" dirty="0" err="1" smtClean="0"/>
              <a:t>Swift</a:t>
            </a:r>
            <a:r>
              <a:rPr lang="cs-CZ" dirty="0" smtClean="0"/>
              <a:t> (</a:t>
            </a:r>
            <a:r>
              <a:rPr lang="cs-CZ" dirty="0" smtClean="0"/>
              <a:t>autor </a:t>
            </a:r>
            <a:r>
              <a:rPr lang="cs-CZ" dirty="0" err="1" smtClean="0"/>
              <a:t>Gulliverových</a:t>
            </a:r>
            <a:r>
              <a:rPr lang="cs-CZ" dirty="0" smtClean="0"/>
              <a:t> cest)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Dublinský hrad </a:t>
            </a:r>
            <a:r>
              <a:rPr lang="cs-CZ" dirty="0" smtClean="0"/>
              <a:t>ze 13. stol. s přepychovými interiéry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Prezidentský palác </a:t>
            </a:r>
          </a:p>
          <a:p>
            <a:r>
              <a:rPr lang="cs-CZ" dirty="0" smtClean="0"/>
              <a:t>Národní muzeum,</a:t>
            </a:r>
            <a:r>
              <a:rPr lang="cs-CZ" b="1" dirty="0" smtClean="0"/>
              <a:t> </a:t>
            </a:r>
            <a:r>
              <a:rPr lang="cs-CZ" dirty="0" smtClean="0"/>
              <a:t>Guiness </a:t>
            </a:r>
            <a:r>
              <a:rPr lang="cs-CZ" dirty="0" err="1" smtClean="0"/>
              <a:t>Storehouse</a:t>
            </a:r>
            <a:r>
              <a:rPr lang="cs-CZ" dirty="0" smtClean="0"/>
              <a:t>-muzeum 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r>
              <a:rPr lang="cs-CZ" sz="4000" dirty="0" smtClean="0"/>
              <a:t>Dublin – vládní budovy</a:t>
            </a:r>
            <a:endParaRPr lang="cs-CZ" sz="4000" dirty="0"/>
          </a:p>
        </p:txBody>
      </p:sp>
      <p:pic>
        <p:nvPicPr>
          <p:cNvPr id="4" name="Zástupný symbol pro obsah 3" descr="IRSKO 18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285860"/>
            <a:ext cx="4857784" cy="4525963"/>
          </a:xfrm>
        </p:spPr>
      </p:pic>
      <p:pic>
        <p:nvPicPr>
          <p:cNvPr id="5" name="Zástupný symbol pro obsah 3" descr="IRSKO 18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3504" y="2571744"/>
            <a:ext cx="4000496" cy="37862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 fontScale="90000"/>
          </a:bodyPr>
          <a:lstStyle/>
          <a:p>
            <a:r>
              <a:rPr lang="cs-CZ" sz="3600" dirty="0" smtClean="0"/>
              <a:t>Dublin – památník Oscara </a:t>
            </a:r>
            <a:r>
              <a:rPr lang="cs-CZ" sz="3600" dirty="0" err="1" smtClean="0"/>
              <a:t>Wilda</a:t>
            </a:r>
            <a:r>
              <a:rPr lang="cs-CZ" sz="3600" dirty="0" smtClean="0"/>
              <a:t> a socha prodavačky květin </a:t>
            </a:r>
            <a:r>
              <a:rPr lang="cs-CZ" sz="3600" dirty="0" err="1" smtClean="0"/>
              <a:t>Molly</a:t>
            </a:r>
            <a:r>
              <a:rPr lang="cs-CZ" sz="3600" dirty="0" smtClean="0"/>
              <a:t> </a:t>
            </a:r>
            <a:r>
              <a:rPr lang="cs-CZ" sz="3600" dirty="0" err="1" smtClean="0"/>
              <a:t>Malone</a:t>
            </a:r>
            <a:endParaRPr lang="cs-CZ" sz="3600" dirty="0"/>
          </a:p>
        </p:txBody>
      </p:sp>
      <p:pic>
        <p:nvPicPr>
          <p:cNvPr id="8" name="Zástupný symbol pro obsah 7" descr="IRSKO 19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357298"/>
            <a:ext cx="6034617" cy="4097335"/>
          </a:xfrm>
        </p:spPr>
      </p:pic>
      <p:pic>
        <p:nvPicPr>
          <p:cNvPr id="9" name="Obrázek 8" descr="IRSKO 19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3372" y="2571744"/>
            <a:ext cx="5000628" cy="42862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000132"/>
          </a:xfrm>
        </p:spPr>
        <p:txBody>
          <a:bodyPr>
            <a:normAutofit/>
          </a:bodyPr>
          <a:lstStyle/>
          <a:p>
            <a:r>
              <a:rPr lang="cs-CZ" sz="4000" dirty="0" smtClean="0"/>
              <a:t>Uličky Dublinu</a:t>
            </a:r>
            <a:endParaRPr lang="cs-CZ" sz="4000" dirty="0"/>
          </a:p>
        </p:txBody>
      </p:sp>
      <p:pic>
        <p:nvPicPr>
          <p:cNvPr id="4" name="Zástupný symbol pro obsah 3" descr="IRSKO 19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357298"/>
            <a:ext cx="6034617" cy="4525963"/>
          </a:xfrm>
        </p:spPr>
      </p:pic>
      <p:pic>
        <p:nvPicPr>
          <p:cNvPr id="5" name="Obrázek 4" descr="IRSKO 19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4214809" y="1928811"/>
            <a:ext cx="5500694" cy="4357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143008"/>
          </a:xfrm>
        </p:spPr>
        <p:txBody>
          <a:bodyPr>
            <a:normAutofit fontScale="90000"/>
          </a:bodyPr>
          <a:lstStyle/>
          <a:p>
            <a:r>
              <a:rPr lang="cs-CZ" sz="3600" dirty="0" smtClean="0"/>
              <a:t>Nejznámější </a:t>
            </a:r>
            <a:r>
              <a:rPr lang="cs-CZ" sz="3600" dirty="0" err="1" smtClean="0"/>
              <a:t>pub</a:t>
            </a:r>
            <a:r>
              <a:rPr lang="cs-CZ" sz="3600" dirty="0" smtClean="0"/>
              <a:t> v Dublinu – Temple Bar, čepované pivo </a:t>
            </a:r>
            <a:r>
              <a:rPr lang="cs-CZ" sz="3600" dirty="0" err="1" smtClean="0"/>
              <a:t>Guinness</a:t>
            </a:r>
            <a:r>
              <a:rPr lang="cs-CZ" sz="3600" dirty="0" smtClean="0"/>
              <a:t> pochází z r.1759</a:t>
            </a:r>
            <a:endParaRPr lang="cs-CZ" sz="3600" dirty="0"/>
          </a:p>
        </p:txBody>
      </p:sp>
      <p:pic>
        <p:nvPicPr>
          <p:cNvPr id="4" name="Zástupný symbol pro obsah 3" descr="IRSKO 19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357298"/>
            <a:ext cx="5500726" cy="5500702"/>
          </a:xfrm>
        </p:spPr>
      </p:pic>
      <p:pic>
        <p:nvPicPr>
          <p:cNvPr id="5" name="Obrázek 4" descr="IRSKO 19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4393401" y="2107401"/>
            <a:ext cx="5500702" cy="40004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IRSKO 18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285728"/>
            <a:ext cx="8215370" cy="621510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Speciality irské kuchyně</a:t>
            </a:r>
            <a:r>
              <a:rPr lang="cs-CZ" dirty="0" smtClean="0"/>
              <a:t>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44" y="1214422"/>
            <a:ext cx="8786874" cy="5214974"/>
          </a:xfrm>
        </p:spPr>
        <p:txBody>
          <a:bodyPr>
            <a:normAutofit/>
          </a:bodyPr>
          <a:lstStyle/>
          <a:p>
            <a:r>
              <a:rPr lang="cs-CZ" dirty="0" smtClean="0"/>
              <a:t>Nejznámější irské pivo </a:t>
            </a:r>
            <a:r>
              <a:rPr lang="cs-CZ" dirty="0" err="1" smtClean="0"/>
              <a:t>Guinness</a:t>
            </a:r>
            <a:r>
              <a:rPr lang="cs-CZ" dirty="0" smtClean="0"/>
              <a:t> se vyrábí                   z praženého ječmene</a:t>
            </a:r>
          </a:p>
          <a:p>
            <a:r>
              <a:rPr lang="cs-CZ" dirty="0" smtClean="0"/>
              <a:t>Irská </a:t>
            </a:r>
            <a:r>
              <a:rPr lang="cs-CZ" dirty="0" err="1" smtClean="0"/>
              <a:t>whiskey</a:t>
            </a:r>
            <a:r>
              <a:rPr lang="cs-CZ" dirty="0" smtClean="0"/>
              <a:t> je třikrát destilovaná(slad), oblíbené jsou značky </a:t>
            </a:r>
            <a:r>
              <a:rPr lang="cs-CZ" dirty="0" err="1" smtClean="0"/>
              <a:t>Jameson</a:t>
            </a:r>
            <a:r>
              <a:rPr lang="cs-CZ" dirty="0" smtClean="0"/>
              <a:t> a </a:t>
            </a:r>
            <a:r>
              <a:rPr lang="cs-CZ" dirty="0" err="1" smtClean="0"/>
              <a:t>Tullamore</a:t>
            </a:r>
            <a:r>
              <a:rPr lang="cs-CZ" dirty="0" smtClean="0"/>
              <a:t> </a:t>
            </a:r>
            <a:r>
              <a:rPr lang="cs-CZ" dirty="0" err="1" smtClean="0"/>
              <a:t>Dew</a:t>
            </a:r>
            <a:endParaRPr lang="cs-CZ" dirty="0" smtClean="0"/>
          </a:p>
          <a:p>
            <a:r>
              <a:rPr lang="cs-CZ" dirty="0" smtClean="0"/>
              <a:t>Smícháním </a:t>
            </a:r>
            <a:r>
              <a:rPr lang="cs-CZ" dirty="0" err="1" smtClean="0"/>
              <a:t>whiskey</a:t>
            </a:r>
            <a:r>
              <a:rPr lang="cs-CZ" dirty="0" smtClean="0"/>
              <a:t>  se smetanou vzniknou lahodné likéry </a:t>
            </a:r>
            <a:r>
              <a:rPr lang="cs-CZ" dirty="0" err="1" smtClean="0"/>
              <a:t>Baileys</a:t>
            </a:r>
            <a:r>
              <a:rPr lang="cs-CZ" dirty="0" smtClean="0"/>
              <a:t> a </a:t>
            </a:r>
            <a:r>
              <a:rPr lang="cs-CZ" dirty="0" err="1" smtClean="0"/>
              <a:t>Carolans</a:t>
            </a:r>
            <a:r>
              <a:rPr lang="cs-CZ" dirty="0" smtClean="0"/>
              <a:t> (</a:t>
            </a:r>
            <a:r>
              <a:rPr lang="cs-CZ" dirty="0" smtClean="0"/>
              <a:t>med a karamel)</a:t>
            </a:r>
          </a:p>
          <a:p>
            <a:r>
              <a:rPr lang="cs-CZ" dirty="0" smtClean="0"/>
              <a:t>Irská káva je s </a:t>
            </a:r>
            <a:r>
              <a:rPr lang="cs-CZ" dirty="0" err="1" smtClean="0"/>
              <a:t>whiskey</a:t>
            </a:r>
            <a:r>
              <a:rPr lang="cs-CZ" dirty="0" smtClean="0"/>
              <a:t>, cukrem a se šlehačkou</a:t>
            </a:r>
          </a:p>
          <a:p>
            <a:r>
              <a:rPr lang="cs-CZ" dirty="0" smtClean="0"/>
              <a:t>Dublin </a:t>
            </a:r>
            <a:r>
              <a:rPr lang="cs-CZ" dirty="0" err="1" smtClean="0"/>
              <a:t>Coddle</a:t>
            </a:r>
            <a:r>
              <a:rPr lang="cs-CZ" dirty="0" smtClean="0"/>
              <a:t> je tradiční jídlo s vepřovým masem, slaninou, cibulí a </a:t>
            </a:r>
            <a:r>
              <a:rPr lang="cs-CZ" dirty="0" smtClean="0"/>
              <a:t>brambory (</a:t>
            </a:r>
            <a:r>
              <a:rPr lang="cs-CZ" dirty="0" smtClean="0"/>
              <a:t>vše smíchané)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Zdroje informací : 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83179"/>
          </a:xfrm>
        </p:spPr>
        <p:txBody>
          <a:bodyPr/>
          <a:lstStyle/>
          <a:p>
            <a:r>
              <a:rPr lang="cs-CZ" sz="1800" dirty="0" smtClean="0">
                <a:hlinkClick r:id="rId2"/>
              </a:rPr>
              <a:t>http://irsko.tripzone.cz/dublin</a:t>
            </a:r>
            <a:endParaRPr lang="cs-CZ" sz="1800" dirty="0" smtClean="0"/>
          </a:p>
          <a:p>
            <a:r>
              <a:rPr lang="cs-CZ" sz="1800" dirty="0" smtClean="0">
                <a:hlinkClick r:id="rId3"/>
              </a:rPr>
              <a:t>http://cs.wikipedia.org/wiki/Dublin</a:t>
            </a:r>
            <a:endParaRPr lang="cs-CZ" sz="1800" dirty="0" smtClean="0"/>
          </a:p>
          <a:p>
            <a:r>
              <a:rPr lang="cs-CZ" sz="1800" dirty="0" smtClean="0"/>
              <a:t>Foto : z vlastního archívu</a:t>
            </a:r>
          </a:p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235</Words>
  <Application>Microsoft Office PowerPoint</Application>
  <PresentationFormat>Předvádění na obrazovce (4:3)</PresentationFormat>
  <Paragraphs>29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Dublin</vt:lpstr>
      <vt:lpstr>Atraktivity Dublinu :</vt:lpstr>
      <vt:lpstr>Dublin – vládní budovy</vt:lpstr>
      <vt:lpstr>Dublin – památník Oscara Wilda a socha prodavačky květin Molly Malone</vt:lpstr>
      <vt:lpstr>Uličky Dublinu</vt:lpstr>
      <vt:lpstr>Nejznámější pub v Dublinu – Temple Bar, čepované pivo Guinness pochází z r.1759</vt:lpstr>
      <vt:lpstr>Snímek 8</vt:lpstr>
      <vt:lpstr>Speciality irské kuchyně: </vt:lpstr>
      <vt:lpstr>Zdroje informací :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Dublin</dc:title>
  <dc:subject>ZCR</dc:subject>
  <dc:creator>Irena Jánská</dc:creator>
  <cp:lastModifiedBy>Dum</cp:lastModifiedBy>
  <cp:revision>14</cp:revision>
  <dcterms:created xsi:type="dcterms:W3CDTF">2013-02-06T10:15:28Z</dcterms:created>
  <dcterms:modified xsi:type="dcterms:W3CDTF">2014-06-30T13:03:54Z</dcterms:modified>
</cp:coreProperties>
</file>