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89" r:id="rId4"/>
    <p:sldId id="290" r:id="rId5"/>
    <p:sldId id="291" r:id="rId6"/>
    <p:sldId id="274" r:id="rId7"/>
    <p:sldId id="292" r:id="rId8"/>
    <p:sldId id="261" r:id="rId9"/>
    <p:sldId id="267" r:id="rId10"/>
    <p:sldId id="288" r:id="rId11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34" d="100"/>
          <a:sy n="134" d="100"/>
        </p:scale>
        <p:origin x="81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VY_32_INOVACE_ICT_I_S1_18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16915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</a:t>
            </a:r>
            <a:r>
              <a:rPr lang="cs-CZ" sz="1200" dirty="0"/>
              <a:t>Odmítnutí </a:t>
            </a:r>
            <a:r>
              <a:rPr lang="cs-CZ" sz="1200" dirty="0" smtClean="0"/>
              <a:t>objednávky, storno Objednávky</a:t>
            </a:r>
            <a:endParaRPr lang="cs-CZ" sz="1200" dirty="0"/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3. 4. 2013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se seznámí tvorbou dokumentů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Storno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Hlavní znaky Storna objednávky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1938992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Storno objednávky vydává odběratel (objednavatel)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Ruší svojí objednávku na základě nějakého důvodu</a:t>
            </a:r>
          </a:p>
          <a:p>
            <a:pPr>
              <a:lnSpc>
                <a:spcPct val="200000"/>
              </a:lnSpc>
            </a:pPr>
            <a:endParaRPr lang="cs-CZ" sz="2000" dirty="0" smtClean="0">
              <a:solidFill>
                <a:prstClr val="black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Storno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 stylizovat storno?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657883"/>
            <a:ext cx="7248252" cy="1938992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Odkaz na předešlou nabídku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Zdůvodnění storna nebo změny objednávky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Omluva</a:t>
            </a:r>
          </a:p>
        </p:txBody>
      </p:sp>
    </p:spTree>
    <p:extLst>
      <p:ext uri="{BB962C8B-B14F-4D97-AF65-F5344CB8AC3E}">
        <p14:creationId xmlns:p14="http://schemas.microsoft.com/office/powerpoint/2010/main" val="242878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Hlavní znaky Odmítnutí objednávky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3170099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 vydává dodavatel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Ruší objednávku na základě nějakého důvodu</a:t>
            </a:r>
          </a:p>
          <a:p>
            <a:pPr lvl="1"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Typicky:		objednávka bez předchozí nabídky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			pozdě zaslanou objednávku</a:t>
            </a:r>
          </a:p>
          <a:p>
            <a:pPr>
              <a:lnSpc>
                <a:spcPct val="200000"/>
              </a:lnSpc>
            </a:pPr>
            <a:r>
              <a:rPr lang="cs-CZ" sz="2000" dirty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		objednávku s pozměněnými údaji</a:t>
            </a:r>
          </a:p>
        </p:txBody>
      </p:sp>
    </p:spTree>
    <p:extLst>
      <p:ext uri="{BB962C8B-B14F-4D97-AF65-F5344CB8AC3E}">
        <p14:creationId xmlns:p14="http://schemas.microsoft.com/office/powerpoint/2010/main" val="7769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Odmítnutí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 stylizovat storno?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657883"/>
            <a:ext cx="7248252" cy="1938992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Poděkování za objednávku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Odmítnutí objednávky s uvedeným důvodem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Nová nabídka</a:t>
            </a:r>
          </a:p>
        </p:txBody>
      </p:sp>
    </p:spTree>
    <p:extLst>
      <p:ext uri="{BB962C8B-B14F-4D97-AF65-F5344CB8AC3E}">
        <p14:creationId xmlns:p14="http://schemas.microsoft.com/office/powerpoint/2010/main" val="168176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349" y="1225059"/>
            <a:ext cx="4047426" cy="564056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storno objednávky?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21919" y="1581140"/>
            <a:ext cx="4524781" cy="551934"/>
            <a:chOff x="295568" y="1676400"/>
            <a:chExt cx="7972132" cy="551934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568" y="1767701"/>
              <a:ext cx="40114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objednavatele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343372" y="1676400"/>
              <a:ext cx="1924328" cy="55193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3"/>
              <a:endCxn id="11" idx="1"/>
            </p:cNvCxnSpPr>
            <p:nvPr/>
          </p:nvCxnSpPr>
          <p:spPr>
            <a:xfrm>
              <a:off x="4306981" y="1952367"/>
              <a:ext cx="2036391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833122" y="2057058"/>
            <a:ext cx="4513578" cy="369332"/>
            <a:chOff x="315306" y="1506796"/>
            <a:chExt cx="7952394" cy="369332"/>
          </a:xfrm>
        </p:grpSpPr>
        <p:sp>
          <p:nvSpPr>
            <p:cNvPr id="15" name="TextovéPole 14"/>
            <p:cNvSpPr txBox="1"/>
            <p:nvPr/>
          </p:nvSpPr>
          <p:spPr>
            <a:xfrm>
              <a:off x="315306" y="1506796"/>
              <a:ext cx="28757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6343372" y="1576384"/>
              <a:ext cx="1924328" cy="23015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7" name="Přímá spojnice se šipkou 16"/>
            <p:cNvCxnSpPr>
              <a:stCxn id="15" idx="3"/>
              <a:endCxn id="16" idx="1"/>
            </p:cNvCxnSpPr>
            <p:nvPr/>
          </p:nvCxnSpPr>
          <p:spPr>
            <a:xfrm>
              <a:off x="3191012" y="1691462"/>
              <a:ext cx="3152360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833122" y="2378987"/>
            <a:ext cx="4650115" cy="399428"/>
            <a:chOff x="303454" y="1731973"/>
            <a:chExt cx="8192956" cy="399428"/>
          </a:xfrm>
        </p:grpSpPr>
        <p:sp>
          <p:nvSpPr>
            <p:cNvPr id="19" name="TextovéPole 18"/>
            <p:cNvSpPr txBox="1"/>
            <p:nvPr/>
          </p:nvSpPr>
          <p:spPr>
            <a:xfrm>
              <a:off x="303454" y="1743746"/>
              <a:ext cx="35030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dodavatele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51258" y="1731973"/>
              <a:ext cx="2145152" cy="399428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>
              <a:off x="3806494" y="1928412"/>
              <a:ext cx="2544764" cy="327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21919" y="2941694"/>
            <a:ext cx="4540386" cy="369332"/>
            <a:chOff x="335201" y="1584058"/>
            <a:chExt cx="7999627" cy="369332"/>
          </a:xfrm>
        </p:grpSpPr>
        <p:sp>
          <p:nvSpPr>
            <p:cNvPr id="33" name="TextovéPole 32"/>
            <p:cNvSpPr txBox="1"/>
            <p:nvPr/>
          </p:nvSpPr>
          <p:spPr>
            <a:xfrm>
              <a:off x="335201" y="1584058"/>
              <a:ext cx="24012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Krátký popis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410500" y="1676401"/>
              <a:ext cx="1924328" cy="16956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3"/>
              <a:endCxn id="34" idx="1"/>
            </p:cNvCxnSpPr>
            <p:nvPr/>
          </p:nvCxnSpPr>
          <p:spPr>
            <a:xfrm flipV="1">
              <a:off x="2736425" y="1761184"/>
              <a:ext cx="3674075" cy="754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833122" y="3453395"/>
            <a:ext cx="7267389" cy="1156866"/>
            <a:chOff x="387250" y="1509548"/>
            <a:chExt cx="12804286" cy="1156866"/>
          </a:xfrm>
        </p:grpSpPr>
        <p:sp>
          <p:nvSpPr>
            <p:cNvPr id="37" name="TextovéPole 36"/>
            <p:cNvSpPr txBox="1"/>
            <p:nvPr/>
          </p:nvSpPr>
          <p:spPr>
            <a:xfrm>
              <a:off x="387250" y="1903315"/>
              <a:ext cx="419442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Text storna objednávky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395631" y="1509548"/>
              <a:ext cx="6795905" cy="115686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  <a:effectLst>
              <a:softEdge rad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>
              <a:off x="4581679" y="2087981"/>
              <a:ext cx="1813951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84563" y="6260124"/>
            <a:ext cx="6727817" cy="399756"/>
            <a:chOff x="444178" y="1803060"/>
            <a:chExt cx="11853620" cy="399756"/>
          </a:xfrm>
        </p:grpSpPr>
        <p:sp>
          <p:nvSpPr>
            <p:cNvPr id="44" name="TextovéPole 43"/>
            <p:cNvSpPr txBox="1"/>
            <p:nvPr/>
          </p:nvSpPr>
          <p:spPr>
            <a:xfrm>
              <a:off x="444178" y="1818272"/>
              <a:ext cx="26162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Firemní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401348" y="1803060"/>
              <a:ext cx="5896450" cy="39975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>
              <a:off x="3060386" y="2002938"/>
              <a:ext cx="3340962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33122" y="4667390"/>
            <a:ext cx="4638912" cy="804632"/>
            <a:chOff x="323192" y="1624745"/>
            <a:chExt cx="8173218" cy="804632"/>
          </a:xfrm>
        </p:grpSpPr>
        <p:sp>
          <p:nvSpPr>
            <p:cNvPr id="50" name="TextovéPole 49"/>
            <p:cNvSpPr txBox="1"/>
            <p:nvPr/>
          </p:nvSpPr>
          <p:spPr>
            <a:xfrm>
              <a:off x="323192" y="1853680"/>
              <a:ext cx="29152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6343370" y="1624745"/>
              <a:ext cx="2153040" cy="80463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3"/>
              <a:endCxn id="51" idx="1"/>
            </p:cNvCxnSpPr>
            <p:nvPr/>
          </p:nvCxnSpPr>
          <p:spPr>
            <a:xfrm flipV="1">
              <a:off x="3238438" y="2027061"/>
              <a:ext cx="3104932" cy="1128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8074" y="149449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Storno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821554" y="2705142"/>
            <a:ext cx="4540386" cy="369332"/>
            <a:chOff x="335201" y="1584058"/>
            <a:chExt cx="7999627" cy="369332"/>
          </a:xfrm>
        </p:grpSpPr>
        <p:sp>
          <p:nvSpPr>
            <p:cNvPr id="42" name="TextovéPole 41"/>
            <p:cNvSpPr txBox="1"/>
            <p:nvPr/>
          </p:nvSpPr>
          <p:spPr>
            <a:xfrm>
              <a:off x="335201" y="1584058"/>
              <a:ext cx="1472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Datum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6410500" y="1676401"/>
              <a:ext cx="1924328" cy="16956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8" name="Přímá spojnice se šipkou 47"/>
            <p:cNvCxnSpPr>
              <a:stCxn id="42" idx="3"/>
              <a:endCxn id="47" idx="1"/>
            </p:cNvCxnSpPr>
            <p:nvPr/>
          </p:nvCxnSpPr>
          <p:spPr>
            <a:xfrm flipV="1">
              <a:off x="1807227" y="1761184"/>
              <a:ext cx="4603272" cy="754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821919" y="3147434"/>
            <a:ext cx="4540386" cy="369332"/>
            <a:chOff x="335201" y="1584058"/>
            <a:chExt cx="7999627" cy="369332"/>
          </a:xfrm>
        </p:grpSpPr>
        <p:sp>
          <p:nvSpPr>
            <p:cNvPr id="54" name="TextovéPole 53"/>
            <p:cNvSpPr txBox="1"/>
            <p:nvPr/>
          </p:nvSpPr>
          <p:spPr>
            <a:xfrm>
              <a:off x="335201" y="1584058"/>
              <a:ext cx="17996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Oslovení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6410500" y="1676401"/>
              <a:ext cx="1924328" cy="16956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6" name="Přímá spojnice se šipkou 55"/>
            <p:cNvCxnSpPr>
              <a:stCxn id="54" idx="3"/>
              <a:endCxn id="55" idx="1"/>
            </p:cNvCxnSpPr>
            <p:nvPr/>
          </p:nvCxnSpPr>
          <p:spPr>
            <a:xfrm flipV="1">
              <a:off x="2134846" y="1761184"/>
              <a:ext cx="4275654" cy="754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371" y="1086436"/>
            <a:ext cx="4742774" cy="579001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odmítnutí objednávky?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21919" y="1581001"/>
            <a:ext cx="4524781" cy="372253"/>
            <a:chOff x="295568" y="1676261"/>
            <a:chExt cx="7972132" cy="372253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568" y="1676261"/>
              <a:ext cx="35030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dodavatele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343372" y="1676400"/>
              <a:ext cx="1924328" cy="37211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3"/>
              <a:endCxn id="11" idx="1"/>
            </p:cNvCxnSpPr>
            <p:nvPr/>
          </p:nvCxnSpPr>
          <p:spPr>
            <a:xfrm>
              <a:off x="3798608" y="1860927"/>
              <a:ext cx="2544764" cy="153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817882" y="2028467"/>
            <a:ext cx="4650115" cy="609250"/>
            <a:chOff x="303454" y="1731973"/>
            <a:chExt cx="8192956" cy="609250"/>
          </a:xfrm>
        </p:grpSpPr>
        <p:sp>
          <p:nvSpPr>
            <p:cNvPr id="19" name="TextovéPole 18"/>
            <p:cNvSpPr txBox="1"/>
            <p:nvPr/>
          </p:nvSpPr>
          <p:spPr>
            <a:xfrm>
              <a:off x="303454" y="1850426"/>
              <a:ext cx="40114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objednavatele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51258" y="1731973"/>
              <a:ext cx="2145152" cy="609250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>
              <a:off x="4314867" y="2035092"/>
              <a:ext cx="2036391" cy="150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21919" y="2941694"/>
            <a:ext cx="5098820" cy="369332"/>
            <a:chOff x="335201" y="1584058"/>
            <a:chExt cx="8983522" cy="369332"/>
          </a:xfrm>
        </p:grpSpPr>
        <p:sp>
          <p:nvSpPr>
            <p:cNvPr id="33" name="TextovéPole 32"/>
            <p:cNvSpPr txBox="1"/>
            <p:nvPr/>
          </p:nvSpPr>
          <p:spPr>
            <a:xfrm>
              <a:off x="335201" y="1584058"/>
              <a:ext cx="24012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Krátký popis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410498" y="1676401"/>
              <a:ext cx="2908225" cy="18729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3"/>
              <a:endCxn id="34" idx="1"/>
            </p:cNvCxnSpPr>
            <p:nvPr/>
          </p:nvCxnSpPr>
          <p:spPr>
            <a:xfrm>
              <a:off x="2736425" y="1768724"/>
              <a:ext cx="3674073" cy="132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821554" y="3659955"/>
            <a:ext cx="7240857" cy="1598558"/>
            <a:chOff x="366869" y="1716108"/>
            <a:chExt cx="12757539" cy="1598558"/>
          </a:xfrm>
        </p:grpSpPr>
        <p:sp>
          <p:nvSpPr>
            <p:cNvPr id="37" name="TextovéPole 36"/>
            <p:cNvSpPr txBox="1"/>
            <p:nvPr/>
          </p:nvSpPr>
          <p:spPr>
            <a:xfrm>
              <a:off x="366869" y="2330721"/>
              <a:ext cx="47718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Text odmítnutí objednávky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328503" y="1716108"/>
              <a:ext cx="6795905" cy="1598558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  <a:effectLst>
              <a:softEdge rad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>
              <a:off x="5138699" y="2515387"/>
              <a:ext cx="1189805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906764" y="6179820"/>
            <a:ext cx="6835156" cy="480060"/>
            <a:chOff x="483294" y="1722756"/>
            <a:chExt cx="12042738" cy="480060"/>
          </a:xfrm>
        </p:grpSpPr>
        <p:sp>
          <p:nvSpPr>
            <p:cNvPr id="44" name="TextovéPole 43"/>
            <p:cNvSpPr txBox="1"/>
            <p:nvPr/>
          </p:nvSpPr>
          <p:spPr>
            <a:xfrm>
              <a:off x="483294" y="1778120"/>
              <a:ext cx="26162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Firemní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401348" y="1722756"/>
              <a:ext cx="6124684" cy="480060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>
              <a:off x="3099502" y="1962786"/>
              <a:ext cx="3301846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67604" y="5263768"/>
            <a:ext cx="4592862" cy="916051"/>
            <a:chOff x="404327" y="1853680"/>
            <a:chExt cx="8092083" cy="916051"/>
          </a:xfrm>
        </p:grpSpPr>
        <p:sp>
          <p:nvSpPr>
            <p:cNvPr id="50" name="TextovéPole 49"/>
            <p:cNvSpPr txBox="1"/>
            <p:nvPr/>
          </p:nvSpPr>
          <p:spPr>
            <a:xfrm>
              <a:off x="404327" y="2125367"/>
              <a:ext cx="29152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6343370" y="1853680"/>
              <a:ext cx="2153040" cy="91605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3"/>
              <a:endCxn id="51" idx="1"/>
            </p:cNvCxnSpPr>
            <p:nvPr/>
          </p:nvCxnSpPr>
          <p:spPr>
            <a:xfrm>
              <a:off x="3319573" y="2310033"/>
              <a:ext cx="3023797" cy="167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8074" y="149449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Odmítnutí objednávky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821554" y="2644182"/>
            <a:ext cx="4540750" cy="369332"/>
            <a:chOff x="335201" y="1523098"/>
            <a:chExt cx="8000268" cy="369332"/>
          </a:xfrm>
        </p:grpSpPr>
        <p:sp>
          <p:nvSpPr>
            <p:cNvPr id="42" name="TextovéPole 41"/>
            <p:cNvSpPr txBox="1"/>
            <p:nvPr/>
          </p:nvSpPr>
          <p:spPr>
            <a:xfrm>
              <a:off x="335201" y="1523098"/>
              <a:ext cx="28757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6410498" y="1560979"/>
              <a:ext cx="1924971" cy="28498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8" name="Přímá spojnice se šipkou 47"/>
            <p:cNvCxnSpPr>
              <a:stCxn id="42" idx="3"/>
              <a:endCxn id="47" idx="1"/>
            </p:cNvCxnSpPr>
            <p:nvPr/>
          </p:nvCxnSpPr>
          <p:spPr>
            <a:xfrm flipV="1">
              <a:off x="3210907" y="1703473"/>
              <a:ext cx="3199591" cy="429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821919" y="3345554"/>
            <a:ext cx="4540386" cy="369332"/>
            <a:chOff x="335201" y="1584058"/>
            <a:chExt cx="7999627" cy="369332"/>
          </a:xfrm>
        </p:grpSpPr>
        <p:sp>
          <p:nvSpPr>
            <p:cNvPr id="54" name="TextovéPole 53"/>
            <p:cNvSpPr txBox="1"/>
            <p:nvPr/>
          </p:nvSpPr>
          <p:spPr>
            <a:xfrm>
              <a:off x="335201" y="1584058"/>
              <a:ext cx="17996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Oslovení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6410500" y="1676401"/>
              <a:ext cx="1924328" cy="16956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6" name="Přímá spojnice se šipkou 55"/>
            <p:cNvCxnSpPr>
              <a:stCxn id="54" idx="3"/>
              <a:endCxn id="55" idx="1"/>
            </p:cNvCxnSpPr>
            <p:nvPr/>
          </p:nvCxnSpPr>
          <p:spPr>
            <a:xfrm flipV="1">
              <a:off x="2134846" y="1761184"/>
              <a:ext cx="4275654" cy="754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2413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08" y="971551"/>
            <a:ext cx="83708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Vypracujte storno dříve vytvořené objednávky (nabídky, minulá hodina).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Jako důvod storna uveďte například výběr jiného dodavatele, nedostatek financí, chybu v objednávce atd..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Soubor uložte do své složky pod názvem „storno objednávky“</a:t>
            </a:r>
            <a:r>
              <a:rPr lang="cs-CZ" sz="1400" dirty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906" y="885826"/>
            <a:ext cx="7399337" cy="5886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3178</TotalTime>
  <Words>203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ČSN 01 6910 – Storno objednávky</vt:lpstr>
      <vt:lpstr>ČSN 01 6910 – Storno objednávky</vt:lpstr>
      <vt:lpstr>ČSN 01 6910 – Odmítnutí objednávky</vt:lpstr>
      <vt:lpstr>ČSN 01 6910 – Odmítnutí objednávky</vt:lpstr>
      <vt:lpstr>ČSN 01 6910 – Storno objednávky</vt:lpstr>
      <vt:lpstr>ČSN 01 6910 – Odmítnutí objednávky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276</cp:revision>
  <cp:lastPrinted>2013-05-29T10:30:23Z</cp:lastPrinted>
  <dcterms:created xsi:type="dcterms:W3CDTF">2013-05-29T06:59:46Z</dcterms:created>
  <dcterms:modified xsi:type="dcterms:W3CDTF">2014-04-10T06:07:39Z</dcterms:modified>
</cp:coreProperties>
</file>