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74" r:id="rId4"/>
    <p:sldId id="261" r:id="rId5"/>
    <p:sldId id="267" r:id="rId6"/>
    <p:sldId id="288" r:id="rId7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75" d="100"/>
          <a:sy n="75" d="100"/>
        </p:scale>
        <p:origin x="828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VY_32_INOVACE_ICT_I_S1_19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16915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Faktura</a:t>
            </a:r>
            <a:endParaRPr lang="cs-CZ" sz="1200" dirty="0"/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4. 4. 2014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se seznámí tvorbou dokumentů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FAKTURA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Hlavní znaky FAKTURY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2554545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endParaRPr lang="cs-CZ" sz="2000" dirty="0" smtClean="0">
              <a:solidFill>
                <a:prstClr val="black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Dodavatel vyúčtovává dodané zboží nebo službu kupujícímu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Prodávající specifikuje zboží, částku, platební podmínky</a:t>
            </a:r>
          </a:p>
          <a:p>
            <a:pPr>
              <a:lnSpc>
                <a:spcPct val="200000"/>
              </a:lnSpc>
            </a:pPr>
            <a:endParaRPr lang="cs-CZ" sz="2000" dirty="0" smtClean="0">
              <a:solidFill>
                <a:prstClr val="black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8696" y="1303904"/>
            <a:ext cx="3913617" cy="545584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FAKTURA?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4756287" y="1902875"/>
            <a:ext cx="4107865" cy="742840"/>
            <a:chOff x="9842404" y="3533993"/>
            <a:chExt cx="7237577" cy="742840"/>
          </a:xfrm>
        </p:grpSpPr>
        <p:sp>
          <p:nvSpPr>
            <p:cNvPr id="10" name="TextovéPole 9"/>
            <p:cNvSpPr txBox="1"/>
            <p:nvPr/>
          </p:nvSpPr>
          <p:spPr>
            <a:xfrm>
              <a:off x="14435867" y="3766913"/>
              <a:ext cx="26441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Ú</a:t>
              </a:r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daje objednavatele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9842404" y="3533993"/>
              <a:ext cx="3640039" cy="742840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1"/>
              <a:endCxn id="11" idx="3"/>
            </p:cNvCxnSpPr>
            <p:nvPr/>
          </p:nvCxnSpPr>
          <p:spPr>
            <a:xfrm flipH="1">
              <a:off x="13482443" y="3905413"/>
              <a:ext cx="953424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206159" y="1650349"/>
            <a:ext cx="3325438" cy="276999"/>
            <a:chOff x="6343372" y="1557378"/>
            <a:chExt cx="5859031" cy="276999"/>
          </a:xfrm>
        </p:grpSpPr>
        <p:sp>
          <p:nvSpPr>
            <p:cNvPr id="15" name="TextovéPole 14"/>
            <p:cNvSpPr txBox="1"/>
            <p:nvPr/>
          </p:nvSpPr>
          <p:spPr>
            <a:xfrm>
              <a:off x="10179637" y="1557378"/>
              <a:ext cx="2022766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00B0F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sz="1200" dirty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6343372" y="1576384"/>
              <a:ext cx="2840962" cy="230156"/>
            </a:xfrm>
            <a:prstGeom prst="roundRect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7" name="Přímá spojnice se šipkou 16"/>
            <p:cNvCxnSpPr>
              <a:stCxn id="15" idx="1"/>
              <a:endCxn id="16" idx="3"/>
            </p:cNvCxnSpPr>
            <p:nvPr/>
          </p:nvCxnSpPr>
          <p:spPr>
            <a:xfrm flipH="1" flipV="1">
              <a:off x="9184334" y="1691462"/>
              <a:ext cx="995303" cy="4416"/>
            </a:xfrm>
            <a:prstGeom prst="straightConnector1">
              <a:avLst/>
            </a:prstGeom>
            <a:ln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186310" y="1472815"/>
            <a:ext cx="5035771" cy="444352"/>
            <a:chOff x="976296" y="1731973"/>
            <a:chExt cx="8872436" cy="444352"/>
          </a:xfrm>
        </p:grpSpPr>
        <p:sp>
          <p:nvSpPr>
            <p:cNvPr id="19" name="TextovéPole 18"/>
            <p:cNvSpPr txBox="1"/>
            <p:nvPr/>
          </p:nvSpPr>
          <p:spPr>
            <a:xfrm>
              <a:off x="976296" y="1769955"/>
              <a:ext cx="230802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Ú</a:t>
              </a:r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daje dodavatele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51258" y="1731973"/>
              <a:ext cx="3497474" cy="44435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>
              <a:off x="3284316" y="1908455"/>
              <a:ext cx="3066942" cy="4569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5220224" y="1416736"/>
            <a:ext cx="3138701" cy="276999"/>
            <a:chOff x="6410500" y="1622683"/>
            <a:chExt cx="5530023" cy="276999"/>
          </a:xfrm>
        </p:grpSpPr>
        <p:sp>
          <p:nvSpPr>
            <p:cNvPr id="33" name="TextovéPole 32"/>
            <p:cNvSpPr txBox="1"/>
            <p:nvPr/>
          </p:nvSpPr>
          <p:spPr>
            <a:xfrm>
              <a:off x="10217585" y="1622683"/>
              <a:ext cx="172293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Číslo faktury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410500" y="1676391"/>
              <a:ext cx="2910743" cy="16957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1"/>
            </p:cNvCxnSpPr>
            <p:nvPr/>
          </p:nvCxnSpPr>
          <p:spPr>
            <a:xfrm flipH="1">
              <a:off x="9321245" y="1761183"/>
              <a:ext cx="896340" cy="7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401151" y="3260241"/>
            <a:ext cx="6417466" cy="1182946"/>
            <a:chOff x="1433295" y="1509548"/>
            <a:chExt cx="11660719" cy="1156866"/>
          </a:xfrm>
        </p:grpSpPr>
        <p:sp>
          <p:nvSpPr>
            <p:cNvPr id="37" name="TextovéPole 36"/>
            <p:cNvSpPr txBox="1"/>
            <p:nvPr/>
          </p:nvSpPr>
          <p:spPr>
            <a:xfrm>
              <a:off x="1433295" y="1775744"/>
              <a:ext cx="3047270" cy="6320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Popis zboží</a:t>
              </a:r>
            </a:p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Kusy </a:t>
              </a:r>
            </a:p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Cena bez DPH / s DPH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586117" y="1509548"/>
              <a:ext cx="6507897" cy="115686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  <a:effectLst>
              <a:softEdge rad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 flipV="1">
              <a:off x="4480565" y="2087981"/>
              <a:ext cx="2105553" cy="380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401151" y="6063659"/>
            <a:ext cx="4815409" cy="494303"/>
            <a:chOff x="2817910" y="1803059"/>
            <a:chExt cx="9479888" cy="494303"/>
          </a:xfrm>
        </p:grpSpPr>
        <p:sp>
          <p:nvSpPr>
            <p:cNvPr id="44" name="TextovéPole 43"/>
            <p:cNvSpPr txBox="1"/>
            <p:nvPr/>
          </p:nvSpPr>
          <p:spPr>
            <a:xfrm>
              <a:off x="2817910" y="1907581"/>
              <a:ext cx="184990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Rozpis DPH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8461110" y="1803059"/>
              <a:ext cx="3836688" cy="49430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>
              <a:off x="4667819" y="2046081"/>
              <a:ext cx="3793291" cy="413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5354850" y="5957887"/>
            <a:ext cx="3117688" cy="706811"/>
            <a:chOff x="8289946" y="2915242"/>
            <a:chExt cx="5493000" cy="706811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731937" y="3125536"/>
              <a:ext cx="205100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8289946" y="2915242"/>
              <a:ext cx="2578986" cy="70681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1"/>
              <a:endCxn id="51" idx="3"/>
            </p:cNvCxnSpPr>
            <p:nvPr/>
          </p:nvCxnSpPr>
          <p:spPr>
            <a:xfrm flipH="1">
              <a:off x="10868931" y="3264036"/>
              <a:ext cx="863005" cy="461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8074" y="149449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FAKTURA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201943" y="1899065"/>
            <a:ext cx="4477575" cy="346870"/>
            <a:chOff x="1009041" y="1655927"/>
            <a:chExt cx="7888962" cy="346870"/>
          </a:xfrm>
        </p:grpSpPr>
        <p:sp>
          <p:nvSpPr>
            <p:cNvPr id="42" name="TextovéPole 41"/>
            <p:cNvSpPr txBox="1"/>
            <p:nvPr/>
          </p:nvSpPr>
          <p:spPr>
            <a:xfrm>
              <a:off x="1009041" y="1655927"/>
              <a:ext cx="3027089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Peněžní ústav a č. konta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6410500" y="1676401"/>
              <a:ext cx="2487503" cy="32639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8" name="Přímá spojnice se šipkou 47"/>
            <p:cNvCxnSpPr>
              <a:stCxn id="42" idx="3"/>
              <a:endCxn id="47" idx="1"/>
            </p:cNvCxnSpPr>
            <p:nvPr/>
          </p:nvCxnSpPr>
          <p:spPr>
            <a:xfrm>
              <a:off x="4036130" y="1794427"/>
              <a:ext cx="2374370" cy="4517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5220223" y="2792622"/>
            <a:ext cx="3446735" cy="472586"/>
            <a:chOff x="6410498" y="1676401"/>
            <a:chExt cx="6072742" cy="461138"/>
          </a:xfrm>
        </p:grpSpPr>
        <p:sp>
          <p:nvSpPr>
            <p:cNvPr id="54" name="TextovéPole 53"/>
            <p:cNvSpPr txBox="1"/>
            <p:nvPr/>
          </p:nvSpPr>
          <p:spPr>
            <a:xfrm>
              <a:off x="10217584" y="1687057"/>
              <a:ext cx="2265656" cy="4504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Způsob úhrady</a:t>
              </a:r>
            </a:p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Datum vystavení 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5" name="Zaoblený obdélník 54"/>
            <p:cNvSpPr/>
            <p:nvPr/>
          </p:nvSpPr>
          <p:spPr>
            <a:xfrm>
              <a:off x="6410498" y="1676401"/>
              <a:ext cx="2822636" cy="29160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6" name="Přímá spojnice se šipkou 55"/>
            <p:cNvCxnSpPr>
              <a:stCxn id="54" idx="1"/>
              <a:endCxn id="55" idx="3"/>
            </p:cNvCxnSpPr>
            <p:nvPr/>
          </p:nvCxnSpPr>
          <p:spPr>
            <a:xfrm flipH="1" flipV="1">
              <a:off x="9233134" y="1822201"/>
              <a:ext cx="984450" cy="90097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5216560" y="2564227"/>
            <a:ext cx="3255978" cy="276999"/>
            <a:chOff x="6410498" y="1687057"/>
            <a:chExt cx="5736650" cy="270290"/>
          </a:xfrm>
        </p:grpSpPr>
        <p:sp>
          <p:nvSpPr>
            <p:cNvPr id="66" name="TextovéPole 65"/>
            <p:cNvSpPr txBox="1"/>
            <p:nvPr/>
          </p:nvSpPr>
          <p:spPr>
            <a:xfrm>
              <a:off x="10217584" y="1687057"/>
              <a:ext cx="1929564" cy="27029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00B0F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Den splatnosti</a:t>
              </a:r>
              <a:endParaRPr lang="cs-CZ" sz="1200" dirty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67" name="Zaoblený obdélník 66"/>
            <p:cNvSpPr/>
            <p:nvPr/>
          </p:nvSpPr>
          <p:spPr>
            <a:xfrm>
              <a:off x="6410498" y="1785673"/>
              <a:ext cx="2822636" cy="134897"/>
            </a:xfrm>
            <a:prstGeom prst="roundRect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68" name="Přímá spojnice se šipkou 67"/>
            <p:cNvCxnSpPr>
              <a:stCxn id="66" idx="1"/>
              <a:endCxn id="67" idx="3"/>
            </p:cNvCxnSpPr>
            <p:nvPr/>
          </p:nvCxnSpPr>
          <p:spPr>
            <a:xfrm flipH="1">
              <a:off x="9233134" y="1822202"/>
              <a:ext cx="984450" cy="30920"/>
            </a:xfrm>
            <a:prstGeom prst="straightConnector1">
              <a:avLst/>
            </a:prstGeom>
            <a:ln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" name="Skupina 81"/>
          <p:cNvGrpSpPr/>
          <p:nvPr/>
        </p:nvGrpSpPr>
        <p:grpSpPr>
          <a:xfrm>
            <a:off x="186310" y="2481947"/>
            <a:ext cx="4477575" cy="276999"/>
            <a:chOff x="1009041" y="1685133"/>
            <a:chExt cx="7888962" cy="276999"/>
          </a:xfrm>
        </p:grpSpPr>
        <p:sp>
          <p:nvSpPr>
            <p:cNvPr id="83" name="TextovéPole 82"/>
            <p:cNvSpPr txBox="1"/>
            <p:nvPr/>
          </p:nvSpPr>
          <p:spPr>
            <a:xfrm>
              <a:off x="1009041" y="1685133"/>
              <a:ext cx="218940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Způsob dopravy</a:t>
              </a:r>
              <a:endParaRPr lang="cs-CZ" sz="1200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84" name="Zaoblený obdélník 83"/>
            <p:cNvSpPr/>
            <p:nvPr/>
          </p:nvSpPr>
          <p:spPr>
            <a:xfrm>
              <a:off x="6410499" y="1692144"/>
              <a:ext cx="2487504" cy="245456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85" name="Přímá spojnice se šipkou 84"/>
            <p:cNvCxnSpPr>
              <a:stCxn id="83" idx="3"/>
              <a:endCxn id="84" idx="1"/>
            </p:cNvCxnSpPr>
            <p:nvPr/>
          </p:nvCxnSpPr>
          <p:spPr>
            <a:xfrm flipV="1">
              <a:off x="3198441" y="1814872"/>
              <a:ext cx="3212058" cy="876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08" y="971551"/>
            <a:ext cx="83708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Vypracujte fakturu na dříve vytvořenou objednávku (</a:t>
            </a:r>
            <a:r>
              <a:rPr lang="cs-CZ" sz="1400" dirty="0"/>
              <a:t>výukový materiál </a:t>
            </a:r>
            <a:r>
              <a:rPr lang="cs-CZ" sz="1400" dirty="0" smtClean="0"/>
              <a:t>„VY_32_INOVACE_ICT_I_S1_17“)!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Splatnost 14 dní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Soubor uložte do své složky pod názvem „Faktura“</a:t>
            </a:r>
            <a:r>
              <a:rPr lang="cs-CZ" sz="1400" dirty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1508" y="971551"/>
            <a:ext cx="83708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Otevřete WORD &gt; Soubor &gt; Nový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Do vyhledávače zadejte slovo „Faktura“ a vyberte jednu z nabízených šablon a vyplňte jí podle objednávky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Soubor uložte do své složky pod názvem „Faktura“</a:t>
            </a:r>
            <a:r>
              <a:rPr lang="cs-CZ" sz="1400" dirty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44268" y="1795940"/>
            <a:ext cx="24447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Příklad hotové faktury z Wordu</a:t>
            </a:r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466" y="1710215"/>
            <a:ext cx="3948472" cy="493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3462</TotalTime>
  <Words>152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ČSN 01 6910 – FAKTURA</vt:lpstr>
      <vt:lpstr>ČSN 01 6910 – FAKTURA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289</cp:revision>
  <cp:lastPrinted>2013-05-29T10:30:23Z</cp:lastPrinted>
  <dcterms:created xsi:type="dcterms:W3CDTF">2013-05-29T06:59:46Z</dcterms:created>
  <dcterms:modified xsi:type="dcterms:W3CDTF">2014-05-12T07:24:39Z</dcterms:modified>
</cp:coreProperties>
</file>