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83" r:id="rId4"/>
    <p:sldId id="284" r:id="rId5"/>
    <p:sldId id="261" r:id="rId6"/>
    <p:sldId id="267" r:id="rId7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76" d="100"/>
          <a:sy n="76" d="100"/>
        </p:scale>
        <p:origin x="11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935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1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28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97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706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04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7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75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50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163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90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94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VY_32_INOVACE_ICT_I_S1_14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ČSN 01 6910 – Obchodní dopis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27. 8. 2013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porozumí systému zpracování obchodního dopisu dle Normy ČSN 01 6910</a:t>
            </a: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OBCHODNÍ DOPIS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628650" y="10072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Zásady psaní obchodního dopisu?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89000" y="1908969"/>
            <a:ext cx="5588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prstClr val="black"/>
                </a:solidFill>
              </a:rPr>
              <a:t>věcný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prstClr val="black"/>
                </a:solidFill>
              </a:rPr>
              <a:t>pravopisný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prstClr val="black"/>
                </a:solidFill>
              </a:rPr>
              <a:t>estetický (je vizitkou organizace)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prstClr val="black"/>
                </a:solidFill>
              </a:rPr>
              <a:t>dopis se týká vždy jen jedné události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prstClr val="black"/>
                </a:solidFill>
              </a:rPr>
              <a:t>kratších odstavce</a:t>
            </a:r>
          </a:p>
          <a:p>
            <a:pPr marL="457200" indent="-457200" algn="ctr">
              <a:lnSpc>
                <a:spcPct val="150000"/>
              </a:lnSpc>
              <a:buAutoNum type="arabicPeriod"/>
            </a:pPr>
            <a:endParaRPr lang="cs-CZ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OBCHODNÍ DOPIS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628650" y="10072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Základní osnova obchodního dopisu?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9200" y="1984136"/>
            <a:ext cx="8470900" cy="2862322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1. adresa odesílatele 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2. adresa adresáta 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3. odvolací údaje 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4. věc dopisu 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5. oslovení 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6. text dopisu 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7. pozdrav 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8. podpis 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9. přílohy </a:t>
            </a: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prstClr val="black"/>
                </a:solidFill>
              </a:rPr>
              <a:t>10. rozdělovník </a:t>
            </a:r>
          </a:p>
        </p:txBody>
      </p:sp>
    </p:spTree>
    <p:extLst>
      <p:ext uri="{BB962C8B-B14F-4D97-AF65-F5344CB8AC3E}">
        <p14:creationId xmlns:p14="http://schemas.microsoft.com/office/powerpoint/2010/main" val="3383594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57250" y="0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Umístění jednotlivých částí v dopise?</a:t>
            </a:r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1026" name="Picture 2" descr="http://www.auto-veteran.cz/ucebnice/obr/obchodni_dopi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300" y="461664"/>
            <a:ext cx="3949795" cy="6084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572000" y="6516794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cs-CZ" sz="800" dirty="0" smtClean="0">
                <a:solidFill>
                  <a:srgbClr val="333333"/>
                </a:solidFill>
                <a:latin typeface="Arial" panose="020B0604020202020204" pitchFamily="34" charset="0"/>
              </a:rPr>
              <a:t>Obr. 1 SIVÁK</a:t>
            </a:r>
            <a:r>
              <a:rPr lang="cs-CZ" sz="800" dirty="0">
                <a:solidFill>
                  <a:srgbClr val="333333"/>
                </a:solidFill>
                <a:latin typeface="Arial" panose="020B0604020202020204" pitchFamily="34" charset="0"/>
              </a:rPr>
              <a:t>, Vojtěch. </a:t>
            </a:r>
            <a:r>
              <a:rPr lang="cs-CZ" sz="800" i="1" dirty="0">
                <a:solidFill>
                  <a:srgbClr val="333333"/>
                </a:solidFill>
                <a:latin typeface="Arial" panose="020B0604020202020204" pitchFamily="34" charset="0"/>
              </a:rPr>
              <a:t>Obchodní korespondence</a:t>
            </a:r>
            <a:r>
              <a:rPr lang="cs-CZ" sz="800" dirty="0">
                <a:solidFill>
                  <a:srgbClr val="333333"/>
                </a:solidFill>
                <a:latin typeface="Arial" panose="020B0604020202020204" pitchFamily="34" charset="0"/>
              </a:rPr>
              <a:t> [online]. [cit. </a:t>
            </a:r>
            <a:r>
              <a:rPr lang="cs-CZ" sz="800" dirty="0">
                <a:latin typeface="Arial" panose="020B0604020202020204" pitchFamily="34" charset="0"/>
              </a:rPr>
              <a:t>27. 8. 2013 </a:t>
            </a:r>
            <a:r>
              <a:rPr lang="cs-CZ" sz="800" dirty="0" smtClean="0">
                <a:solidFill>
                  <a:srgbClr val="333333"/>
                </a:solidFill>
                <a:latin typeface="Arial" panose="020B0604020202020204" pitchFamily="34" charset="0"/>
              </a:rPr>
              <a:t>]. </a:t>
            </a:r>
          </a:p>
          <a:p>
            <a:pPr algn="r"/>
            <a:r>
              <a:rPr lang="cs-CZ" sz="800" dirty="0" smtClean="0">
                <a:solidFill>
                  <a:srgbClr val="333333"/>
                </a:solidFill>
                <a:latin typeface="Arial" panose="020B0604020202020204" pitchFamily="34" charset="0"/>
              </a:rPr>
              <a:t>Dostupný </a:t>
            </a:r>
            <a:r>
              <a:rPr lang="cs-CZ" sz="800" dirty="0">
                <a:solidFill>
                  <a:srgbClr val="333333"/>
                </a:solidFill>
                <a:latin typeface="Arial" panose="020B0604020202020204" pitchFamily="34" charset="0"/>
              </a:rPr>
              <a:t>na WWW: </a:t>
            </a:r>
            <a:r>
              <a:rPr lang="cs-CZ" sz="800" dirty="0" smtClean="0">
                <a:solidFill>
                  <a:srgbClr val="333333"/>
                </a:solidFill>
                <a:latin typeface="Arial" panose="020B0604020202020204" pitchFamily="34" charset="0"/>
              </a:rPr>
              <a:t>&lt;http</a:t>
            </a:r>
            <a:r>
              <a:rPr lang="cs-CZ" sz="800" dirty="0">
                <a:solidFill>
                  <a:srgbClr val="333333"/>
                </a:solidFill>
                <a:latin typeface="Arial" panose="020B0604020202020204" pitchFamily="34" charset="0"/>
              </a:rPr>
              <a:t>://</a:t>
            </a:r>
            <a:r>
              <a:rPr lang="cs-CZ" sz="800" dirty="0" smtClean="0">
                <a:solidFill>
                  <a:srgbClr val="333333"/>
                </a:solidFill>
                <a:latin typeface="Arial" panose="020B0604020202020204" pitchFamily="34" charset="0"/>
              </a:rPr>
              <a:t>www.auto-veteran.cz/</a:t>
            </a:r>
            <a:r>
              <a:rPr lang="cs-CZ" sz="800" dirty="0" err="1" smtClean="0">
                <a:solidFill>
                  <a:srgbClr val="333333"/>
                </a:solidFill>
                <a:latin typeface="Arial" panose="020B0604020202020204" pitchFamily="34" charset="0"/>
              </a:rPr>
              <a:t>ucebnice</a:t>
            </a:r>
            <a:r>
              <a:rPr lang="cs-CZ" sz="800" dirty="0" smtClean="0">
                <a:solidFill>
                  <a:srgbClr val="333333"/>
                </a:solidFill>
                <a:latin typeface="Arial" panose="020B0604020202020204" pitchFamily="34" charset="0"/>
              </a:rPr>
              <a:t>/uprava-obchodniho-dopisu.htm&gt;</a:t>
            </a:r>
            <a:endParaRPr lang="cs-CZ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04095" y="461663"/>
            <a:ext cx="44114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1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610866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/>
              <a:t>Zadání</a:t>
            </a:r>
            <a:r>
              <a:rPr lang="cs-CZ" b="1" dirty="0" smtClean="0"/>
              <a:t> úkolů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98488" y="971551"/>
            <a:ext cx="69311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rgbClr val="00B0F0"/>
                </a:solidFill>
              </a:rPr>
              <a:t>V rámci osnov Normy ČSN 01 6910 vytvořte obchodní dopis,</a:t>
            </a:r>
          </a:p>
          <a:p>
            <a:r>
              <a:rPr lang="cs-CZ" sz="1600" dirty="0" smtClean="0">
                <a:solidFill>
                  <a:srgbClr val="00B0F0"/>
                </a:solidFill>
              </a:rPr>
              <a:t>kdy FIRMA A bude po FIRMĚ B požadovat nabídku na zboží prodávané FIRMOU B</a:t>
            </a:r>
          </a:p>
          <a:p>
            <a:r>
              <a:rPr lang="cs-CZ" sz="1600" dirty="0" smtClean="0">
                <a:solidFill>
                  <a:srgbClr val="00B0F0"/>
                </a:solidFill>
              </a:rPr>
              <a:t>v počtu 2 kusů a dodávkou u Vás ve firmě!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533176" y="2057386"/>
            <a:ext cx="5977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!!! FIRMY A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 JSTE SI VYTVOŘILI V MINULÝCH HODINÁCH!!!</a:t>
            </a:r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694" y="885826"/>
            <a:ext cx="6735762" cy="5645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61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2872</TotalTime>
  <Words>140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Tahoma</vt:lpstr>
      <vt:lpstr>Office Theme</vt:lpstr>
      <vt:lpstr>Prezentace aplikace PowerPoint</vt:lpstr>
      <vt:lpstr>OBCHODNÍ DOPIS</vt:lpstr>
      <vt:lpstr>OBCHODNÍ DOPIS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 Lintemer</cp:lastModifiedBy>
  <cp:revision>241</cp:revision>
  <cp:lastPrinted>2013-05-29T10:30:23Z</cp:lastPrinted>
  <dcterms:created xsi:type="dcterms:W3CDTF">2013-05-29T06:59:46Z</dcterms:created>
  <dcterms:modified xsi:type="dcterms:W3CDTF">2014-06-30T20:02:46Z</dcterms:modified>
</cp:coreProperties>
</file>