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Napište</a:t>
            </a:r>
            <a:r>
              <a:rPr lang="cs-CZ" baseline="0" dirty="0" smtClean="0"/>
              <a:t> si černě napsaný text.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ED328-13A9-4814-93C5-71AC37F46F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08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ED328-13A9-4814-93C5-71AC37F46FA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951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0652345"/>
              </p:ext>
            </p:extLst>
          </p:nvPr>
        </p:nvGraphicFramePr>
        <p:xfrm>
          <a:off x="1622425" y="128588"/>
          <a:ext cx="5821363" cy="6503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4" name="Dokument" r:id="rId3" imgW="5889940" imgH="6586096" progId="Word.Document.12">
                  <p:embed/>
                </p:oleObj>
              </mc:Choice>
              <mc:Fallback>
                <p:oleObj name="Dokument" r:id="rId3" imgW="5889940" imgH="65860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22425" y="128588"/>
                        <a:ext cx="5821363" cy="65039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MS WORD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SEZNAM S ODRÁŽKAMI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psaní seznamu: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71910"/>
            <a:ext cx="78488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 dirty="0" smtClean="0">
                <a:solidFill>
                  <a:schemeClr val="tx2"/>
                </a:solidFill>
              </a:rPr>
              <a:t>Jednotlivá  slova seznamu píšeme pod sebe,</a:t>
            </a:r>
            <a:r>
              <a:rPr lang="cs-CZ" sz="2800" dirty="0">
                <a:solidFill>
                  <a:schemeClr val="tx2"/>
                </a:solidFill>
              </a:rPr>
              <a:t/>
            </a:r>
            <a:br>
              <a:rPr lang="cs-CZ" sz="2800" dirty="0">
                <a:solidFill>
                  <a:schemeClr val="tx2"/>
                </a:solidFill>
              </a:rPr>
            </a:br>
            <a:r>
              <a:rPr lang="cs-CZ" sz="2800" dirty="0" smtClean="0">
                <a:solidFill>
                  <a:schemeClr val="tx2"/>
                </a:solidFill>
              </a:rPr>
              <a:t>na konci </a:t>
            </a:r>
            <a:r>
              <a:rPr lang="cs-CZ" sz="2800" dirty="0">
                <a:solidFill>
                  <a:schemeClr val="tx2"/>
                </a:solidFill>
              </a:rPr>
              <a:t>řádku stiskneme klávesu Enter</a:t>
            </a:r>
            <a:r>
              <a:rPr lang="cs-CZ" sz="2800" dirty="0" smtClean="0">
                <a:solidFill>
                  <a:schemeClr val="tx2"/>
                </a:solidFill>
              </a:rPr>
              <a:t>: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Například: </a:t>
            </a:r>
            <a:r>
              <a:rPr lang="cs-CZ" sz="2800" dirty="0" smtClean="0">
                <a:solidFill>
                  <a:schemeClr val="accent3"/>
                </a:solidFill>
              </a:rPr>
              <a:t>(napište si)</a:t>
            </a:r>
          </a:p>
          <a:p>
            <a:r>
              <a:rPr lang="cs-CZ" sz="2800" dirty="0" smtClean="0"/>
              <a:t>Dny v týdnu:</a:t>
            </a:r>
          </a:p>
          <a:p>
            <a:r>
              <a:rPr lang="cs-CZ" sz="2800" dirty="0" smtClean="0"/>
              <a:t>Pondělí      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</a:t>
            </a:r>
          </a:p>
          <a:p>
            <a:r>
              <a:rPr lang="cs-CZ" sz="2800" dirty="0" smtClean="0"/>
              <a:t>Úterý         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</a:t>
            </a:r>
          </a:p>
          <a:p>
            <a:r>
              <a:rPr lang="cs-CZ" sz="2800" dirty="0" smtClean="0"/>
              <a:t>Středa       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</a:t>
            </a:r>
          </a:p>
          <a:p>
            <a:r>
              <a:rPr lang="cs-CZ" sz="2800" dirty="0" smtClean="0"/>
              <a:t>Čtvrtek      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</a:t>
            </a:r>
          </a:p>
          <a:p>
            <a:r>
              <a:rPr lang="cs-CZ" sz="2800" dirty="0" smtClean="0"/>
              <a:t>Pátek         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</a:t>
            </a:r>
          </a:p>
          <a:p>
            <a:r>
              <a:rPr lang="cs-CZ" sz="2800" dirty="0" smtClean="0"/>
              <a:t>Sobota      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</a:t>
            </a:r>
          </a:p>
          <a:p>
            <a:r>
              <a:rPr lang="cs-CZ" sz="2800" dirty="0" smtClean="0"/>
              <a:t>Neděle       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603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2) Označte myší slova, </a:t>
            </a:r>
            <a:r>
              <a:rPr lang="cs-CZ" sz="2800" dirty="0">
                <a:solidFill>
                  <a:schemeClr val="tx2"/>
                </a:solidFill>
              </a:rPr>
              <a:t>pro která použijeme odrážky: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/>
            </a:r>
            <a:br>
              <a:rPr lang="cs-CZ" sz="2800" dirty="0">
                <a:solidFill>
                  <a:schemeClr val="tx2"/>
                </a:solidFill>
                <a:latin typeface="+mn-lt"/>
              </a:rPr>
            </a:b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3744416" cy="512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32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6672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3</a:t>
            </a:r>
            <a:r>
              <a:rPr lang="cs-CZ" sz="2800" dirty="0">
                <a:solidFill>
                  <a:schemeClr val="tx2"/>
                </a:solidFill>
              </a:rPr>
              <a:t>) </a:t>
            </a:r>
            <a:r>
              <a:rPr lang="cs-CZ" sz="2800" dirty="0" smtClean="0">
                <a:solidFill>
                  <a:schemeClr val="tx2"/>
                </a:solidFill>
              </a:rPr>
              <a:t>V záložce Domů klikněte na šipku u symbolu odrážek </a:t>
            </a:r>
            <a:br>
              <a:rPr lang="cs-CZ" sz="2800" dirty="0" smtClean="0">
                <a:solidFill>
                  <a:schemeClr val="tx2"/>
                </a:solidFill>
              </a:rPr>
            </a:br>
            <a:r>
              <a:rPr lang="cs-CZ" sz="2800" dirty="0" smtClean="0">
                <a:solidFill>
                  <a:schemeClr val="tx2"/>
                </a:solidFill>
              </a:rPr>
              <a:t>a vyberte příslušnou odrážku.</a:t>
            </a:r>
            <a:endParaRPr lang="cs-CZ" sz="2800" dirty="0" smtClean="0"/>
          </a:p>
          <a:p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972" y="1525646"/>
            <a:ext cx="8708103" cy="53482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5508104" y="4509120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Najetím myši na odrážku se zobrazí odrážky v seznamu.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83568" y="1700808"/>
            <a:ext cx="1008112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577023" y="1952836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stCxn id="6" idx="6"/>
          </p:cNvCxnSpPr>
          <p:nvPr/>
        </p:nvCxnSpPr>
        <p:spPr>
          <a:xfrm>
            <a:off x="1691680" y="1952836"/>
            <a:ext cx="2880320" cy="25202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7" idx="6"/>
          </p:cNvCxnSpPr>
          <p:nvPr/>
        </p:nvCxnSpPr>
        <p:spPr>
          <a:xfrm>
            <a:off x="5513127" y="2204864"/>
            <a:ext cx="643049" cy="50405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115616" y="1258901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57043" y="1403091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23505" y="240754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6156176" y="2930762"/>
            <a:ext cx="219357" cy="28221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5111348" y="4235278"/>
            <a:ext cx="3597968" cy="1932678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>
            <a:stCxn id="18" idx="0"/>
          </p:cNvCxnSpPr>
          <p:nvPr/>
        </p:nvCxnSpPr>
        <p:spPr>
          <a:xfrm flipH="1" flipV="1">
            <a:off x="6375533" y="3212976"/>
            <a:ext cx="534799" cy="102230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5111348" y="2078850"/>
            <a:ext cx="221759" cy="1260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4067944" y="4869160"/>
            <a:ext cx="360040" cy="1872208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4247964" y="4653136"/>
            <a:ext cx="1260140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910332" y="3724127"/>
            <a:ext cx="5419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4.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45075" y="4247347"/>
            <a:ext cx="4680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5.</a:t>
            </a:r>
            <a:endParaRPr lang="cs-CZ" sz="2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37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920880" cy="53285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Volba jiné odrážky v nabídce: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862" y="1095049"/>
            <a:ext cx="7516275" cy="46679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 flipV="1">
            <a:off x="7308304" y="2348880"/>
            <a:ext cx="144016" cy="43204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984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4) Zvolení nové odrážky, která není v nabídce: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052735"/>
            <a:ext cx="7763959" cy="562053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971600" y="1268760"/>
            <a:ext cx="792088" cy="28803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27984" y="1556792"/>
            <a:ext cx="864096" cy="43204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stCxn id="5" idx="6"/>
            <a:endCxn id="6" idx="2"/>
          </p:cNvCxnSpPr>
          <p:nvPr/>
        </p:nvCxnSpPr>
        <p:spPr>
          <a:xfrm>
            <a:off x="1763688" y="1412776"/>
            <a:ext cx="2664296" cy="36004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6" idx="3"/>
          </p:cNvCxnSpPr>
          <p:nvPr/>
        </p:nvCxnSpPr>
        <p:spPr>
          <a:xfrm>
            <a:off x="4554528" y="1925568"/>
            <a:ext cx="305504" cy="135941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691680" y="83671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07280" y="1098322"/>
            <a:ext cx="584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4865876" y="1608248"/>
            <a:ext cx="292400" cy="1260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283968" y="299695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61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Zobrazí se okno, v němž volím odrážku z nabídky: Symbol, Obrázek: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93020"/>
            <a:ext cx="8744419" cy="4916335"/>
          </a:xfrm>
          <a:prstGeom prst="rect">
            <a:avLst/>
          </a:prstGeom>
          <a:ln w="9525">
            <a:solidFill>
              <a:schemeClr val="accent1"/>
            </a:solidFill>
          </a:ln>
        </p:spPr>
      </p:pic>
      <p:sp>
        <p:nvSpPr>
          <p:cNvPr id="4" name="Ovál 3"/>
          <p:cNvSpPr/>
          <p:nvPr/>
        </p:nvSpPr>
        <p:spPr>
          <a:xfrm>
            <a:off x="3635896" y="2945904"/>
            <a:ext cx="720080" cy="28803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endCxn id="4" idx="1"/>
          </p:cNvCxnSpPr>
          <p:nvPr/>
        </p:nvCxnSpPr>
        <p:spPr>
          <a:xfrm>
            <a:off x="1043608" y="1124744"/>
            <a:ext cx="2697741" cy="186334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4383507" y="2988084"/>
            <a:ext cx="620541" cy="245851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372199" y="1202757"/>
            <a:ext cx="2301299" cy="1821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155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146" y="188640"/>
            <a:ext cx="8229600" cy="135902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Volba: Symbol:</a:t>
            </a:r>
            <a:br>
              <a:rPr lang="cs-CZ" sz="2800" dirty="0" smtClean="0">
                <a:solidFill>
                  <a:schemeClr val="tx2"/>
                </a:solidFill>
                <a:latin typeface="+mn-lt"/>
              </a:rPr>
            </a:br>
            <a:r>
              <a:rPr lang="cs-CZ" sz="2800" dirty="0" err="1" smtClean="0">
                <a:solidFill>
                  <a:schemeClr val="tx2"/>
                </a:solidFill>
                <a:latin typeface="+mn-lt"/>
              </a:rPr>
              <a:t>Rozkliknutím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šipky volím písmo a poté odrážku, potvrdím OK: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46" y="1717010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vál 3"/>
          <p:cNvSpPr/>
          <p:nvPr/>
        </p:nvSpPr>
        <p:spPr>
          <a:xfrm>
            <a:off x="2791927" y="2940789"/>
            <a:ext cx="648072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131840" y="3532553"/>
            <a:ext cx="360040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3728" y="1196752"/>
            <a:ext cx="2160240" cy="180457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131840" y="242088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>
            <a:stCxn id="4" idx="4"/>
          </p:cNvCxnSpPr>
          <p:nvPr/>
        </p:nvCxnSpPr>
        <p:spPr>
          <a:xfrm>
            <a:off x="3115963" y="3228821"/>
            <a:ext cx="0" cy="38721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677820" y="3559906"/>
            <a:ext cx="6017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04614" y="4841839"/>
            <a:ext cx="487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91724" y="5103449"/>
            <a:ext cx="648428" cy="26161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stCxn id="5" idx="5"/>
          </p:cNvCxnSpPr>
          <p:nvPr/>
        </p:nvCxnSpPr>
        <p:spPr>
          <a:xfrm>
            <a:off x="3439153" y="3778404"/>
            <a:ext cx="1996943" cy="13250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293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Následuje takové okno: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0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80426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Poté se zobrazí: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283968" y="371703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Klikneme mimo text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a máme hotovo.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11960" y="3717032"/>
            <a:ext cx="2232248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88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100" dirty="0">
                <a:solidFill>
                  <a:schemeClr val="tx2"/>
                </a:solidFill>
                <a:latin typeface="+mn-lt"/>
              </a:rPr>
              <a:t>Volba</a:t>
            </a:r>
            <a:r>
              <a:rPr lang="cs-CZ" sz="3100" dirty="0" smtClean="0">
                <a:solidFill>
                  <a:schemeClr val="tx2"/>
                </a:solidFill>
                <a:latin typeface="+mn-lt"/>
              </a:rPr>
              <a:t>: Obrázek: 1.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napíšu</a:t>
            </a:r>
            <a:r>
              <a:rPr lang="cs-CZ" sz="3100" dirty="0" smtClean="0">
                <a:solidFill>
                  <a:schemeClr val="tx2"/>
                </a:solidFill>
                <a:latin typeface="+mn-lt"/>
              </a:rPr>
              <a:t> text, 2. zvolím hledat </a:t>
            </a:r>
            <a:br>
              <a:rPr lang="cs-CZ" sz="3100" dirty="0" smtClean="0">
                <a:solidFill>
                  <a:schemeClr val="tx2"/>
                </a:solidFill>
                <a:latin typeface="+mn-lt"/>
              </a:rPr>
            </a:br>
            <a:r>
              <a:rPr lang="cs-CZ" sz="3100" dirty="0" smtClean="0">
                <a:solidFill>
                  <a:schemeClr val="tx2"/>
                </a:solidFill>
                <a:latin typeface="+mn-lt"/>
              </a:rPr>
              <a:t>a 3. vyberu obrázek:</a:t>
            </a:r>
            <a:endParaRPr lang="cs-CZ" sz="2800" dirty="0">
              <a:latin typeface="+mn-lt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69" y="1717010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3779912" y="2780928"/>
            <a:ext cx="792088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08466" y="2861105"/>
            <a:ext cx="864096" cy="25559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55531" y="3231080"/>
            <a:ext cx="1224136" cy="100811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>
            <a:stCxn id="7" idx="6"/>
            <a:endCxn id="8" idx="2"/>
          </p:cNvCxnSpPr>
          <p:nvPr/>
        </p:nvCxnSpPr>
        <p:spPr>
          <a:xfrm>
            <a:off x="4572000" y="2924944"/>
            <a:ext cx="336466" cy="6395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8" idx="4"/>
            <a:endCxn id="9" idx="7"/>
          </p:cNvCxnSpPr>
          <p:nvPr/>
        </p:nvCxnSpPr>
        <p:spPr>
          <a:xfrm>
            <a:off x="5340514" y="3116701"/>
            <a:ext cx="59882" cy="2620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275856" y="266333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72562" y="2924944"/>
            <a:ext cx="6716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203" y="3835767"/>
            <a:ext cx="528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20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Potvrzením OK definuji novou odrážku jako obrázek: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8677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>
                <a:solidFill>
                  <a:srgbClr val="0070C0"/>
                </a:solidFill>
                <a:latin typeface="+mn-lt"/>
              </a:rPr>
              <a:t>Ú</a:t>
            </a:r>
            <a:r>
              <a:rPr lang="cs-CZ" sz="2800" dirty="0" smtClean="0">
                <a:solidFill>
                  <a:srgbClr val="0070C0"/>
                </a:solidFill>
                <a:latin typeface="+mn-lt"/>
              </a:rPr>
              <a:t>koly: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1) Napište seznam měsíců v roce </a:t>
            </a:r>
            <a:r>
              <a:rPr lang="cs-CZ" sz="2800" dirty="0"/>
              <a:t>a uložte na disk </a:t>
            </a:r>
            <a:r>
              <a:rPr lang="cs-CZ" sz="2800" dirty="0" smtClean="0"/>
              <a:t>pod názvem: odrážky 1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2) Vytvořte tento seznam s libovolně zvolenými definovanými odrážkami a uložte pod názvem: odrážky 2</a:t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3</a:t>
            </a:r>
            <a:r>
              <a:rPr lang="cs-CZ" sz="2800" dirty="0"/>
              <a:t>Vytvořte tento seznam s libovolně zvolenými </a:t>
            </a:r>
            <a:r>
              <a:rPr lang="cs-CZ" sz="2800" dirty="0" smtClean="0"/>
              <a:t>jinými </a:t>
            </a:r>
            <a:br>
              <a:rPr lang="cs-CZ" sz="2800" dirty="0" smtClean="0"/>
            </a:br>
            <a:r>
              <a:rPr lang="cs-CZ" sz="2800" dirty="0" smtClean="0"/>
              <a:t>definovanými odrážkami </a:t>
            </a:r>
            <a:r>
              <a:rPr lang="cs-CZ" sz="2800" dirty="0"/>
              <a:t>a </a:t>
            </a:r>
            <a:r>
              <a:rPr lang="cs-CZ" sz="2800" dirty="0" smtClean="0"/>
              <a:t>uložte: odrážky 3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4) </a:t>
            </a:r>
            <a:r>
              <a:rPr lang="cs-CZ" sz="2800" dirty="0"/>
              <a:t>Vytvořte tento seznam s </a:t>
            </a:r>
            <a:r>
              <a:rPr lang="cs-CZ" sz="2800" dirty="0" smtClean="0"/>
              <a:t>nově zvolenými odrážkami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volby Symbol a uložte: odrážky 4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5) </a:t>
            </a:r>
            <a:r>
              <a:rPr lang="cs-CZ" sz="2800" dirty="0"/>
              <a:t>Vytvořte tento seznam s nově zvolenými odrážkami </a:t>
            </a:r>
            <a:br>
              <a:rPr lang="cs-CZ" sz="2800" dirty="0"/>
            </a:br>
            <a:r>
              <a:rPr lang="cs-CZ" sz="2800" dirty="0"/>
              <a:t>volby </a:t>
            </a:r>
            <a:r>
              <a:rPr lang="cs-CZ" sz="2800" dirty="0" smtClean="0"/>
              <a:t>Obrázek a uložte: odrážky 5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6052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Řešení může vypadat takto: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8064896" cy="537659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40097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4162474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Zdroje:</a:t>
            </a:r>
            <a:br>
              <a:rPr lang="cs-CZ" sz="2000" dirty="0"/>
            </a:br>
            <a:r>
              <a:rPr lang="cs-CZ" sz="2000" dirty="0"/>
              <a:t>V materiálu byly použity prostředky Microsoft Office </a:t>
            </a:r>
            <a:r>
              <a:rPr lang="cs-CZ" sz="2000" dirty="0" smtClean="0"/>
              <a:t>2010, </a:t>
            </a:r>
            <a:r>
              <a:rPr lang="cs-CZ" sz="2000" dirty="0"/>
              <a:t>vlastník licence je ZŠ </a:t>
            </a:r>
            <a:r>
              <a:rPr lang="cs-CZ" sz="2000" dirty="0" smtClean="0"/>
              <a:t>Jablonec nad </a:t>
            </a:r>
            <a:r>
              <a:rPr lang="cs-CZ" sz="2000" dirty="0"/>
              <a:t>Nisou – Mšeno, Mozartova 24, příspěvková organizace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NAVRÁTIL, Pavel. </a:t>
            </a:r>
            <a:r>
              <a:rPr lang="cs-CZ" sz="2000" i="1" dirty="0"/>
              <a:t>S počítačem nejen k maturitě</a:t>
            </a:r>
            <a:r>
              <a:rPr lang="cs-CZ" sz="2000" dirty="0"/>
              <a:t>. 5. vyd.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2004, 175 s. ISBN 80-866-8619-1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166</Words>
  <Application>Microsoft Office PowerPoint</Application>
  <PresentationFormat>Předvádění na obrazovce (4:3)</PresentationFormat>
  <Paragraphs>46</Paragraphs>
  <Slides>16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Microsoft Word Document</vt:lpstr>
      <vt:lpstr>Prezentace aplikace PowerPoint</vt:lpstr>
      <vt:lpstr>MS WORD 2010</vt:lpstr>
      <vt:lpstr>Postup psaní seznamu:</vt:lpstr>
      <vt:lpstr>2) Označte myší slova, pro která použijeme odrážky:    </vt:lpstr>
      <vt:lpstr>Prezentace aplikace PowerPoint</vt:lpstr>
      <vt:lpstr>Volba jiné odrážky v nabídce:</vt:lpstr>
      <vt:lpstr>4) Zvolení nové odrážky, která není v nabídce:</vt:lpstr>
      <vt:lpstr>Zobrazí se okno, v němž volím odrážku z nabídky: Symbol, Obrázek:</vt:lpstr>
      <vt:lpstr>Volba: Symbol: Rozkliknutím šipky volím písmo a poté odrážku, potvrdím OK:</vt:lpstr>
      <vt:lpstr>Následuje takové okno:</vt:lpstr>
      <vt:lpstr>Poté se zobrazí:</vt:lpstr>
      <vt:lpstr>Volba: Obrázek: 1. napíšu text, 2. zvolím hledat  a 3. vyberu obrázek:</vt:lpstr>
      <vt:lpstr>Potvrzením OK definuji novou odrážku jako obrázek:</vt:lpstr>
      <vt:lpstr>Úkoly: 1) Napište seznam měsíců v roce a uložte na disk pod názvem: odrážky 1  2) Vytvořte tento seznam s libovolně zvolenými definovanými odrážkami a uložte pod názvem: odrážky 2  3Vytvořte tento seznam s libovolně zvolenými jinými  definovanými odrážkami a uložte: odrážky 3  4) Vytvořte tento seznam s nově zvolenými odrážkami  volby Symbol a uložte: odrážky 4  5) Vytvořte tento seznam s nově zvolenými odrážkami  volby Obrázek a uložte: odrážky 5  </vt:lpstr>
      <vt:lpstr>Řešení může vypadat takto:</vt:lpstr>
      <vt:lpstr>Zdroje: V materiálu byly použity prostředky Microsoft Office 2010, vlastník licence je ZŠ Jablonec nad Nisou – Mšeno, Mozartova 24, příspěvková organizace.  NAVRÁTIL, Pavel. S počítačem nejen k maturitě. 5. vyd. Kralice na Hané: Computer Media, 2004, 175 s. ISBN 80-866-8619-1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34</cp:revision>
  <dcterms:created xsi:type="dcterms:W3CDTF">2013-12-01T21:57:08Z</dcterms:created>
  <dcterms:modified xsi:type="dcterms:W3CDTF">2014-07-01T08:15:12Z</dcterms:modified>
</cp:coreProperties>
</file>