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"/>
  </p:notesMasterIdLst>
  <p:sldIdLst>
    <p:sldId id="261" r:id="rId2"/>
    <p:sldId id="259" r:id="rId3"/>
    <p:sldId id="258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F49EF5-FD2B-4B56-A754-2021AD803608}" type="datetimeFigureOut">
              <a:rPr lang="cs-CZ" smtClean="0"/>
              <a:pPr/>
              <a:t>1.7.2014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5381BD-49F0-418A-A3BB-2DAF8B2EF59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4D5427-2AF3-4D5C-A8E6-A288EB6F05C6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3497F-F9CE-485C-9074-1E3B747DC938}" type="datetimeFigureOut">
              <a:rPr lang="cs-CZ" smtClean="0"/>
              <a:pPr/>
              <a:t>1.7.2014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60EC1-7972-465C-9D1A-81041E23F1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3497F-F9CE-485C-9074-1E3B747DC938}" type="datetimeFigureOut">
              <a:rPr lang="cs-CZ" smtClean="0"/>
              <a:pPr/>
              <a:t>1.7.2014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60EC1-7972-465C-9D1A-81041E23F1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3497F-F9CE-485C-9074-1E3B747DC938}" type="datetimeFigureOut">
              <a:rPr lang="cs-CZ" smtClean="0"/>
              <a:pPr/>
              <a:t>1.7.2014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60EC1-7972-465C-9D1A-81041E23F1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3497F-F9CE-485C-9074-1E3B747DC938}" type="datetimeFigureOut">
              <a:rPr lang="cs-CZ" smtClean="0"/>
              <a:pPr/>
              <a:t>1.7.2014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60EC1-7972-465C-9D1A-81041E23F1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3497F-F9CE-485C-9074-1E3B747DC938}" type="datetimeFigureOut">
              <a:rPr lang="cs-CZ" smtClean="0"/>
              <a:pPr/>
              <a:t>1.7.2014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60EC1-7972-465C-9D1A-81041E23F1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3497F-F9CE-485C-9074-1E3B747DC938}" type="datetimeFigureOut">
              <a:rPr lang="cs-CZ" smtClean="0"/>
              <a:pPr/>
              <a:t>1.7.2014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60EC1-7972-465C-9D1A-81041E23F1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3497F-F9CE-485C-9074-1E3B747DC938}" type="datetimeFigureOut">
              <a:rPr lang="cs-CZ" smtClean="0"/>
              <a:pPr/>
              <a:t>1.7.2014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60EC1-7972-465C-9D1A-81041E23F1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3497F-F9CE-485C-9074-1E3B747DC938}" type="datetimeFigureOut">
              <a:rPr lang="cs-CZ" smtClean="0"/>
              <a:pPr/>
              <a:t>1.7.2014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60EC1-7972-465C-9D1A-81041E23F1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3497F-F9CE-485C-9074-1E3B747DC938}" type="datetimeFigureOut">
              <a:rPr lang="cs-CZ" smtClean="0"/>
              <a:pPr/>
              <a:t>1.7.2014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FC360EC1-7972-465C-9D1A-81041E23F1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3497F-F9CE-485C-9074-1E3B747DC938}" type="datetimeFigureOut">
              <a:rPr lang="cs-CZ" smtClean="0"/>
              <a:pPr/>
              <a:t>1.7.2014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60EC1-7972-465C-9D1A-81041E23F1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3497F-F9CE-485C-9074-1E3B747DC938}" type="datetimeFigureOut">
              <a:rPr lang="cs-CZ" smtClean="0"/>
              <a:pPr/>
              <a:t>1.7.2014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60EC1-7972-465C-9D1A-81041E23F1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1B3497F-F9CE-485C-9074-1E3B747DC938}" type="datetimeFigureOut">
              <a:rPr lang="cs-CZ" smtClean="0"/>
              <a:pPr/>
              <a:t>1.7.2014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C360EC1-7972-465C-9D1A-81041E23F13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373616" cy="4797152"/>
          </a:xfrm>
        </p:spPr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školy:					Základní škola a Mateřská škola,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Libhošť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90, 					příspěvková organizace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Autor:					Mgr. Šárka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Vítová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Reg.číslo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projektu:				CZ.1.07/1.4.00/21.3715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projektu:				Moderní škola					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materiálu:				VY_52_INOVACE_S1_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SaP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_28_SV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(individuální dle šablony)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Vzdělávací oblast:  				Společnost a příroda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Tematický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okruh:  				Lidé kolem nás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Téma:					příjmy, výdaje, domácnost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Anotace:					Žák si procvičí znalosti o příjmech a výdajích 					domácnosti. Musí rozeznat, které výdaje jsou nutné 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			a které zbytné.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Ročník:					3.ročník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Datum vytvoření: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19. 12. 2013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obrázek 1" descr="Logolink_horizontal_zaklad_RGB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188640"/>
            <a:ext cx="6852504" cy="163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Příjmy a výdaje domácnosti</a:t>
            </a:r>
            <a:br>
              <a:rPr lang="cs-CZ" dirty="0" smtClean="0"/>
            </a:br>
            <a:r>
              <a:rPr lang="cs-CZ" dirty="0" smtClean="0"/>
              <a:t>procvičování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Jaké znáš druhy příjmů?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Rozděl výdaje na nutné a zbytné:</a:t>
            </a:r>
          </a:p>
          <a:p>
            <a:pPr lvl="1"/>
            <a:r>
              <a:rPr lang="cs-CZ" dirty="0" smtClean="0"/>
              <a:t>Nájemné</a:t>
            </a:r>
          </a:p>
          <a:p>
            <a:pPr lvl="1"/>
            <a:r>
              <a:rPr lang="cs-CZ" dirty="0" smtClean="0"/>
              <a:t>Potraviny</a:t>
            </a:r>
          </a:p>
          <a:p>
            <a:pPr lvl="1"/>
            <a:r>
              <a:rPr lang="cs-CZ" dirty="0" smtClean="0"/>
              <a:t>Kino</a:t>
            </a:r>
          </a:p>
          <a:p>
            <a:pPr lvl="1"/>
            <a:r>
              <a:rPr lang="cs-CZ" dirty="0" smtClean="0"/>
              <a:t>Platba za elektřinu</a:t>
            </a:r>
          </a:p>
          <a:p>
            <a:pPr lvl="1"/>
            <a:r>
              <a:rPr lang="cs-CZ" dirty="0" smtClean="0"/>
              <a:t>Značkové oblečení</a:t>
            </a:r>
          </a:p>
          <a:p>
            <a:pPr lvl="1"/>
            <a:r>
              <a:rPr lang="cs-CZ" dirty="0" smtClean="0"/>
              <a:t>Dovolená</a:t>
            </a:r>
            <a:endParaRPr lang="cs-CZ" dirty="0"/>
          </a:p>
        </p:txBody>
      </p:sp>
      <p:pic>
        <p:nvPicPr>
          <p:cNvPr id="1027" name="Picture 3" descr="C:\Users\Home\AppData\Local\Microsoft\Windows\Temporary Internet Files\Content.IE5\A0Q2N7Q3\MP90040253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3861048"/>
            <a:ext cx="1710771" cy="25649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None/>
            </a:pPr>
            <a:r>
              <a:rPr lang="cs-CZ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1.</a:t>
            </a:r>
            <a:r>
              <a:rPr lang="cs-CZ" dirty="0" smtClean="0"/>
              <a:t>	 Příjmy:</a:t>
            </a:r>
          </a:p>
          <a:p>
            <a:pPr marL="850392" lvl="1" indent="-457200"/>
            <a:r>
              <a:rPr lang="cs-CZ" dirty="0" smtClean="0"/>
              <a:t>Plat rodičů</a:t>
            </a:r>
          </a:p>
          <a:p>
            <a:pPr marL="850392" lvl="1" indent="-457200"/>
            <a:r>
              <a:rPr lang="cs-CZ" dirty="0" smtClean="0"/>
              <a:t>Peníze z brigád</a:t>
            </a:r>
          </a:p>
          <a:p>
            <a:pPr marL="850392" lvl="1" indent="-457200"/>
            <a:r>
              <a:rPr lang="cs-CZ" dirty="0" smtClean="0"/>
              <a:t>Dary</a:t>
            </a:r>
          </a:p>
          <a:p>
            <a:pPr marL="514350" lvl="1" indent="-514350">
              <a:buClr>
                <a:schemeClr val="accent3"/>
              </a:buClr>
              <a:buSzPct val="95000"/>
              <a:buNone/>
            </a:pPr>
            <a:endParaRPr lang="cs-CZ" dirty="0" smtClean="0"/>
          </a:p>
          <a:p>
            <a:pPr marL="514350" lvl="1" indent="-514350">
              <a:buClr>
                <a:schemeClr val="accent3"/>
              </a:buClr>
              <a:buSzPct val="95000"/>
              <a:buNone/>
            </a:pPr>
            <a:r>
              <a:rPr lang="cs-CZ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2. </a:t>
            </a:r>
            <a:r>
              <a:rPr lang="cs-CZ" dirty="0" smtClean="0"/>
              <a:t>	Výdaje nutné: nájemné,  potraviny,  platba za elektřinu</a:t>
            </a:r>
          </a:p>
          <a:p>
            <a:pPr marL="514350" lvl="1" indent="-514350">
              <a:buClr>
                <a:schemeClr val="accent3"/>
              </a:buClr>
              <a:buSzPct val="95000"/>
              <a:buNone/>
            </a:pPr>
            <a:r>
              <a:rPr lang="cs-CZ" dirty="0" smtClean="0"/>
              <a:t>	Výdaje zbytné:  dovolená, kino, značkové oblečení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materiál. Zdroj Microsoft PowerPoint, Obrázky – </a:t>
            </a:r>
            <a:r>
              <a:rPr lang="cs-CZ" dirty="0" smtClean="0"/>
              <a:t>Klipart – 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73</TotalTime>
  <Words>44</Words>
  <Application>Microsoft Office PowerPoint</Application>
  <PresentationFormat>Předvádění na obrazovce (4:3)</PresentationFormat>
  <Paragraphs>41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Tok</vt:lpstr>
      <vt:lpstr>Snímek 1</vt:lpstr>
      <vt:lpstr>Příjmy a výdaje domácnosti procvičování</vt:lpstr>
      <vt:lpstr>Řešení</vt:lpstr>
      <vt:lpstr>Snímek 4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Home</dc:creator>
  <cp:lastModifiedBy>Dum</cp:lastModifiedBy>
  <cp:revision>17</cp:revision>
  <dcterms:created xsi:type="dcterms:W3CDTF">2013-11-21T21:02:52Z</dcterms:created>
  <dcterms:modified xsi:type="dcterms:W3CDTF">2014-07-01T20:45:32Z</dcterms:modified>
</cp:coreProperties>
</file>