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61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99B957C-6CD8-4684-A25D-7D24DF71A711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FE4A2D-C9EE-4FDA-9405-55AF8328326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_29_SV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okruh: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Reklamace, pokladní doklad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se dozví, co dělat v případě, že zakoupí vadné 					zboží.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25. 2. 2014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780496" cy="161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404664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Reklamace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Vždy, když půjdeš nakoupit, zkontroluj si, jestli ti paní prodavačka vydala i pokladní doklad.</a:t>
            </a:r>
          </a:p>
          <a:p>
            <a:endParaRPr lang="cs-CZ" sz="3200" dirty="0" smtClean="0"/>
          </a:p>
          <a:p>
            <a:r>
              <a:rPr lang="cs-CZ" sz="3200" dirty="0" smtClean="0"/>
              <a:t>Může se totiž stát, že zboží, které koupíš bude rozbité, prasklé, zkažené, nalomené…</a:t>
            </a:r>
          </a:p>
          <a:p>
            <a:endParaRPr lang="cs-CZ" dirty="0"/>
          </a:p>
        </p:txBody>
      </p:sp>
      <p:pic>
        <p:nvPicPr>
          <p:cNvPr id="1026" name="Picture 2" descr="C:\Users\Home\AppData\Local\Microsoft\Windows\Temporary Internet Files\Content.IE5\1SBBTFG5\MC9000298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04664"/>
            <a:ext cx="2165375" cy="11985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Takové špatné zboží dones zpátky do obchodu i s pokladním dokladem a v obchodě za něj dostaneš peníze zpátky nebo ti ho nechají opravit.</a:t>
            </a:r>
          </a:p>
          <a:p>
            <a:endParaRPr lang="cs-CZ" sz="3200" dirty="0" smtClean="0"/>
          </a:p>
          <a:p>
            <a:r>
              <a:rPr lang="cs-CZ" sz="3200" dirty="0" smtClean="0"/>
              <a:t>Takové výměně zboží se pak říká REKLAMACE.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</a:t>
            </a:r>
            <a:r>
              <a:rPr lang="cs-CZ" smtClean="0"/>
              <a:t>Zdroj Microsoft PowerPoint, Obrázky – Klipart Microsoft PowerPoint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</TotalTime>
  <Words>86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Snímek 1</vt:lpstr>
      <vt:lpstr>Reklamace</vt:lpstr>
      <vt:lpstr>Snímek 3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Home</cp:lastModifiedBy>
  <cp:revision>12</cp:revision>
  <dcterms:created xsi:type="dcterms:W3CDTF">2013-09-17T21:23:05Z</dcterms:created>
  <dcterms:modified xsi:type="dcterms:W3CDTF">2014-05-24T18:58:38Z</dcterms:modified>
</cp:coreProperties>
</file>