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1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	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					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		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VY_52_INOVACE_S1_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SaP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_30_SV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(individuální dle šablony)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Společnost a příroda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Lidé kolem nás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banka, poplatky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bankách.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5.ročník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12. 6. 2014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88640"/>
            <a:ext cx="6636480" cy="1580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268760" y="260648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Banka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8229600" cy="4941168"/>
          </a:xfrm>
        </p:spPr>
        <p:txBody>
          <a:bodyPr>
            <a:normAutofit/>
          </a:bodyPr>
          <a:lstStyle/>
          <a:p>
            <a:r>
              <a:rPr lang="cs-CZ" dirty="0" smtClean="0"/>
              <a:t>Místo, které poskytuje finanční služby (služby, týkající se peněz)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Proč do banky chodíme?</a:t>
            </a:r>
          </a:p>
          <a:p>
            <a:pPr lvl="1"/>
            <a:r>
              <a:rPr lang="cs-CZ" dirty="0" smtClean="0"/>
              <a:t>Můžeme si založit vlastní </a:t>
            </a:r>
            <a:r>
              <a:rPr lang="cs-CZ" b="1" dirty="0" smtClean="0"/>
              <a:t>účet</a:t>
            </a:r>
            <a:r>
              <a:rPr lang="cs-CZ" dirty="0" smtClean="0"/>
              <a:t> &gt; </a:t>
            </a:r>
            <a:r>
              <a:rPr lang="cs-CZ" dirty="0" err="1" smtClean="0"/>
              <a:t>účet</a:t>
            </a:r>
            <a:r>
              <a:rPr lang="cs-CZ" dirty="0" smtClean="0"/>
              <a:t>, který zaznamená kolik peněz jsme si uložili a taky utratili. Dostaneme kartu propojenou s naším účtem, pomocí které můžeme platit i v obchodě nebo vybírat peníze z bankomatu.</a:t>
            </a:r>
          </a:p>
          <a:p>
            <a:pPr lvl="1"/>
            <a:r>
              <a:rPr lang="cs-CZ" dirty="0" smtClean="0"/>
              <a:t>Můžeme si jít uložit peníze, které vlastníme, abychom doma neměli hodně bankovek.</a:t>
            </a:r>
          </a:p>
          <a:p>
            <a:pPr lvl="1"/>
            <a:r>
              <a:rPr lang="cs-CZ" dirty="0" smtClean="0"/>
              <a:t>Za určitých podmínek nám banka i půjčí peníze.</a:t>
            </a:r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  <p:pic>
        <p:nvPicPr>
          <p:cNvPr id="1026" name="Picture 2" descr="C:\Users\Home\AppData\Local\Microsoft\Windows\Temporary Internet Files\Content.IE5\A0Q2N7Q3\MP9003826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88640"/>
            <a:ext cx="2249894" cy="16070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Existuje jen jedna banka?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Hlavní banka v našem státě je </a:t>
            </a:r>
            <a:r>
              <a:rPr lang="cs-CZ" sz="2800" b="1" dirty="0" smtClean="0"/>
              <a:t>ČNB</a:t>
            </a:r>
            <a:r>
              <a:rPr lang="cs-CZ" sz="2800" dirty="0" smtClean="0"/>
              <a:t> neboli </a:t>
            </a:r>
            <a:r>
              <a:rPr lang="cs-CZ" sz="2800" b="1" dirty="0" smtClean="0"/>
              <a:t>Česká národní banka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Existuje, ale spousta dalších bank, některé z nich mohou být i specializované. </a:t>
            </a:r>
          </a:p>
          <a:p>
            <a:r>
              <a:rPr lang="cs-CZ" sz="2800" dirty="0" smtClean="0"/>
              <a:t>Příklad specializované banky:</a:t>
            </a:r>
          </a:p>
          <a:p>
            <a:pPr lvl="1"/>
            <a:r>
              <a:rPr lang="cs-CZ" sz="2800" b="1" dirty="0" smtClean="0"/>
              <a:t>Stavební spořitelna </a:t>
            </a:r>
            <a:r>
              <a:rPr lang="cs-CZ" sz="2800" dirty="0" smtClean="0"/>
              <a:t>– Pro lidi, kteří řeší problémy s bydlením a potřebují půjčit peníze právě na záležitosti související s bydlením.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Bankovní poplatky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Každá banka má několik poboček téměř v každém větším městě, kde můžete v otevírací době zajít a na cokoliv se zeptat. </a:t>
            </a:r>
            <a:r>
              <a:rPr lang="cs-CZ" b="1" dirty="0" smtClean="0"/>
              <a:t>Radu dostanete ZADARMO</a:t>
            </a:r>
            <a:r>
              <a:rPr lang="cs-CZ" dirty="0" smtClean="0"/>
              <a:t>.</a:t>
            </a:r>
          </a:p>
          <a:p>
            <a:r>
              <a:rPr lang="cs-CZ" dirty="0" smtClean="0"/>
              <a:t>Za ostatní služby se musí platit, jako za jiné. Ke kadeřníkovi taky nejdete a neočekáváte, že vás ostříhá zadarmo.</a:t>
            </a:r>
          </a:p>
          <a:p>
            <a:r>
              <a:rPr lang="cs-CZ" dirty="0" smtClean="0"/>
              <a:t>Poplatky jsou u každé banky různé, některé banky poskytují i některé další služby zadarmo, aby k sobě </a:t>
            </a:r>
            <a:r>
              <a:rPr lang="cs-CZ" dirty="0" smtClean="0"/>
              <a:t>nalákaly </a:t>
            </a:r>
            <a:r>
              <a:rPr lang="cs-CZ" dirty="0" smtClean="0"/>
              <a:t>co nejvíce lidí.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Microsoft PowerPoint, Obrázky – Klipart </a:t>
            </a:r>
            <a:r>
              <a:rPr lang="cs-CZ" dirty="0" smtClean="0"/>
              <a:t>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39</TotalTime>
  <Words>231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Snímek 1</vt:lpstr>
      <vt:lpstr>Banka</vt:lpstr>
      <vt:lpstr>Existuje jen jedna banka?</vt:lpstr>
      <vt:lpstr>Bankovní poplatky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a Mateřská škola Libhošť 90, příspěvková organizace   Autor:      Mgr. Dagmar Michálková   Název projektu:    Moderní škola   Reg.číslo projektu:    CZ.1.07/1.4.00/21.3715   Název:      VY_32_INOVACE_S2_M_06_DM   Anotace: Operace s čísly v oboru 0-10. Odčítání v oboru 0 -10 zpaměti, písemně, sestavování jednoduchých početních příkladů s daným počtem prvků   Očekávaný výstup:  Umí číst, zapisovat čísla, počítá kolečka v daném souboru, sestavuje příklady na odčítání, počítá zpaměti a písemně.    Klíčová slova:    Doplň, nakresli správně, sestav příklad, vypočítej    Druh učebního materiálu:   Pracovní list   Ročník:     1.   Datum ověření:    Prosinec 2012 </dc:title>
  <dc:creator>Home</dc:creator>
  <cp:lastModifiedBy>Dum</cp:lastModifiedBy>
  <cp:revision>15</cp:revision>
  <dcterms:created xsi:type="dcterms:W3CDTF">2013-09-04T13:21:47Z</dcterms:created>
  <dcterms:modified xsi:type="dcterms:W3CDTF">2014-07-01T20:47:26Z</dcterms:modified>
</cp:coreProperties>
</file>