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9" r:id="rId3"/>
    <p:sldId id="262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25.5.2014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	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					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VY_52_INOVACE_S1_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_31_SV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(individuální dle šablony)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	Společnost a příroda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okruh:  				Lidé kolem nás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půjčka, úvěr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 získá znalosti o druhu půjčky – úvěru.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15. 4. 2014	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88640"/>
            <a:ext cx="6924512" cy="16492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620688"/>
            <a:ext cx="8229600" cy="1143000"/>
          </a:xfrm>
        </p:spPr>
        <p:txBody>
          <a:bodyPr/>
          <a:lstStyle/>
          <a:p>
            <a:pPr algn="ctr"/>
            <a:r>
              <a:rPr lang="cs-CZ" dirty="0" smtClean="0"/>
              <a:t>Úvěr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Jedná se o dočasné půjčení peněz nebo zboží.</a:t>
            </a:r>
          </a:p>
          <a:p>
            <a:endParaRPr lang="cs-CZ" sz="3200" dirty="0" smtClean="0"/>
          </a:p>
          <a:p>
            <a:r>
              <a:rPr lang="cs-CZ" sz="3200" dirty="0" smtClean="0"/>
              <a:t>Na začátku se určí doba, po kterou budeme mít peníze či zboží zapůjčeno.</a:t>
            </a:r>
          </a:p>
          <a:p>
            <a:endParaRPr lang="cs-CZ" sz="3200" dirty="0" smtClean="0"/>
          </a:p>
          <a:p>
            <a:r>
              <a:rPr lang="cs-CZ" sz="3200" dirty="0" smtClean="0"/>
              <a:t>Za půjčení peněz nebo </a:t>
            </a:r>
            <a:r>
              <a:rPr lang="cs-CZ" sz="3200" dirty="0" smtClean="0"/>
              <a:t>zboží, musíme </a:t>
            </a:r>
            <a:r>
              <a:rPr lang="cs-CZ" sz="3200" dirty="0" smtClean="0"/>
              <a:t>navíc zaplatit i poplatek.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88840"/>
            <a:ext cx="8229600" cy="4389120"/>
          </a:xfrm>
        </p:spPr>
        <p:txBody>
          <a:bodyPr/>
          <a:lstStyle/>
          <a:p>
            <a:r>
              <a:rPr lang="cs-CZ" sz="3200" dirty="0" smtClean="0"/>
              <a:t>Výše poplatku je různá.</a:t>
            </a:r>
          </a:p>
          <a:p>
            <a:endParaRPr lang="cs-CZ" sz="3200" dirty="0" smtClean="0"/>
          </a:p>
          <a:p>
            <a:r>
              <a:rPr lang="cs-CZ" sz="3200" dirty="0" smtClean="0"/>
              <a:t>Po uplynutí stanovené lhůty musíme vrátit vypůjčené peníze nebo zboží a navíc ještě zaplatit stanovený poplatek.</a:t>
            </a:r>
          </a:p>
          <a:p>
            <a:endParaRPr lang="cs-CZ" sz="3200" dirty="0" smtClean="0"/>
          </a:p>
          <a:p>
            <a:r>
              <a:rPr lang="cs-CZ" sz="3200" dirty="0" smtClean="0"/>
              <a:t>Nejčastějšími poskytovateli peněžních úvěrů jsou banky.</a:t>
            </a:r>
          </a:p>
          <a:p>
            <a:endParaRPr lang="cs-CZ" dirty="0"/>
          </a:p>
        </p:txBody>
      </p:sp>
      <p:pic>
        <p:nvPicPr>
          <p:cNvPr id="1026" name="Picture 2" descr="C:\Users\Home\AppData\Local\Microsoft\Windows\Temporary Internet Files\Content.IE5\A0Q2N7Q3\MC900440391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332656"/>
            <a:ext cx="2743200" cy="27432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materiál. Zdroj Microsoft PowerPoint, Obrázky – Klipart Microsoft PowerPoint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</TotalTime>
  <Words>81</Words>
  <Application>Microsoft Office PowerPoint</Application>
  <PresentationFormat>Předvádění na obrazovce (4:3)</PresentationFormat>
  <Paragraphs>32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Prezentace aplikace PowerPoint</vt:lpstr>
      <vt:lpstr>Úvěr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šárka</cp:lastModifiedBy>
  <cp:revision>22</cp:revision>
  <dcterms:created xsi:type="dcterms:W3CDTF">2013-09-04T15:05:03Z</dcterms:created>
  <dcterms:modified xsi:type="dcterms:W3CDTF">2014-05-25T17:59:31Z</dcterms:modified>
</cp:coreProperties>
</file>