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0" r:id="rId2"/>
    <p:sldId id="259" r:id="rId3"/>
    <p:sldId id="258" r:id="rId4"/>
    <p:sldId id="261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309" autoAdjust="0"/>
    <p:restoredTop sz="94660"/>
  </p:normalViewPr>
  <p:slideViewPr>
    <p:cSldViewPr>
      <p:cViewPr>
        <p:scale>
          <a:sx n="100" d="100"/>
          <a:sy n="100" d="100"/>
        </p:scale>
        <p:origin x="-30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F3E9AF-EC73-4594-BBBD-D4E8BCD77A8A}" type="datetimeFigureOut">
              <a:rPr lang="cs-CZ" smtClean="0"/>
              <a:pPr/>
              <a:t>1.7.2014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BD0AB5-702A-4C7D-84A3-E46B241B42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F3E9AF-EC73-4594-BBBD-D4E8BCD77A8A}" type="datetimeFigureOut">
              <a:rPr lang="cs-CZ" smtClean="0"/>
              <a:pPr/>
              <a:t>1.7.2014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BD0AB5-702A-4C7D-84A3-E46B241B42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F3E9AF-EC73-4594-BBBD-D4E8BCD77A8A}" type="datetimeFigureOut">
              <a:rPr lang="cs-CZ" smtClean="0"/>
              <a:pPr/>
              <a:t>1.7.2014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BD0AB5-702A-4C7D-84A3-E46B241B42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F3E9AF-EC73-4594-BBBD-D4E8BCD77A8A}" type="datetimeFigureOut">
              <a:rPr lang="cs-CZ" smtClean="0"/>
              <a:pPr/>
              <a:t>1.7.2014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BD0AB5-702A-4C7D-84A3-E46B241B42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F3E9AF-EC73-4594-BBBD-D4E8BCD77A8A}" type="datetimeFigureOut">
              <a:rPr lang="cs-CZ" smtClean="0"/>
              <a:pPr/>
              <a:t>1.7.2014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BD0AB5-702A-4C7D-84A3-E46B241B42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F3E9AF-EC73-4594-BBBD-D4E8BCD77A8A}" type="datetimeFigureOut">
              <a:rPr lang="cs-CZ" smtClean="0"/>
              <a:pPr/>
              <a:t>1.7.2014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BD0AB5-702A-4C7D-84A3-E46B241B42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F3E9AF-EC73-4594-BBBD-D4E8BCD77A8A}" type="datetimeFigureOut">
              <a:rPr lang="cs-CZ" smtClean="0"/>
              <a:pPr/>
              <a:t>1.7.2014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BD0AB5-702A-4C7D-84A3-E46B241B42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F3E9AF-EC73-4594-BBBD-D4E8BCD77A8A}" type="datetimeFigureOut">
              <a:rPr lang="cs-CZ" smtClean="0"/>
              <a:pPr/>
              <a:t>1.7.2014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BD0AB5-702A-4C7D-84A3-E46B241B42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F3E9AF-EC73-4594-BBBD-D4E8BCD77A8A}" type="datetimeFigureOut">
              <a:rPr lang="cs-CZ" smtClean="0"/>
              <a:pPr/>
              <a:t>1.7.2014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5BD0AB5-702A-4C7D-84A3-E46B241B427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F3E9AF-EC73-4594-BBBD-D4E8BCD77A8A}" type="datetimeFigureOut">
              <a:rPr lang="cs-CZ" smtClean="0"/>
              <a:pPr/>
              <a:t>1.7.2014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BD0AB5-702A-4C7D-84A3-E46B241B42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F3E9AF-EC73-4594-BBBD-D4E8BCD77A8A}" type="datetimeFigureOut">
              <a:rPr lang="cs-CZ" smtClean="0"/>
              <a:pPr/>
              <a:t>1.7.2014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BD0AB5-702A-4C7D-84A3-E46B241B42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BF3E9AF-EC73-4594-BBBD-D4E8BCD77A8A}" type="datetimeFigureOut">
              <a:rPr lang="cs-CZ" smtClean="0"/>
              <a:pPr/>
              <a:t>1.7.2014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5BD0AB5-702A-4C7D-84A3-E46B241B427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276872"/>
            <a:ext cx="8229600" cy="4389120"/>
          </a:xfrm>
        </p:spPr>
        <p:txBody>
          <a:bodyPr>
            <a:normAutofit fontScale="47500" lnSpcReduction="20000"/>
          </a:bodyPr>
          <a:lstStyle/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Název školy:					Základní škola a Mateřská škola,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Libhošť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90, 					příspěvková organizace	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Autor:					Mgr. Šárka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Vítová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				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Reg.číslo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projektu:				CZ.1.07/1.4.00/21.3715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Název projektu:				Moderní škola									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Název materiálu:				VY_52_INOVACE_S1_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SaP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_32_SV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(individuální dle šablony)				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Vzdělávací oblast:  				Společnost a příroda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Tematický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okruh:  				Lidé kolem nás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Téma:					půjčka, úvěr, počítání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Anotace:					Žák si procvičí získané znalosti o úvěru na konkrétní 					příkladě.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</a:t>
            </a: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Ročník:					5.ročník 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Datum vytvoření: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17. 4. 2014</a:t>
            </a:r>
          </a:p>
          <a:p>
            <a:pPr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obrázek 1" descr="Logolink_horizontal_zaklad_RGB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188640"/>
            <a:ext cx="6636480" cy="15806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Úvěr 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Pan Novák si jde dne 1. března do banky půjčit 1 000 Kč na dobu jednoho měsíce. Banka panu Novákovi peníze půjčí, ale za poskytnutí půjčky bude chtít poplatek 100 Kč.</a:t>
            </a: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Do kdy musí pan Novák peníze vrátit? Kolik bance zaplatí celkově?</a:t>
            </a:r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Za 1 měsíc ( to je do 1. dubna) musí pan Novák částku 1 000 Kč bance vrátit. </a:t>
            </a: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Navíc musí bance zaplatit 100 Kč jako poplatek za to, že mu půjčku neboli úvěr poskytla.</a:t>
            </a:r>
          </a:p>
          <a:p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Celkově dá pan Novák bance 1 100 Kč</a:t>
            </a:r>
            <a:r>
              <a:rPr lang="cs-CZ" sz="2800" dirty="0" smtClean="0"/>
              <a:t>.</a:t>
            </a:r>
            <a:endParaRPr lang="cs-CZ" sz="2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práce. Zdroj Microsoft PowerPoint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23</TotalTime>
  <Words>108</Words>
  <Application>Microsoft Office PowerPoint</Application>
  <PresentationFormat>Předvádění na obrazovce (4:3)</PresentationFormat>
  <Paragraphs>31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Tok</vt:lpstr>
      <vt:lpstr>Snímek 1</vt:lpstr>
      <vt:lpstr>Úvěr opakování</vt:lpstr>
      <vt:lpstr>Řešení</vt:lpstr>
      <vt:lpstr>Snímek 4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Home</dc:creator>
  <cp:lastModifiedBy>Dum</cp:lastModifiedBy>
  <cp:revision>13</cp:revision>
  <dcterms:created xsi:type="dcterms:W3CDTF">2013-11-21T15:26:32Z</dcterms:created>
  <dcterms:modified xsi:type="dcterms:W3CDTF">2014-07-01T20:49:07Z</dcterms:modified>
</cp:coreProperties>
</file>