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9" r:id="rId2"/>
    <p:sldId id="257" r:id="rId3"/>
    <p:sldId id="258" r:id="rId4"/>
    <p:sldId id="260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24.5.2014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04864"/>
            <a:ext cx="8229600" cy="4389120"/>
          </a:xfrm>
        </p:spPr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školy:					Základní škola a Mateřská škola,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Libhošť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90, 					příspěvková organizace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Autor:					Mgr. Šárka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Vítová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Reg.číslo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projektu:				CZ.1.07/1.4.00/21.3715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projektu:				Moderní škola					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Název materiálu:				VY_52_INOVACE_S1_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SaP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_34_SV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(individuální dle šablony)				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Vzdělávací oblast:  			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Společnost a příroda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Tématický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okruh:  			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Lidé kolem nás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Téma:					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daň,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počítání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Anotace:					Žák si procvičí získané znalosti 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dani z přidané 					hodnoty.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Ročník:					5.ročník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Datum vytvoření: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29. 5. 2014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obrázek 1" descr="Logolink_horizontal_zaklad_RGB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88640"/>
            <a:ext cx="7284552" cy="17350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Daně - procvičení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Kdo platí DPH?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čeho se DPH odvádí?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Kolik % je DPH v ČR?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Kam jdou peníze?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Jdu na nákup a zaplatím 100 Kč. Kolik Kč z mého nákupu tvoří DPH?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Platí ji naprosto každý občan.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 části peněz, které zaplatíme za služby nebo zboží.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21 %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 státního rozpočtu.</a:t>
            </a: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21 Kč.</a:t>
            </a:r>
          </a:p>
          <a:p>
            <a:pPr marL="514350" indent="-514350"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práce. Zdroj Microsoft PowerPoint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5</TotalTime>
  <Words>76</Words>
  <Application>Microsoft Office PowerPoint</Application>
  <PresentationFormat>Předvádění na obrazovce (4:3)</PresentationFormat>
  <Paragraphs>36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Tok</vt:lpstr>
      <vt:lpstr>Snímek 1</vt:lpstr>
      <vt:lpstr>Daně - procvičení</vt:lpstr>
      <vt:lpstr>Řešení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Home</dc:creator>
  <cp:lastModifiedBy>Home</cp:lastModifiedBy>
  <cp:revision>11</cp:revision>
  <dcterms:created xsi:type="dcterms:W3CDTF">2013-09-04T14:09:50Z</dcterms:created>
  <dcterms:modified xsi:type="dcterms:W3CDTF">2014-05-24T18:52:55Z</dcterms:modified>
</cp:coreProperties>
</file>