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7" r:id="rId4"/>
    <p:sldId id="270" r:id="rId5"/>
    <p:sldId id="271" r:id="rId6"/>
    <p:sldId id="272" r:id="rId7"/>
    <p:sldId id="273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50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ECF10C-20AF-40E7-84CE-E76D2CBA34DD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Mgr. Jitka Polášková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44746" y="2708920"/>
            <a:ext cx="31764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Jarní keře 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C:\Users\notebook\AppData\Local\Microsoft\Windows\Temporary Internet Files\Content.IE5\BHDTLSEN\MC9004124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3061580" cy="3007259"/>
          </a:xfrm>
          <a:prstGeom prst="rect">
            <a:avLst/>
          </a:prstGeom>
          <a:noFill/>
        </p:spPr>
      </p:pic>
      <p:pic>
        <p:nvPicPr>
          <p:cNvPr id="5" name="Picture 3" descr="C:\Users\notebook\AppData\Local\Microsoft\Windows\Temporary Internet Files\Content.IE5\BHDTLSEN\MC900412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653136"/>
            <a:ext cx="2016224" cy="1835038"/>
          </a:xfrm>
          <a:prstGeom prst="rect">
            <a:avLst/>
          </a:prstGeom>
          <a:noFill/>
        </p:spPr>
      </p:pic>
      <p:pic>
        <p:nvPicPr>
          <p:cNvPr id="10" name="Picture 3" descr="C:\Users\notebook\AppData\Local\Microsoft\Windows\Temporary Internet Files\Content.IE5\BHDTLSEN\MC900412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4725144"/>
            <a:ext cx="2016224" cy="1835038"/>
          </a:xfrm>
          <a:prstGeom prst="rect">
            <a:avLst/>
          </a:prstGeom>
          <a:noFill/>
        </p:spPr>
      </p:pic>
      <p:pic>
        <p:nvPicPr>
          <p:cNvPr id="11" name="Picture 3" descr="C:\Users\notebook\AppData\Local\Microsoft\Windows\Temporary Internet Files\Content.IE5\BHDTLSEN\MC900412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725144"/>
            <a:ext cx="2016224" cy="1835038"/>
          </a:xfrm>
          <a:prstGeom prst="rect">
            <a:avLst/>
          </a:prstGeom>
          <a:noFill/>
        </p:spPr>
      </p:pic>
      <p:pic>
        <p:nvPicPr>
          <p:cNvPr id="12" name="Picture 3" descr="C:\Users\notebook\AppData\Local\Microsoft\Windows\Temporary Internet Files\Content.IE5\BHDTLSEN\MC9004124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653136"/>
            <a:ext cx="2016224" cy="18350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97152"/>
            <a:ext cx="6100947" cy="1332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115616" y="620688"/>
            <a:ext cx="7272808" cy="1200329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III/2 Inovace a zkvalitnění výuky prostřednictvím ICT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843808" y="1844824"/>
            <a:ext cx="3785716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VY_32_INOVACE_04_ </a:t>
            </a:r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Jarní </a:t>
            </a:r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keře</a:t>
            </a:r>
          </a:p>
          <a:p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Předmět: prvouka, přírodověda</a:t>
            </a:r>
            <a:endParaRPr lang="cs-CZ" sz="20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Doporučeno pro 3.a 4.ročník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23334" y="2967335"/>
            <a:ext cx="5497339" cy="166199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ZŠ Hladké </a:t>
            </a:r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Životice</a:t>
            </a:r>
            <a:endParaRPr lang="cs-CZ" sz="5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Okres Nový Jičín, příspěvková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org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</a:p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IČ: 73184322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Jarní květiny+\třídit 157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187624" y="1628800"/>
            <a:ext cx="6840000" cy="454005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089209" y="548680"/>
            <a:ext cx="29434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Magnolie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" name="Obrázek 3" descr="P116044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87624" y="1628800"/>
            <a:ext cx="6840000" cy="4540050"/>
          </a:xfrm>
          <a:prstGeom prst="rect">
            <a:avLst/>
          </a:prstGeom>
        </p:spPr>
      </p:pic>
      <p:pic>
        <p:nvPicPr>
          <p:cNvPr id="5" name="Obrázek 4" descr="P116044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203843" y="1628800"/>
            <a:ext cx="6824541" cy="4464496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51920" y="404664"/>
            <a:ext cx="16401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Šeřík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" name="Obrázek 3" descr="P116086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1484784"/>
            <a:ext cx="6240000" cy="4680000"/>
          </a:xfrm>
          <a:prstGeom prst="rect">
            <a:avLst/>
          </a:prstGeom>
        </p:spPr>
      </p:pic>
      <p:pic>
        <p:nvPicPr>
          <p:cNvPr id="5" name="Obrázek 4" descr="P116086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75656" y="1484784"/>
            <a:ext cx="6240000" cy="468000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101077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1412776"/>
            <a:ext cx="6228184" cy="4671138"/>
          </a:xfrm>
          <a:prstGeom prst="rect">
            <a:avLst/>
          </a:prstGeom>
        </p:spPr>
      </p:pic>
      <p:pic>
        <p:nvPicPr>
          <p:cNvPr id="5" name="Obrázek 4" descr="P101077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2327749" y="632690"/>
            <a:ext cx="4680521" cy="6240694"/>
          </a:xfrm>
          <a:prstGeom prst="rect">
            <a:avLst/>
          </a:prstGeom>
        </p:spPr>
      </p:pic>
      <p:pic>
        <p:nvPicPr>
          <p:cNvPr id="6" name="Obrázek 5" descr="P1010777.JPG"/>
          <p:cNvPicPr>
            <a:picLocks noChangeAspect="1"/>
          </p:cNvPicPr>
          <p:nvPr/>
        </p:nvPicPr>
        <p:blipFill>
          <a:blip r:embed="rId4" cstate="print"/>
          <a:srcRect l="6601" t="6951" r="15000" b="4851"/>
          <a:stretch>
            <a:fillRect/>
          </a:stretch>
        </p:blipFill>
        <p:spPr>
          <a:xfrm>
            <a:off x="2339752" y="476672"/>
            <a:ext cx="4320480" cy="60486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113559" y="384473"/>
            <a:ext cx="29168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Vrba jíva 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Zlatý déšť</a:t>
            </a:r>
            <a:endParaRPr lang="cs-CZ" dirty="0"/>
          </a:p>
        </p:txBody>
      </p:sp>
      <p:pic>
        <p:nvPicPr>
          <p:cNvPr id="3" name="Obrázek 2" descr="P124079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1394774"/>
            <a:ext cx="6240000" cy="4680000"/>
          </a:xfrm>
          <a:prstGeom prst="rect">
            <a:avLst/>
          </a:prstGeom>
        </p:spPr>
      </p:pic>
      <p:pic>
        <p:nvPicPr>
          <p:cNvPr id="4" name="Obrázek 3" descr="P1240798.JPG"/>
          <p:cNvPicPr>
            <a:picLocks noChangeAspect="1"/>
          </p:cNvPicPr>
          <p:nvPr/>
        </p:nvPicPr>
        <p:blipFill>
          <a:blip r:embed="rId3" cstate="print"/>
          <a:srcRect r="5999"/>
          <a:stretch>
            <a:fillRect/>
          </a:stretch>
        </p:blipFill>
        <p:spPr>
          <a:xfrm>
            <a:off x="1259632" y="1412776"/>
            <a:ext cx="6624000" cy="467948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101077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401284"/>
            <a:ext cx="4608512" cy="614468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Lýkovec</a:t>
            </a:r>
            <a:endParaRPr lang="cs-CZ" dirty="0"/>
          </a:p>
        </p:txBody>
      </p:sp>
      <p:pic>
        <p:nvPicPr>
          <p:cNvPr id="5" name="Obrázek 4" descr="P1010773.JPG"/>
          <p:cNvPicPr>
            <a:picLocks noChangeAspect="1"/>
          </p:cNvPicPr>
          <p:nvPr/>
        </p:nvPicPr>
        <p:blipFill>
          <a:blip r:embed="rId3" cstate="print"/>
          <a:srcRect b="12432"/>
          <a:stretch>
            <a:fillRect/>
          </a:stretch>
        </p:blipFill>
        <p:spPr>
          <a:xfrm>
            <a:off x="683568" y="1340768"/>
            <a:ext cx="7894141" cy="518457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483768" y="1844824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91680" y="2492896"/>
            <a:ext cx="621285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spc="50" dirty="0" smtClean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Pozor jedovatá rostlina !!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ACC321"/>
                                      </p:to>
                                    </p:animClr>
                                    <p:animClr clrSpc="rgb">
                                      <p:cBhvr>
                                        <p:cTn id="18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CC321"/>
                                      </p:to>
                                    </p:animClr>
                                    <p:set>
                                      <p:cBhvr>
                                        <p:cTn id="19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Použity vlastní fotografie, jaro 2011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58</Words>
  <Application>Microsoft Office PowerPoint</Application>
  <PresentationFormat>Předvádění na obrazovce (4:3)</PresentationFormat>
  <Paragraphs>16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Vrba jíva </vt:lpstr>
      <vt:lpstr>Zlatý déšť</vt:lpstr>
      <vt:lpstr>Lýkovec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Poláškovi</cp:lastModifiedBy>
  <cp:revision>20</cp:revision>
  <dcterms:created xsi:type="dcterms:W3CDTF">2011-03-12T13:04:11Z</dcterms:created>
  <dcterms:modified xsi:type="dcterms:W3CDTF">2011-10-02T13:16:20Z</dcterms:modified>
</cp:coreProperties>
</file>