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51421-E900-47EF-932A-DD4289F8A7BD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5F324-C2D5-4557-82E8-2BCA20EEE7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19686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51421-E900-47EF-932A-DD4289F8A7BD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5F324-C2D5-4557-82E8-2BCA20EEE7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36559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51421-E900-47EF-932A-DD4289F8A7BD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5F324-C2D5-4557-82E8-2BCA20EEE7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64399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51421-E900-47EF-932A-DD4289F8A7BD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5F324-C2D5-4557-82E8-2BCA20EEE7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31541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51421-E900-47EF-932A-DD4289F8A7BD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5F324-C2D5-4557-82E8-2BCA20EEE7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77048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51421-E900-47EF-932A-DD4289F8A7BD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5F324-C2D5-4557-82E8-2BCA20EEE7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54928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51421-E900-47EF-932A-DD4289F8A7BD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5F324-C2D5-4557-82E8-2BCA20EEE7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19606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51421-E900-47EF-932A-DD4289F8A7BD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5F324-C2D5-4557-82E8-2BCA20EEE7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92428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51421-E900-47EF-932A-DD4289F8A7BD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5F324-C2D5-4557-82E8-2BCA20EEE7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34104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51421-E900-47EF-932A-DD4289F8A7BD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5F324-C2D5-4557-82E8-2BCA20EEE7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65790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51421-E900-47EF-932A-DD4289F8A7BD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5F324-C2D5-4557-82E8-2BCA20EEE7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59567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F51421-E900-47EF-932A-DD4289F8A7BD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65F324-C2D5-4557-82E8-2BCA20EEE7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9781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port/" TargetMode="Externa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port.cz/" TargetMode="Externa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12226862"/>
              </p:ext>
            </p:extLst>
          </p:nvPr>
        </p:nvGraphicFramePr>
        <p:xfrm>
          <a:off x="1541463" y="41275"/>
          <a:ext cx="6169025" cy="7083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9" name="Dokument" r:id="rId3" imgW="5889940" imgH="6760369" progId="Word.Document.12">
                  <p:embed/>
                </p:oleObj>
              </mc:Choice>
              <mc:Fallback>
                <p:oleObj name="Dokument" r:id="rId3" imgW="5889940" imgH="676036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41463" y="41275"/>
                        <a:ext cx="6169025" cy="70834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123980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Úkol č. 1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268760"/>
            <a:ext cx="8424936" cy="5093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arenR"/>
            </a:pPr>
            <a:r>
              <a:rPr lang="cs-CZ" sz="2500" dirty="0" smtClean="0"/>
              <a:t>Napište nadpis: Medailisté České republiky na ZOH 2014 (písmo </a:t>
            </a:r>
            <a:r>
              <a:rPr lang="cs-CZ" sz="2500" dirty="0" err="1" smtClean="0"/>
              <a:t>Calibri</a:t>
            </a:r>
            <a:r>
              <a:rPr lang="cs-CZ" sz="2500" dirty="0" smtClean="0"/>
              <a:t>, vel. 16, tučné, červené, zarovnejte na střed). 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500" dirty="0" smtClean="0"/>
              <a:t>Pod nadpis vytvořte tabulku tvořenou 3 sloupci a 9 řádky.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500" dirty="0" smtClean="0"/>
              <a:t>Do 1. řádku postupně vyplňte: Druh medaile, Sportovec, Druh sportu (písmo </a:t>
            </a:r>
            <a:r>
              <a:rPr lang="cs-CZ" sz="2500" dirty="0" err="1" smtClean="0"/>
              <a:t>Calibri</a:t>
            </a:r>
            <a:r>
              <a:rPr lang="cs-CZ" sz="2500" dirty="0" smtClean="0"/>
              <a:t>, vel. 11, tučné, černé, zarovnejte na střed).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500" dirty="0" smtClean="0"/>
              <a:t>Na webové stránce </a:t>
            </a:r>
            <a:r>
              <a:rPr lang="cs-CZ" sz="2500" dirty="0" smtClean="0">
                <a:hlinkClick r:id="rId2"/>
              </a:rPr>
              <a:t>www.sport</a:t>
            </a:r>
            <a:r>
              <a:rPr lang="cs-CZ" sz="2500" dirty="0" smtClean="0"/>
              <a:t>     ZOH 2014 / VÝSLEDKY najděte správné údaje k vyplnění tabulky a tabulku vyplňte (písmo </a:t>
            </a:r>
            <a:r>
              <a:rPr lang="cs-CZ" sz="2500" dirty="0" err="1" smtClean="0"/>
              <a:t>Calibri</a:t>
            </a:r>
            <a:r>
              <a:rPr lang="cs-CZ" sz="2500" dirty="0" smtClean="0"/>
              <a:t>, vel. 11, černá)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500" dirty="0" smtClean="0"/>
              <a:t>1. sloupec – Druh medaile – slučte buňky podle skutečného počtu medailí, vyplňte název pouze jednou, zarovnejte      </a:t>
            </a:r>
          </a:p>
          <a:p>
            <a:r>
              <a:rPr lang="cs-CZ" sz="2500" dirty="0"/>
              <a:t> </a:t>
            </a:r>
            <a:r>
              <a:rPr lang="cs-CZ" sz="2500" dirty="0" smtClean="0"/>
              <a:t>      na střed buňky (Nástroje tabulky, Rozložení, Zarovnat                </a:t>
            </a:r>
            <a:br>
              <a:rPr lang="cs-CZ" sz="2500" dirty="0" smtClean="0"/>
            </a:br>
            <a:r>
              <a:rPr lang="cs-CZ" sz="2500" dirty="0" smtClean="0"/>
              <a:t>       na střed)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2928827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84249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Předloha tabulky vypadá takto: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4941168"/>
            <a:ext cx="799288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/>
              <a:t>6) Nyní vyplňte celou tabulku dle skutečných údajů</a:t>
            </a:r>
            <a:endParaRPr lang="cs-CZ" sz="25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315" y="1484784"/>
            <a:ext cx="8438065" cy="3049270"/>
          </a:xfrm>
          <a:prstGeom prst="rect">
            <a:avLst/>
          </a:prstGeom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2204475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476672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Vyplněná tabulka: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4797152"/>
            <a:ext cx="83936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7) Nyní tabulku upravte barevně dle sportů a sportovců</a:t>
            </a:r>
            <a:endParaRPr lang="cs-CZ" sz="28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124744"/>
            <a:ext cx="8453975" cy="3384376"/>
          </a:xfrm>
          <a:prstGeom prst="rect">
            <a:avLst/>
          </a:prstGeom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1511169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620688"/>
            <a:ext cx="8280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Výsledek může vypadat takto:</a:t>
            </a:r>
            <a:endParaRPr lang="cs-CZ" sz="28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756" y="1669535"/>
            <a:ext cx="8954705" cy="3495608"/>
          </a:xfrm>
          <a:prstGeom prst="rect">
            <a:avLst/>
          </a:prstGeom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3957946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</a:t>
            </a:r>
            <a:r>
              <a:rPr lang="cs-CZ" dirty="0"/>
              <a:t>2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7544" y="1412776"/>
            <a:ext cx="813690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Vytvořte tabulku pořadí zemí, které se zúčastnily ZOH 2014 a získaly alespoň jednu medaili.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800" dirty="0" smtClean="0"/>
              <a:t>Napište </a:t>
            </a:r>
            <a:r>
              <a:rPr lang="cs-CZ" sz="2800" dirty="0"/>
              <a:t>nadpis: </a:t>
            </a:r>
            <a:r>
              <a:rPr lang="cs-CZ" sz="2800" dirty="0" smtClean="0"/>
              <a:t>Pořadí zemí podle počtu medailí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na </a:t>
            </a:r>
            <a:r>
              <a:rPr lang="cs-CZ" sz="2800" dirty="0"/>
              <a:t>ZOH 2014 (písmo </a:t>
            </a:r>
            <a:r>
              <a:rPr lang="cs-CZ" sz="2800" dirty="0" err="1"/>
              <a:t>Calibri</a:t>
            </a:r>
            <a:r>
              <a:rPr lang="cs-CZ" sz="2800" dirty="0"/>
              <a:t>, vel. 16, tučné, červené, </a:t>
            </a:r>
            <a:r>
              <a:rPr lang="cs-CZ" sz="2800" dirty="0" smtClean="0"/>
              <a:t>  </a:t>
            </a:r>
            <a:br>
              <a:rPr lang="cs-CZ" sz="2800" dirty="0" smtClean="0"/>
            </a:br>
            <a:r>
              <a:rPr lang="cs-CZ" sz="2800" dirty="0" smtClean="0"/>
              <a:t>      zarovnejte </a:t>
            </a:r>
            <a:r>
              <a:rPr lang="cs-CZ" sz="2800" dirty="0"/>
              <a:t>na střed). </a:t>
            </a:r>
            <a:endParaRPr lang="cs-CZ" sz="2800" dirty="0" smtClean="0"/>
          </a:p>
          <a:p>
            <a:r>
              <a:rPr lang="cs-CZ" sz="2800" dirty="0" smtClean="0"/>
              <a:t>2)  Tabulka bude mít 5 sloupců (název země, počet  </a:t>
            </a:r>
            <a:br>
              <a:rPr lang="cs-CZ" sz="2800" dirty="0" smtClean="0"/>
            </a:br>
            <a:r>
              <a:rPr lang="cs-CZ" sz="2800" dirty="0" smtClean="0"/>
              <a:t>      zlatých medailí, počet stříbrných medailí, počet  </a:t>
            </a:r>
            <a:br>
              <a:rPr lang="cs-CZ" sz="2800" dirty="0" smtClean="0"/>
            </a:br>
            <a:r>
              <a:rPr lang="cs-CZ" sz="2800" dirty="0" smtClean="0"/>
              <a:t>      bronzových medailí, celkový počet medailí),</a:t>
            </a:r>
            <a:br>
              <a:rPr lang="cs-CZ" sz="2800" dirty="0" smtClean="0"/>
            </a:br>
            <a:r>
              <a:rPr lang="cs-CZ" sz="2800" dirty="0" smtClean="0"/>
              <a:t>      počet řádků bude dle počtu zemí – najdete opět     </a:t>
            </a:r>
            <a:br>
              <a:rPr lang="cs-CZ" sz="2800" dirty="0" smtClean="0"/>
            </a:br>
            <a:r>
              <a:rPr lang="cs-CZ" sz="2800" dirty="0" smtClean="0"/>
              <a:t>      na </a:t>
            </a:r>
            <a:r>
              <a:rPr lang="cs-CZ" sz="2800" dirty="0" smtClean="0">
                <a:hlinkClick r:id="rId2"/>
              </a:rPr>
              <a:t>www.sport.cz</a:t>
            </a:r>
            <a:r>
              <a:rPr lang="cs-CZ" sz="2800" dirty="0" smtClean="0"/>
              <a:t>         ZOH2014/Medaile</a:t>
            </a:r>
          </a:p>
          <a:p>
            <a:r>
              <a:rPr lang="cs-CZ" sz="2800" dirty="0" smtClean="0"/>
              <a:t>3)  Tabulku vyplňte dle skutečnosti, údaje zarovnejte  </a:t>
            </a:r>
            <a:br>
              <a:rPr lang="cs-CZ" sz="2800" dirty="0" smtClean="0"/>
            </a:br>
            <a:r>
              <a:rPr lang="cs-CZ" sz="2800" dirty="0" smtClean="0"/>
              <a:t>      na střed, tučně i barevně vyznačte umístění ČR</a:t>
            </a:r>
          </a:p>
        </p:txBody>
      </p:sp>
    </p:spTree>
    <p:extLst>
      <p:ext uri="{BB962C8B-B14F-4D97-AF65-F5344CB8AC3E}">
        <p14:creationId xmlns:p14="http://schemas.microsoft.com/office/powerpoint/2010/main" val="2483852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Výsledek může vypadat takto:</a:t>
            </a:r>
            <a:endParaRPr lang="cs-CZ" sz="28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5469" y="1196752"/>
            <a:ext cx="6173062" cy="5382377"/>
          </a:xfrm>
          <a:prstGeom prst="rect">
            <a:avLst/>
          </a:prstGeom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1647368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628800"/>
            <a:ext cx="799288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zdroje:</a:t>
            </a:r>
          </a:p>
          <a:p>
            <a:r>
              <a:rPr lang="cs-CZ" dirty="0"/>
              <a:t>V materiálu byly použity prostředky Microsoft Office </a:t>
            </a:r>
            <a:r>
              <a:rPr lang="cs-CZ" dirty="0" smtClean="0"/>
              <a:t>2010, vlastník </a:t>
            </a:r>
            <a:r>
              <a:rPr lang="cs-CZ" dirty="0"/>
              <a:t>licence je ZŠ Jablonec nad Nisou – Mšeno, Mozartova 24, příspěvková </a:t>
            </a:r>
            <a:r>
              <a:rPr lang="cs-CZ" dirty="0" smtClean="0"/>
              <a:t>organizace</a:t>
            </a:r>
          </a:p>
          <a:p>
            <a:endParaRPr lang="cs-CZ" dirty="0"/>
          </a:p>
          <a:p>
            <a:r>
              <a:rPr lang="cs-CZ" dirty="0"/>
              <a:t>NAVRÁTIL, Pavel. </a:t>
            </a:r>
            <a:r>
              <a:rPr lang="cs-CZ" i="1" dirty="0"/>
              <a:t>S počítačem nejen k maturitě</a:t>
            </a:r>
            <a:r>
              <a:rPr lang="cs-CZ" dirty="0"/>
              <a:t>. 5. vyd. Kralice na Hané: </a:t>
            </a:r>
            <a:r>
              <a:rPr lang="cs-CZ" dirty="0" err="1"/>
              <a:t>Computer</a:t>
            </a:r>
            <a:r>
              <a:rPr lang="cs-CZ" dirty="0"/>
              <a:t> Media, 2004, 175 s. </a:t>
            </a:r>
            <a:r>
              <a:rPr lang="cs-CZ"/>
              <a:t>ISBN 80-866-8619-1</a:t>
            </a:r>
            <a:endParaRPr lang="cs-CZ" dirty="0" smtClean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>Webové stránky:</a:t>
            </a:r>
            <a:br>
              <a:rPr lang="cs-CZ" dirty="0"/>
            </a:br>
            <a:endParaRPr lang="cs-CZ" dirty="0" smtClean="0"/>
          </a:p>
          <a:p>
            <a:r>
              <a:rPr lang="cs-CZ" dirty="0" smtClean="0"/>
              <a:t>ZOH Soči2014-Sport.cz: výsledky. </a:t>
            </a:r>
            <a:r>
              <a:rPr lang="cs-CZ" i="1" dirty="0" smtClean="0"/>
              <a:t>ZOH Soči2014-Sport.cz: výsledky</a:t>
            </a:r>
            <a:r>
              <a:rPr lang="cs-CZ" dirty="0" smtClean="0"/>
              <a:t> [online]. 2014 [cit. 2014-02-23]. Dostupné z: http://www.sport.cz/zoh/#hp-list-top </a:t>
            </a:r>
          </a:p>
          <a:p>
            <a:endParaRPr lang="cs-CZ" dirty="0"/>
          </a:p>
          <a:p>
            <a:r>
              <a:rPr lang="cs-CZ" dirty="0" smtClean="0"/>
              <a:t>ZOHSoči2014-Sport.cz: medaile. </a:t>
            </a:r>
            <a:r>
              <a:rPr lang="cs-CZ" i="1" dirty="0" smtClean="0"/>
              <a:t>ZOHSoči2014-Sport.cz: medaile</a:t>
            </a:r>
            <a:r>
              <a:rPr lang="cs-CZ" dirty="0" smtClean="0"/>
              <a:t> [online]. 2014 [cit. 2014-02-23]. Dostupné z: http://www.sport.cz/zoh/#medaile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5388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248</TotalTime>
  <Words>264</Words>
  <Application>Microsoft Office PowerPoint</Application>
  <PresentationFormat>Předvádění na obrazovce (4:3)</PresentationFormat>
  <Paragraphs>27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Microsoft Word Document</vt:lpstr>
      <vt:lpstr>Prezentace aplikace PowerPoint</vt:lpstr>
      <vt:lpstr>Úkol č. 1</vt:lpstr>
      <vt:lpstr>Prezentace aplikace PowerPoint</vt:lpstr>
      <vt:lpstr>Prezentace aplikace PowerPoint</vt:lpstr>
      <vt:lpstr>Prezentace aplikace PowerPoint</vt:lpstr>
      <vt:lpstr>Úkol č. 2</vt:lpstr>
      <vt:lpstr>Výsledek může vypadat takto: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Škrabálková</dc:creator>
  <cp:lastModifiedBy>Zuzana Škrabálková</cp:lastModifiedBy>
  <cp:revision>26</cp:revision>
  <dcterms:created xsi:type="dcterms:W3CDTF">2014-02-23T20:11:06Z</dcterms:created>
  <dcterms:modified xsi:type="dcterms:W3CDTF">2014-07-01T20:42:00Z</dcterms:modified>
</cp:coreProperties>
</file>