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1.7.2014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1.7.2014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školy:					Základní škola a Mateřská škola,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Libhošť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90, 					příspěvková organizace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Autor:					Mgr. Šárka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Vítová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Reg.číslo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projektu:				CZ.1.07/1.4.00/21.3715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projektu:				Moderní škola					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materiálu:				VY_52_INOVACE_S1_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SaP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_35_SV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(individuální dle šablony)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Vzdělávací oblast:  				Společnost a příroda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okruh:  				Lidé kolem nás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Téma:					rozpočet, rodinný rozpočet, státní rozpočet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Anotace:					Žák získá znalosti o rozpočtech.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Ročník:					5.ročník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Datum vytvoření: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17. 6. 2014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obrázek 1" descr="Logolink_horizontal_zaklad_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8640"/>
            <a:ext cx="7140536" cy="1700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188640" y="476672"/>
            <a:ext cx="8229600" cy="1143000"/>
          </a:xfrm>
        </p:spPr>
        <p:txBody>
          <a:bodyPr/>
          <a:lstStyle/>
          <a:p>
            <a:pPr algn="ctr"/>
            <a:r>
              <a:rPr lang="cs-CZ" dirty="0" smtClean="0"/>
              <a:t>Rozpočet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276872"/>
            <a:ext cx="8229600" cy="4389120"/>
          </a:xfrm>
        </p:spPr>
        <p:txBody>
          <a:bodyPr>
            <a:noAutofit/>
          </a:bodyPr>
          <a:lstStyle/>
          <a:p>
            <a:r>
              <a:rPr lang="cs-CZ" sz="3200" dirty="0" smtClean="0"/>
              <a:t>Rozpočet je seznam všech plánovaných příjmů a výdajů</a:t>
            </a:r>
          </a:p>
          <a:p>
            <a:endParaRPr lang="cs-CZ" sz="3200" dirty="0" smtClean="0"/>
          </a:p>
          <a:p>
            <a:r>
              <a:rPr lang="cs-CZ" sz="3200" dirty="0" smtClean="0"/>
              <a:t>Rozlišujeme několik typů rozpočtů například:</a:t>
            </a:r>
          </a:p>
          <a:p>
            <a:pPr lvl="1"/>
            <a:r>
              <a:rPr lang="cs-CZ" sz="3200" dirty="0" smtClean="0"/>
              <a:t>Státní</a:t>
            </a:r>
          </a:p>
          <a:p>
            <a:pPr lvl="1"/>
            <a:r>
              <a:rPr lang="cs-CZ" sz="3200" dirty="0" smtClean="0"/>
              <a:t>Rodinný</a:t>
            </a:r>
          </a:p>
          <a:p>
            <a:pPr lvl="1"/>
            <a:r>
              <a:rPr lang="cs-CZ" sz="3200" dirty="0" smtClean="0"/>
              <a:t>Rozpočet na stavbě</a:t>
            </a:r>
            <a:endParaRPr lang="cs-CZ" sz="3200" dirty="0"/>
          </a:p>
        </p:txBody>
      </p:sp>
      <p:pic>
        <p:nvPicPr>
          <p:cNvPr id="1026" name="Picture 2" descr="C:\Users\Home\AppData\Local\Microsoft\Windows\Temporary Internet Files\Content.IE5\VKM44ICM\MP90042759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60648"/>
            <a:ext cx="2555776" cy="19168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Státní rozpočet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co stát vydává peníze a odkud peníze bere</a:t>
            </a:r>
          </a:p>
          <a:p>
            <a:r>
              <a:rPr lang="cs-CZ" dirty="0" smtClean="0"/>
              <a:t>Sestavuje se vždy na 1 rok</a:t>
            </a:r>
          </a:p>
          <a:p>
            <a:r>
              <a:rPr lang="cs-CZ" dirty="0" smtClean="0"/>
              <a:t>Má formu ZÁKONA</a:t>
            </a:r>
          </a:p>
          <a:p>
            <a:endParaRPr lang="cs-CZ" dirty="0" smtClean="0"/>
          </a:p>
          <a:p>
            <a:r>
              <a:rPr lang="cs-CZ" dirty="0" smtClean="0"/>
              <a:t>Příjmy: daně, poplatky, dary,</a:t>
            </a:r>
          </a:p>
          <a:p>
            <a:r>
              <a:rPr lang="cs-CZ" dirty="0" smtClean="0"/>
              <a:t>Výdaje: činnost státu ( na školství, zdravotnictví, kulturu, opravu silnic, ..)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materiál. Zdroj Microsoft PowerPoint, Obrázky – Klipart </a:t>
            </a:r>
            <a:r>
              <a:rPr lang="cs-CZ" dirty="0" smtClean="0"/>
              <a:t>– www.office.</a:t>
            </a:r>
            <a:r>
              <a:rPr lang="cs-CZ" smtClean="0"/>
              <a:t>microsoft.com</a:t>
            </a:r>
            <a:endParaRPr lang="cs-CZ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62</TotalTime>
  <Words>79</Words>
  <Application>Microsoft Office PowerPoint</Application>
  <PresentationFormat>Předvádění na obrazovce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Tok</vt:lpstr>
      <vt:lpstr>Snímek 1</vt:lpstr>
      <vt:lpstr>Rozpočet</vt:lpstr>
      <vt:lpstr>Státní rozpočet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Home</dc:creator>
  <cp:lastModifiedBy>Dum</cp:lastModifiedBy>
  <cp:revision>11</cp:revision>
  <dcterms:created xsi:type="dcterms:W3CDTF">2013-09-04T14:56:56Z</dcterms:created>
  <dcterms:modified xsi:type="dcterms:W3CDTF">2014-07-01T20:50:28Z</dcterms:modified>
</cp:coreProperties>
</file>