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1" r:id="rId6"/>
    <p:sldId id="262" r:id="rId7"/>
    <p:sldId id="260" r:id="rId8"/>
    <p:sldId id="269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2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873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494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107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985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050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121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750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15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898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755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536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03B02-AE4A-4340-B38F-5204114EA8F6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033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4458248"/>
              </p:ext>
            </p:extLst>
          </p:nvPr>
        </p:nvGraphicFramePr>
        <p:xfrm>
          <a:off x="1481138" y="398463"/>
          <a:ext cx="5821362" cy="6503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Dokument" r:id="rId3" imgW="5889940" imgH="6585377" progId="Word.Document.12">
                  <p:embed/>
                </p:oleObj>
              </mc:Choice>
              <mc:Fallback>
                <p:oleObj name="Dokument" r:id="rId3" imgW="5889940" imgH="658537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481138" y="398463"/>
                        <a:ext cx="5821362" cy="65039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5920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</a:rPr>
              <a:t>PowerPoint 2010</a:t>
            </a:r>
            <a:endParaRPr lang="cs-CZ" sz="5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Tvorba jednoduché prezentace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(nový snímek, návrh snímku, pozadí)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57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332656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chemeClr val="accent1">
                    <a:lumMod val="50000"/>
                  </a:schemeClr>
                </a:solidFill>
              </a:rPr>
              <a:t>PowerPoint 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– slouží k vytváření prezentací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484784"/>
            <a:ext cx="77768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Před vytvořením prezentace je třeba si </a:t>
            </a:r>
            <a:r>
              <a:rPr lang="cs-CZ" sz="3200" b="1" u="sng" dirty="0" smtClean="0"/>
              <a:t>rozmyslet následující</a:t>
            </a:r>
            <a:r>
              <a:rPr lang="cs-CZ" sz="3200" dirty="0" smtClean="0"/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dirty="0" smtClean="0"/>
              <a:t>Co budu prezentovat – stručně, výstižně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dirty="0" smtClean="0"/>
              <a:t>Kolik snímků použiji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dirty="0" smtClean="0"/>
              <a:t>Jaký bude sled snímků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450912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potřeba dbát na to, jaké volím pozadí, písmo (barvu, velikost) – musí být vše dobře viditelné a k přečtení.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3590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5140990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79512" y="332656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Zvolíme aplikaci </a:t>
            </a:r>
            <a:r>
              <a:rPr lang="cs-CZ" sz="3600" b="1" u="sng" dirty="0" smtClean="0">
                <a:solidFill>
                  <a:schemeClr val="accent1">
                    <a:lumMod val="50000"/>
                  </a:schemeClr>
                </a:solidFill>
              </a:rPr>
              <a:t>PowerPoint 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– zobrazí se následující okno: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23528" y="1484784"/>
            <a:ext cx="648072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14958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Záložka Domů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39730" y="2564904"/>
            <a:ext cx="1332656" cy="10081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23528" y="2852936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Náhled snímku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203848" y="2564904"/>
            <a:ext cx="4536504" cy="309634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552051" y="2745794"/>
            <a:ext cx="1908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Snímek, který budu upravovat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479715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Kliknutím do polí napíšu text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992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332656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Vložíme nový snímek: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1540" y="1052403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Záložka Domů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2852936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Náhled snímku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20" y="1347940"/>
            <a:ext cx="5172797" cy="5334745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5" name="Ovál 4"/>
          <p:cNvSpPr/>
          <p:nvPr/>
        </p:nvSpPr>
        <p:spPr>
          <a:xfrm>
            <a:off x="690490" y="1556792"/>
            <a:ext cx="648072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673678" y="1622585"/>
            <a:ext cx="828092" cy="104411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835696" y="2492896"/>
            <a:ext cx="3096344" cy="41044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>
            <a:stCxn id="5" idx="7"/>
            <a:endCxn id="12" idx="1"/>
          </p:cNvCxnSpPr>
          <p:nvPr/>
        </p:nvCxnSpPr>
        <p:spPr>
          <a:xfrm>
            <a:off x="1243654" y="1630609"/>
            <a:ext cx="551295" cy="14488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796136" y="1237069"/>
            <a:ext cx="30963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vybereme rozložení snímku</a:t>
            </a:r>
            <a:endParaRPr lang="cs-CZ" sz="3200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4932040" y="2314287"/>
            <a:ext cx="1800200" cy="86181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143508" y="1038420"/>
            <a:ext cx="360040" cy="368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13479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76056" y="2666701"/>
            <a:ext cx="40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321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12776"/>
            <a:ext cx="9144000" cy="5140990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79512" y="4046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Zvolím </a:t>
            </a:r>
            <a:r>
              <a:rPr lang="cs-CZ" sz="3200" b="1" u="sng" dirty="0" smtClean="0"/>
              <a:t>návrh snímku</a:t>
            </a:r>
            <a:endParaRPr lang="cs-CZ" sz="3200" b="1" u="sng" dirty="0"/>
          </a:p>
        </p:txBody>
      </p:sp>
      <p:sp>
        <p:nvSpPr>
          <p:cNvPr id="4" name="Ovál 3"/>
          <p:cNvSpPr/>
          <p:nvPr/>
        </p:nvSpPr>
        <p:spPr>
          <a:xfrm>
            <a:off x="1187624" y="1412776"/>
            <a:ext cx="576064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endCxn id="4" idx="7"/>
          </p:cNvCxnSpPr>
          <p:nvPr/>
        </p:nvCxnSpPr>
        <p:spPr>
          <a:xfrm flipH="1">
            <a:off x="1679325" y="908720"/>
            <a:ext cx="732435" cy="57787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7467369" y="1498162"/>
            <a:ext cx="144016" cy="93429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5796136" y="2432457"/>
            <a:ext cx="1815249" cy="128457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488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69" y="899770"/>
            <a:ext cx="2961596" cy="2232248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7065" y="1390901"/>
            <a:ext cx="2943060" cy="2212761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9872" y="994299"/>
            <a:ext cx="2756346" cy="206108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5180" y="4077072"/>
            <a:ext cx="2959293" cy="2243908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1880" y="3620489"/>
            <a:ext cx="2891362" cy="214589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88" y="3583179"/>
            <a:ext cx="2957730" cy="2220518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1673396" y="183316"/>
            <a:ext cx="70030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Možnosti návrhu snímku – např.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6967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2290266"/>
          </a:xfrm>
        </p:spPr>
        <p:txBody>
          <a:bodyPr>
            <a:normAutofit/>
          </a:bodyPr>
          <a:lstStyle/>
          <a:p>
            <a:r>
              <a:rPr lang="cs-CZ" dirty="0" smtClean="0"/>
              <a:t>Kliknutím pravým tlačítkem </a:t>
            </a:r>
            <a:br>
              <a:rPr lang="cs-CZ" dirty="0" smtClean="0"/>
            </a:br>
            <a:r>
              <a:rPr lang="cs-CZ" dirty="0" smtClean="0"/>
              <a:t>na návrh - zobrazí se následující možnosti pro použití: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356992"/>
            <a:ext cx="6731575" cy="2266990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38481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70426" y="476672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Mohu použít  </a:t>
            </a:r>
            <a:r>
              <a:rPr lang="cs-CZ" sz="3200" b="1" u="sng" dirty="0" smtClean="0"/>
              <a:t>jiné pozadí</a:t>
            </a:r>
            <a:r>
              <a:rPr lang="cs-CZ" sz="3200" dirty="0" smtClean="0"/>
              <a:t>: </a:t>
            </a:r>
          </a:p>
          <a:p>
            <a:r>
              <a:rPr lang="cs-CZ" sz="3200" dirty="0" smtClean="0"/>
              <a:t>záložka Návrh – Styly pozadí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2611"/>
            <a:ext cx="9144000" cy="2829911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4155" y="4552628"/>
            <a:ext cx="2855689" cy="2160239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8" y="4517101"/>
            <a:ext cx="2884751" cy="217452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Ovál 6"/>
          <p:cNvSpPr/>
          <p:nvPr/>
        </p:nvSpPr>
        <p:spPr>
          <a:xfrm>
            <a:off x="0" y="1700808"/>
            <a:ext cx="539552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95536" y="1340768"/>
            <a:ext cx="1872208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8087250" y="1916832"/>
            <a:ext cx="877238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5249042" y="1340768"/>
            <a:ext cx="2855689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267744" y="3429000"/>
            <a:ext cx="4608512" cy="108810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860032" y="2852936"/>
            <a:ext cx="3384376" cy="16996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6750" y="4517101"/>
            <a:ext cx="2885345" cy="2195766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20" name="TextovéPole 19"/>
          <p:cNvSpPr txBox="1"/>
          <p:nvPr/>
        </p:nvSpPr>
        <p:spPr>
          <a:xfrm>
            <a:off x="6300192" y="4653136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Kliknutím pravým tlačítkem myši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270817" y="5805264"/>
            <a:ext cx="1950500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868" y="1340768"/>
            <a:ext cx="456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087250" y="1444134"/>
            <a:ext cx="589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7246067" y="5373216"/>
            <a:ext cx="134245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552220" y="3060979"/>
            <a:ext cx="360040" cy="3680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107141" y="2599545"/>
            <a:ext cx="288032" cy="3680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627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70426" y="476672"/>
            <a:ext cx="82940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Mohu použít  </a:t>
            </a:r>
            <a:r>
              <a:rPr lang="cs-CZ" sz="3200" b="1" u="sng" dirty="0" smtClean="0"/>
              <a:t>Formát pozadí</a:t>
            </a:r>
            <a:r>
              <a:rPr lang="cs-CZ" sz="3200" dirty="0" smtClean="0"/>
              <a:t>: </a:t>
            </a:r>
          </a:p>
          <a:p>
            <a:r>
              <a:rPr lang="cs-CZ" sz="3200" dirty="0" smtClean="0"/>
              <a:t>záložka Návrh – Styly pozadí – Formát pozadí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2611"/>
            <a:ext cx="9144000" cy="2829911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7" name="Ovál 6"/>
          <p:cNvSpPr/>
          <p:nvPr/>
        </p:nvSpPr>
        <p:spPr>
          <a:xfrm>
            <a:off x="0" y="1700808"/>
            <a:ext cx="539552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95536" y="1340768"/>
            <a:ext cx="1872208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8087250" y="1916832"/>
            <a:ext cx="877238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5249042" y="1340768"/>
            <a:ext cx="2855689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676886" y="3629535"/>
            <a:ext cx="113547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7380312" y="1340768"/>
            <a:ext cx="72008" cy="228876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13001" y="5373216"/>
            <a:ext cx="7717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Jednotlivé možnosti – na dalších snímcích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3407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44408" y="152543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3356992"/>
            <a:ext cx="440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288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68760"/>
            <a:ext cx="5058481" cy="4496428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251520" y="260648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Formát pozadí – Souvislá výplň – zvolím barvu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987824" y="620688"/>
            <a:ext cx="2664296" cy="25202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1763688" y="1880828"/>
            <a:ext cx="1440160" cy="25202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58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60648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Formát pozadí – Přechodová výplň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809" y="1052736"/>
            <a:ext cx="5077534" cy="4467849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740019"/>
            <a:ext cx="2114845" cy="2114845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2408" y="2636912"/>
            <a:ext cx="1143160" cy="1057423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4186" y="3150312"/>
            <a:ext cx="2124372" cy="866896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9" name="Přímá spojnice se šipkou 8"/>
          <p:cNvCxnSpPr>
            <a:endCxn id="5" idx="1"/>
          </p:cNvCxnSpPr>
          <p:nvPr/>
        </p:nvCxnSpPr>
        <p:spPr>
          <a:xfrm flipV="1">
            <a:off x="3419872" y="1797442"/>
            <a:ext cx="2160240" cy="98348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563888" y="2996952"/>
            <a:ext cx="328520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419872" y="3286660"/>
            <a:ext cx="2214314" cy="7305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1835696" y="1797442"/>
            <a:ext cx="1584176" cy="2634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730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60648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Formát pozadí – Obrázek nebo </a:t>
            </a:r>
            <a:r>
              <a:rPr lang="cs-CZ" sz="2800" dirty="0" err="1" smtClean="0"/>
              <a:t>texturová</a:t>
            </a:r>
            <a:r>
              <a:rPr lang="cs-CZ" sz="2800" dirty="0" smtClean="0"/>
              <a:t> výplň</a:t>
            </a:r>
            <a:endParaRPr lang="cs-CZ" sz="28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790" y="980728"/>
            <a:ext cx="5010850" cy="4448796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9780" y="1362861"/>
            <a:ext cx="4172533" cy="4220164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11" name="Přímá spojnice se šipkou 10"/>
          <p:cNvCxnSpPr/>
          <p:nvPr/>
        </p:nvCxnSpPr>
        <p:spPr>
          <a:xfrm flipV="1">
            <a:off x="3059832" y="2564904"/>
            <a:ext cx="1728192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2195736" y="2924944"/>
            <a:ext cx="226825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2339752" y="620688"/>
            <a:ext cx="720080" cy="23042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1815493" y="1952836"/>
            <a:ext cx="2016224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67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60648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Formát pozadí – Vzorková výplň zvolím z nabídky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8630" y="819039"/>
            <a:ext cx="5134692" cy="4448796"/>
          </a:xfrm>
          <a:prstGeom prst="rect">
            <a:avLst/>
          </a:prstGeom>
          <a:ln>
            <a:solidFill>
              <a:srgbClr val="00B050"/>
            </a:solidFill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4067944" y="522258"/>
            <a:ext cx="2808312" cy="204264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51520" y="5733256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Obnoví se pozadí původní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59832" y="5733256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Vytvoří se pozadí právě označeného snímku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573325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Vytvoří se pozadí u všech snímků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923928" y="4869160"/>
            <a:ext cx="936104" cy="3986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932040" y="4869160"/>
            <a:ext cx="864096" cy="3986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796136" y="4869160"/>
            <a:ext cx="936104" cy="3986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>
            <a:endCxn id="7" idx="0"/>
          </p:cNvCxnSpPr>
          <p:nvPr/>
        </p:nvCxnSpPr>
        <p:spPr>
          <a:xfrm flipH="1">
            <a:off x="1367644" y="5068497"/>
            <a:ext cx="2700300" cy="66475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6" idx="2"/>
          </p:cNvCxnSpPr>
          <p:nvPr/>
        </p:nvCxnSpPr>
        <p:spPr>
          <a:xfrm flipH="1">
            <a:off x="4067944" y="5267835"/>
            <a:ext cx="1296144" cy="60943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6365603" y="5243152"/>
            <a:ext cx="612068" cy="60943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3419872" y="1916832"/>
            <a:ext cx="129614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783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 prezentaci na téma: Rozvrh dnešního dne (1. snímek)</a:t>
            </a:r>
          </a:p>
          <a:p>
            <a:r>
              <a:rPr lang="cs-CZ" dirty="0" smtClean="0"/>
              <a:t>Na každý snímek 1 hodinu – jen nadpis hodiny</a:t>
            </a:r>
          </a:p>
          <a:p>
            <a:r>
              <a:rPr lang="cs-CZ" dirty="0" smtClean="0"/>
              <a:t>Na každý snímek použiješ jiné pozadí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108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6480" y="234534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Výsledky mohou vypadat takto: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260" y="757754"/>
            <a:ext cx="8604448" cy="2848985"/>
          </a:xfrm>
          <a:prstGeom prst="rect">
            <a:avLst/>
          </a:prstGeom>
          <a:ln>
            <a:solidFill>
              <a:srgbClr val="00B050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347" y="3871146"/>
            <a:ext cx="8593329" cy="2787888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411215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700808"/>
            <a:ext cx="720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Zdroje:</a:t>
            </a:r>
            <a:br>
              <a:rPr lang="cs-CZ" dirty="0"/>
            </a:br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NAVRÁTIL, Pavel. </a:t>
            </a:r>
            <a:r>
              <a:rPr lang="cs-CZ" i="1" dirty="0"/>
              <a:t>S počítačem nejen k maturitě</a:t>
            </a:r>
            <a:r>
              <a:rPr lang="cs-CZ" dirty="0"/>
              <a:t>. 5. vyd. Kralice na Hané: </a:t>
            </a:r>
            <a:r>
              <a:rPr lang="cs-CZ" dirty="0" err="1"/>
              <a:t>Computer</a:t>
            </a:r>
            <a:r>
              <a:rPr lang="cs-CZ" dirty="0"/>
              <a:t> Media, 2004, 175 s. </a:t>
            </a:r>
            <a:r>
              <a:rPr lang="cs-CZ"/>
              <a:t>ISBN 80-866-8619-1</a:t>
            </a:r>
          </a:p>
        </p:txBody>
      </p:sp>
    </p:spTree>
    <p:extLst>
      <p:ext uri="{BB962C8B-B14F-4D97-AF65-F5344CB8AC3E}">
        <p14:creationId xmlns:p14="http://schemas.microsoft.com/office/powerpoint/2010/main" val="61540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247</Words>
  <Application>Microsoft Office PowerPoint</Application>
  <PresentationFormat>Předvádění na obrazovce (4:3)</PresentationFormat>
  <Paragraphs>50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Microsoft Word Document</vt:lpstr>
      <vt:lpstr>Prezentace aplikace PowerPoint</vt:lpstr>
      <vt:lpstr>PowerPoint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Kliknutím pravým tlačítkem  na návrh - zobrazí se následující možnosti pro použití: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25</cp:revision>
  <dcterms:created xsi:type="dcterms:W3CDTF">2014-04-13T19:42:33Z</dcterms:created>
  <dcterms:modified xsi:type="dcterms:W3CDTF">2014-07-01T08:05:50Z</dcterms:modified>
</cp:coreProperties>
</file>