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6F1766E-5F74-483C-A17D-2C49AA80BD56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F6BA5B3-4CB2-47C4-84A3-A7F16C1B846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35280" cy="4922520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_26_SV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nakupování, cena,  pokladní doklad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se dozví, na co si dát pozor při nakupování. Na 						konkrétních příkladech si bude muset spočítat a  						rozhodnout se, jestli si nákup může dovolit.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3.ročník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3. 12. 2013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8640"/>
            <a:ext cx="6924512" cy="1649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6592" y="69269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Nakupování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872"/>
            <a:ext cx="8229600" cy="4389120"/>
          </a:xfrm>
        </p:spPr>
        <p:txBody>
          <a:bodyPr>
            <a:noAutofit/>
          </a:bodyPr>
          <a:lstStyle/>
          <a:p>
            <a:r>
              <a:rPr lang="cs-CZ" sz="2800" dirty="0" smtClean="0"/>
              <a:t>Když chodíme sami </a:t>
            </a:r>
            <a:r>
              <a:rPr lang="cs-CZ" sz="2800" smtClean="0"/>
              <a:t>nakupovat, musíme </a:t>
            </a:r>
            <a:r>
              <a:rPr lang="cs-CZ" sz="2800" dirty="0" smtClean="0"/>
              <a:t>vědět:</a:t>
            </a:r>
          </a:p>
          <a:p>
            <a:endParaRPr lang="cs-CZ" sz="2800" dirty="0" smtClean="0"/>
          </a:p>
          <a:p>
            <a:pPr lvl="1"/>
            <a:r>
              <a:rPr lang="cs-CZ" sz="2800" dirty="0" smtClean="0"/>
              <a:t>Zboží je označené cenou.</a:t>
            </a:r>
          </a:p>
          <a:p>
            <a:pPr lvl="1"/>
            <a:r>
              <a:rPr lang="cs-CZ" sz="2800" dirty="0" smtClean="0"/>
              <a:t>Musíme si spočítat, jestli mám sebou dost peněz.</a:t>
            </a:r>
          </a:p>
          <a:p>
            <a:pPr lvl="1"/>
            <a:r>
              <a:rPr lang="cs-CZ" sz="2800" dirty="0" smtClean="0"/>
              <a:t>Když zaplatíme za zboží, paní prodavačka nám dá pokladní doklad, kde je napsáno, kolik peněz jsme utratili a co jsem koupili.</a:t>
            </a:r>
            <a:endParaRPr lang="cs-CZ" sz="2800" dirty="0"/>
          </a:p>
        </p:txBody>
      </p:sp>
      <p:pic>
        <p:nvPicPr>
          <p:cNvPr id="1026" name="Picture 2" descr="C:\Users\Home\AppData\Local\Microsoft\Windows\Temporary Internet Files\Content.IE5\A0Q2N7Q3\MP9004490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04664"/>
            <a:ext cx="1892826" cy="2035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Vypravili jste se na nákup – v každém řádku je </a:t>
            </a:r>
            <a:r>
              <a:rPr lang="cs-CZ" sz="2400" dirty="0" smtClean="0"/>
              <a:t>uvedeno, </a:t>
            </a:r>
            <a:r>
              <a:rPr lang="cs-CZ" sz="2400" dirty="0" smtClean="0"/>
              <a:t>co chcete koupit, kolik to stojí a kolik máte u sebe peněz. Rozhodněte se a do dalšího sloupce napište, zda si nákup můžete dovolit nebo ne.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331640" y="1988840"/>
          <a:ext cx="6575404" cy="4488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851"/>
                <a:gridCol w="1643851"/>
                <a:gridCol w="1643851"/>
                <a:gridCol w="1643851"/>
              </a:tblGrid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Chci</a:t>
                      </a:r>
                      <a:r>
                        <a:rPr lang="cs-CZ" baseline="0" dirty="0" smtClean="0"/>
                        <a:t> nakoupit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Kolik to</a:t>
                      </a:r>
                      <a:r>
                        <a:rPr lang="cs-CZ" baseline="0" dirty="0" smtClean="0"/>
                        <a:t> stojí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r>
                        <a:rPr lang="cs-CZ" baseline="0" dirty="0" smtClean="0"/>
                        <a:t> sebe mám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Budou mi penízk</a:t>
                      </a:r>
                      <a:r>
                        <a:rPr lang="cs-CZ" baseline="0" dirty="0" smtClean="0"/>
                        <a:t>y na nákup stačit?</a:t>
                      </a:r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Mléko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Chleba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Vajíčka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63688" y="1916832"/>
          <a:ext cx="6575404" cy="4362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851"/>
                <a:gridCol w="1643851"/>
                <a:gridCol w="1643851"/>
                <a:gridCol w="1643851"/>
              </a:tblGrid>
              <a:tr h="9963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Chci</a:t>
                      </a:r>
                      <a:r>
                        <a:rPr lang="cs-CZ" baseline="0" dirty="0" smtClean="0"/>
                        <a:t> nakoupit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Kolik to</a:t>
                      </a:r>
                      <a:r>
                        <a:rPr lang="cs-CZ" baseline="0" dirty="0" smtClean="0"/>
                        <a:t> stojí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r>
                        <a:rPr lang="cs-CZ" baseline="0" dirty="0" smtClean="0"/>
                        <a:t> sebe mám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Budou mi penízk</a:t>
                      </a:r>
                      <a:r>
                        <a:rPr lang="cs-CZ" baseline="0" dirty="0" smtClean="0"/>
                        <a:t>y na nákup stačit?</a:t>
                      </a:r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Mléko</a:t>
                      </a:r>
                    </a:p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Chleba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 anchor="ctr"/>
                </a:tc>
              </a:tr>
              <a:tr h="112201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Vajíčka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PowerPoint, Obrázky – Klipart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172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Nakupování</vt:lpstr>
      <vt:lpstr>Vypravili jste se na nákup – v každém řádku je uvedeno, co chcete koupit, kolik to stojí a kolik máte u sebe peněz. Rozhodněte se a do dalšího sloupce napište, zda si nákup můžete dovolit nebo ne.</vt:lpstr>
      <vt:lpstr>Řešení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17</cp:revision>
  <dcterms:created xsi:type="dcterms:W3CDTF">2013-09-17T21:08:14Z</dcterms:created>
  <dcterms:modified xsi:type="dcterms:W3CDTF">2014-07-01T21:14:56Z</dcterms:modified>
</cp:coreProperties>
</file>