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sldIdLst>
    <p:sldId id="261" r:id="rId2"/>
    <p:sldId id="258" r:id="rId3"/>
    <p:sldId id="259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1707E33-AED1-40F5-9B38-A9F68828BC3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DA31E0B3-B145-447D-8C6E-B8A98D924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15" name="click.wav"/>
          </p:stSnd>
        </p:sndAc>
      </p:transition>
    </mc:Choice>
    <mc:Fallback>
      <p:transition spd="slow">
        <p:blinds dir="vert"/>
        <p:sndAc>
          <p:stSnd>
            <p:snd r:embed="rId14" name="click.wav"/>
          </p:stSnd>
        </p:sndAc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NUL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H437w1nA-jA" TargetMode="External"/><Relationship Id="rId3" Type="http://schemas.openxmlformats.org/officeDocument/2006/relationships/hyperlink" Target="http://www.youtube.com/watch?v=Am7u8n3IYZU" TargetMode="External"/><Relationship Id="rId7" Type="http://schemas.openxmlformats.org/officeDocument/2006/relationships/hyperlink" Target="http://www.youtube.com/watch?v=0rO_AUO7i4o&amp;feature=relat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jVN5STjc4ng" TargetMode="External"/><Relationship Id="rId5" Type="http://schemas.openxmlformats.org/officeDocument/2006/relationships/hyperlink" Target="http://www.youtube.com/watch?v=quSpigs9ql4&amp;feature=related" TargetMode="External"/><Relationship Id="rId4" Type="http://schemas.openxmlformats.org/officeDocument/2006/relationships/hyperlink" Target="http://www.youtube.com/watch?v=DTTL_mWVMu8&amp;feature=related" TargetMode="External"/><Relationship Id="rId9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VY_32_INOVACE_09_ LEOŠ JANÁČEK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9068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Leoš Janáček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3. a 4.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Prvouka,Hudební výchova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925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Leoš Janáček</a:t>
            </a:r>
            <a:br>
              <a:rPr lang="cs-CZ" dirty="0" smtClean="0"/>
            </a:br>
            <a:r>
              <a:rPr lang="cs-CZ" dirty="0" smtClean="0"/>
              <a:t>(1854-1928)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261666"/>
            <a:ext cx="4039200" cy="3951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Č</a:t>
            </a:r>
            <a:r>
              <a:rPr lang="cs-CZ" dirty="0" smtClean="0"/>
              <a:t>eský hudební skladatel</a:t>
            </a:r>
          </a:p>
          <a:p>
            <a:pPr>
              <a:buFont typeface="Wingdings" pitchFamily="2" charset="2"/>
              <a:buChar char="Ø"/>
            </a:pPr>
            <a:r>
              <a:rPr lang="cs-CZ"/>
              <a:t>P</a:t>
            </a:r>
            <a:r>
              <a:rPr lang="cs-CZ" smtClean="0"/>
              <a:t>ředstavitel </a:t>
            </a:r>
            <a:r>
              <a:rPr lang="cs-CZ" dirty="0" smtClean="0"/>
              <a:t>české i  světové moderny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Narozen 3. července 1854 v obci Hukvaldy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Zemřel 12. srpna 1928 v Ostravě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Inspiroval se lidovou hudbou Slovácka a Lašska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462" y="1916832"/>
            <a:ext cx="3731493" cy="4291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23738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4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Leoše Janáčka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7993736" cy="44291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Studoval klášterní školu a gymnázium v Brně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Praze studoval varhanickou školu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Další hudební vzdělání získal v Lipsku a ve Vídni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R. 1881 založil v Brně Varhanickou školu a r. 1919 Konzervatoř Brno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1849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679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Nejznámější díla Leoše Janáčka</a:t>
            </a:r>
            <a:br>
              <a:rPr lang="cs-CZ" dirty="0" smtClean="0"/>
            </a:br>
            <a:r>
              <a:rPr lang="cs-CZ" dirty="0" smtClean="0"/>
              <a:t>Hledej jejich zašifrované názvy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1000911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Opery:  </a:t>
            </a:r>
          </a:p>
          <a:p>
            <a:r>
              <a:rPr lang="cs-CZ" sz="2400" dirty="0" smtClean="0"/>
              <a:t>          </a:t>
            </a:r>
            <a:r>
              <a:rPr lang="cs-CZ" sz="2400" dirty="0" err="1" smtClean="0"/>
              <a:t>jíJe</a:t>
            </a:r>
            <a:r>
              <a:rPr lang="cs-CZ" sz="2400" dirty="0" smtClean="0"/>
              <a:t>  </a:t>
            </a:r>
            <a:r>
              <a:rPr lang="cs-CZ" sz="2400" dirty="0" err="1" smtClean="0"/>
              <a:t>torňaPasky</a:t>
            </a:r>
            <a:r>
              <a:rPr lang="cs-CZ" sz="2400" dirty="0" smtClean="0"/>
              <a:t>  </a:t>
            </a:r>
            <a:r>
              <a:rPr lang="cs-CZ" sz="1400" dirty="0" smtClean="0">
                <a:hlinkClick r:id="rId3"/>
              </a:rPr>
              <a:t>http://www.youtube.com/watch?v=Am7u8n3IYZU</a:t>
            </a:r>
            <a:endParaRPr lang="cs-CZ" sz="1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cs-CZ" sz="2400" dirty="0" err="1" smtClean="0"/>
              <a:t>dyhoPří</a:t>
            </a:r>
            <a:r>
              <a:rPr lang="cs-CZ" sz="2400" dirty="0" smtClean="0"/>
              <a:t>  </a:t>
            </a:r>
            <a:r>
              <a:rPr lang="cs-CZ" sz="2400" dirty="0" err="1" smtClean="0"/>
              <a:t>kyLiš</a:t>
            </a:r>
            <a:r>
              <a:rPr lang="cs-CZ" sz="2400" dirty="0" smtClean="0"/>
              <a:t>  </a:t>
            </a:r>
            <a:r>
              <a:rPr lang="cs-CZ" sz="2400" dirty="0" err="1" smtClean="0"/>
              <a:t>Byskytrouš</a:t>
            </a:r>
            <a:r>
              <a:rPr lang="cs-CZ" sz="2400" dirty="0" smtClean="0"/>
              <a:t>  </a:t>
            </a:r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://www.youtube.com/watch?v=DTTL_mWVMu8&amp;feature=related</a:t>
            </a:r>
            <a:r>
              <a:rPr lang="cs-CZ" sz="1400" dirty="0"/>
              <a:t>                                                                             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Orchestrální a instrumentální skladby: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</a:t>
            </a:r>
            <a:r>
              <a:rPr lang="cs-CZ" sz="2400" dirty="0" err="1" smtClean="0"/>
              <a:t>rasTa</a:t>
            </a:r>
            <a:r>
              <a:rPr lang="cs-CZ" sz="2400" dirty="0" smtClean="0"/>
              <a:t>  </a:t>
            </a:r>
            <a:r>
              <a:rPr lang="cs-CZ" sz="2400" dirty="0" err="1" smtClean="0"/>
              <a:t>baBul</a:t>
            </a:r>
            <a:r>
              <a:rPr lang="cs-CZ" sz="2400" dirty="0" smtClean="0"/>
              <a:t>   </a:t>
            </a:r>
            <a:r>
              <a:rPr lang="cs-CZ" sz="1400" dirty="0" smtClean="0">
                <a:hlinkClick r:id="rId5"/>
              </a:rPr>
              <a:t>http://www.youtube.com/watch?v=quSpigs9ql4&amp;feature=related</a:t>
            </a:r>
            <a:endParaRPr lang="cs-CZ" sz="1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cs-CZ" sz="2400" dirty="0" err="1" smtClean="0"/>
              <a:t>eSinnifotta</a:t>
            </a:r>
            <a:r>
              <a:rPr lang="cs-CZ" sz="2400" dirty="0" smtClean="0"/>
              <a:t>  </a:t>
            </a:r>
            <a:r>
              <a:rPr lang="cs-CZ" sz="1400" dirty="0" smtClean="0">
                <a:hlinkClick r:id="rId6"/>
              </a:rPr>
              <a:t>http://www.youtube.com/watch?v=jVN5STjc4ng</a:t>
            </a:r>
            <a:endParaRPr lang="cs-CZ" sz="1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cs-CZ" sz="2400" dirty="0" err="1" smtClean="0"/>
              <a:t>golGloská</a:t>
            </a:r>
            <a:r>
              <a:rPr lang="cs-CZ" sz="2400" dirty="0" smtClean="0"/>
              <a:t> mše </a:t>
            </a:r>
            <a:r>
              <a:rPr lang="cs-CZ" sz="1400" dirty="0" smtClean="0">
                <a:hlinkClick r:id="rId7"/>
              </a:rPr>
              <a:t>http://www.youtube.com/watch?v=0rO_AUO7i4o&amp;feature=related</a:t>
            </a:r>
            <a:r>
              <a:rPr lang="cs-CZ" sz="1400" dirty="0" smtClean="0"/>
              <a:t> 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</a:t>
            </a:r>
            <a:r>
              <a:rPr lang="cs-CZ" sz="2400" dirty="0" err="1" smtClean="0"/>
              <a:t>kéLašs</a:t>
            </a:r>
            <a:r>
              <a:rPr lang="cs-CZ" sz="2400" dirty="0" smtClean="0"/>
              <a:t>  cetan   </a:t>
            </a:r>
            <a:r>
              <a:rPr lang="cs-CZ" sz="1400" dirty="0" smtClean="0">
                <a:hlinkClick r:id="rId8"/>
              </a:rPr>
              <a:t>http://www.youtube.com/watch?v=H437w1nA-jA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57790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9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501900"/>
            <a:ext cx="8362702" cy="114300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-.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Janacek.jpg</a:t>
            </a:r>
            <a:r>
              <a:rPr lang="cs-CZ" sz="1200" dirty="0" smtClean="0"/>
              <a:t> [online]. [cit. 8.4.2012]. Dostupný na WWW: &lt;http://cs.wikipedia.org/wiki/Soubor:Janacek.jpg&gt;.</a:t>
            </a: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3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132</TotalTime>
  <Words>189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Brooklet</vt:lpstr>
      <vt:lpstr>Snímek 1</vt:lpstr>
      <vt:lpstr>Leoš Janáček (1854-1928)</vt:lpstr>
      <vt:lpstr>Život Leoše Janáčka</vt:lpstr>
      <vt:lpstr>Nejznámější díla Leoše Janáčka Hledej jejich zašifrované názvy</vt:lpstr>
      <vt:lpstr>-. Soubor:Janacek.jpg [online]. [cit. 8.4.2012]. Dostupný na WWW: &lt;http://cs.wikipedia.org/wiki/Soubor:Janacek.jpg&gt;.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notebook</cp:lastModifiedBy>
  <cp:revision>17</cp:revision>
  <dcterms:created xsi:type="dcterms:W3CDTF">2011-03-06T08:53:34Z</dcterms:created>
  <dcterms:modified xsi:type="dcterms:W3CDTF">2012-04-08T19:20:26Z</dcterms:modified>
</cp:coreProperties>
</file>